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notesSlides/notesSlide5.xml" ContentType="application/vnd.openxmlformats-officedocument.presentationml.notesSlide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ink/ink10.xml" ContentType="application/inkml+xml"/>
  <Override PartName="/ppt/notesSlides/notesSlide8.xml" ContentType="application/vnd.openxmlformats-officedocument.presentationml.notesSlide+xml"/>
  <Override PartName="/ppt/ink/ink11.xml" ContentType="application/inkml+xml"/>
  <Override PartName="/ppt/notesSlides/notesSlide9.xml" ContentType="application/vnd.openxmlformats-officedocument.presentationml.notesSlide+xml"/>
  <Override PartName="/ppt/ink/ink12.xml" ContentType="application/inkml+xml"/>
  <Override PartName="/ppt/notesSlides/notesSlide10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11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12.xml" ContentType="application/vnd.openxmlformats-officedocument.presentationml.notesSlide+xml"/>
  <Override PartName="/ppt/ink/ink17.xml" ContentType="application/inkml+xml"/>
  <Override PartName="/ppt/notesSlides/notesSlide13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14.xml" ContentType="application/vnd.openxmlformats-officedocument.presentationml.notesSlide+xml"/>
  <Override PartName="/ppt/ink/ink20.xml" ContentType="application/inkml+xml"/>
  <Override PartName="/ppt/notesSlides/notesSlide15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8.xml" ContentType="application/vnd.openxmlformats-officedocument.presentationml.notesSlide+xml"/>
  <Override PartName="/ppt/ink/ink25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26.xml" ContentType="application/inkml+xml"/>
  <Override PartName="/ppt/notesSlides/notesSlide21.xml" ContentType="application/vnd.openxmlformats-officedocument.presentationml.notesSlide+xml"/>
  <Override PartName="/ppt/ink/ink27.xml" ContentType="application/inkml+xml"/>
  <Override PartName="/ppt/notesSlides/notesSlide22.xml" ContentType="application/vnd.openxmlformats-officedocument.presentationml.notesSlide+xml"/>
  <Override PartName="/ppt/ink/ink28.xml" ContentType="application/inkml+xml"/>
  <Override PartName="/ppt/notesSlides/notesSlide23.xml" ContentType="application/vnd.openxmlformats-officedocument.presentationml.notesSlide+xml"/>
  <Override PartName="/ppt/ink/ink29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30.xml" ContentType="application/inkml+xml"/>
  <Override PartName="/ppt/notesSlides/notesSlide26.xml" ContentType="application/vnd.openxmlformats-officedocument.presentationml.notesSlide+xml"/>
  <Override PartName="/ppt/ink/ink31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notesSlides/notesSlide31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notesSlides/notesSlide32.xml" ContentType="application/vnd.openxmlformats-officedocument.presentationml.notesSlide+xml"/>
  <Override PartName="/ppt/ink/ink237.xml" ContentType="application/inkml+xml"/>
  <Override PartName="/ppt/notesSlides/notesSlide33.xml" ContentType="application/vnd.openxmlformats-officedocument.presentationml.notesSlide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notesSlides/notesSlide34.xml" ContentType="application/vnd.openxmlformats-officedocument.presentationml.notesSlide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notesSlides/notesSlide35.xml" ContentType="application/vnd.openxmlformats-officedocument.presentationml.notesSlide+xml"/>
  <Override PartName="/ppt/ink/ink360.xml" ContentType="application/inkml+xml"/>
  <Override PartName="/ppt/notesSlides/notesSlide36.xml" ContentType="application/vnd.openxmlformats-officedocument.presentationml.notesSlide+xml"/>
  <Override PartName="/ppt/ink/ink361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ink/ink401.xml" ContentType="application/inkml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ink/ink402.xml" ContentType="application/inkml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98"/>
  </p:notesMasterIdLst>
  <p:sldIdLst>
    <p:sldId id="256" r:id="rId2"/>
    <p:sldId id="450" r:id="rId3"/>
    <p:sldId id="454" r:id="rId4"/>
    <p:sldId id="455" r:id="rId5"/>
    <p:sldId id="456" r:id="rId6"/>
    <p:sldId id="452" r:id="rId7"/>
    <p:sldId id="453" r:id="rId8"/>
    <p:sldId id="451" r:id="rId9"/>
    <p:sldId id="365" r:id="rId10"/>
    <p:sldId id="366" r:id="rId11"/>
    <p:sldId id="367" r:id="rId12"/>
    <p:sldId id="368" r:id="rId13"/>
    <p:sldId id="393" r:id="rId14"/>
    <p:sldId id="457" r:id="rId15"/>
    <p:sldId id="394" r:id="rId16"/>
    <p:sldId id="395" r:id="rId17"/>
    <p:sldId id="396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58" r:id="rId37"/>
    <p:sldId id="415" r:id="rId38"/>
    <p:sldId id="430" r:id="rId39"/>
    <p:sldId id="431" r:id="rId40"/>
    <p:sldId id="459" r:id="rId41"/>
    <p:sldId id="460" r:id="rId42"/>
    <p:sldId id="432" r:id="rId43"/>
    <p:sldId id="433" r:id="rId44"/>
    <p:sldId id="434" r:id="rId45"/>
    <p:sldId id="435" r:id="rId46"/>
    <p:sldId id="436" r:id="rId47"/>
    <p:sldId id="437" r:id="rId48"/>
    <p:sldId id="438" r:id="rId49"/>
    <p:sldId id="439" r:id="rId50"/>
    <p:sldId id="440" r:id="rId51"/>
    <p:sldId id="441" r:id="rId52"/>
    <p:sldId id="442" r:id="rId53"/>
    <p:sldId id="443" r:id="rId54"/>
    <p:sldId id="444" r:id="rId55"/>
    <p:sldId id="416" r:id="rId56"/>
    <p:sldId id="417" r:id="rId57"/>
    <p:sldId id="418" r:id="rId58"/>
    <p:sldId id="419" r:id="rId59"/>
    <p:sldId id="420" r:id="rId60"/>
    <p:sldId id="421" r:id="rId61"/>
    <p:sldId id="422" r:id="rId62"/>
    <p:sldId id="423" r:id="rId63"/>
    <p:sldId id="424" r:id="rId64"/>
    <p:sldId id="425" r:id="rId65"/>
    <p:sldId id="426" r:id="rId66"/>
    <p:sldId id="427" r:id="rId67"/>
    <p:sldId id="428" r:id="rId68"/>
    <p:sldId id="429" r:id="rId69"/>
    <p:sldId id="370" r:id="rId70"/>
    <p:sldId id="371" r:id="rId71"/>
    <p:sldId id="372" r:id="rId72"/>
    <p:sldId id="373" r:id="rId73"/>
    <p:sldId id="374" r:id="rId74"/>
    <p:sldId id="375" r:id="rId75"/>
    <p:sldId id="376" r:id="rId76"/>
    <p:sldId id="449" r:id="rId77"/>
    <p:sldId id="377" r:id="rId78"/>
    <p:sldId id="378" r:id="rId79"/>
    <p:sldId id="380" r:id="rId80"/>
    <p:sldId id="381" r:id="rId81"/>
    <p:sldId id="382" r:id="rId82"/>
    <p:sldId id="383" r:id="rId83"/>
    <p:sldId id="384" r:id="rId84"/>
    <p:sldId id="385" r:id="rId85"/>
    <p:sldId id="386" r:id="rId86"/>
    <p:sldId id="387" r:id="rId87"/>
    <p:sldId id="388" r:id="rId88"/>
    <p:sldId id="389" r:id="rId89"/>
    <p:sldId id="390" r:id="rId90"/>
    <p:sldId id="391" r:id="rId91"/>
    <p:sldId id="392" r:id="rId92"/>
    <p:sldId id="447" r:id="rId93"/>
    <p:sldId id="448" r:id="rId94"/>
    <p:sldId id="445" r:id="rId95"/>
    <p:sldId id="446" r:id="rId96"/>
    <p:sldId id="302" r:id="rId9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84" autoAdjust="0"/>
    <p:restoredTop sz="94710"/>
  </p:normalViewPr>
  <p:slideViewPr>
    <p:cSldViewPr>
      <p:cViewPr varScale="1">
        <p:scale>
          <a:sx n="93" d="100"/>
          <a:sy n="93" d="100"/>
        </p:scale>
        <p:origin x="53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 Li" userId="f96699ed-26fb-4c5f-8b02-830962634309" providerId="ADAL" clId="{99F52250-521F-9B40-AC27-F1DE76308FC9}"/>
    <pc:docChg chg="undo redo custSel modSld">
      <pc:chgData name="Yang Li" userId="f96699ed-26fb-4c5f-8b02-830962634309" providerId="ADAL" clId="{99F52250-521F-9B40-AC27-F1DE76308FC9}" dt="2021-10-03T18:12:34.259" v="133"/>
      <pc:docMkLst>
        <pc:docMk/>
      </pc:docMkLst>
      <pc:sldChg chg="addSp">
        <pc:chgData name="Yang Li" userId="f96699ed-26fb-4c5f-8b02-830962634309" providerId="ADAL" clId="{99F52250-521F-9B40-AC27-F1DE76308FC9}" dt="2021-10-03T03:45:49.752" v="33"/>
        <pc:sldMkLst>
          <pc:docMk/>
          <pc:sldMk cId="3884662655" sldId="414"/>
        </pc:sldMkLst>
        <pc:grpChg chg="add">
          <ac:chgData name="Yang Li" userId="f96699ed-26fb-4c5f-8b02-830962634309" providerId="ADAL" clId="{99F52250-521F-9B40-AC27-F1DE76308FC9}" dt="2021-10-03T03:45:49.752" v="33"/>
          <ac:grpSpMkLst>
            <pc:docMk/>
            <pc:sldMk cId="3884662655" sldId="414"/>
            <ac:grpSpMk id="57450" creationId="{910FD1E8-5A89-9D43-8E8F-F12397D2D850}"/>
          </ac:grpSpMkLst>
        </pc:grpChg>
        <pc:inkChg chg="add">
          <ac:chgData name="Yang Li" userId="f96699ed-26fb-4c5f-8b02-830962634309" providerId="ADAL" clId="{99F52250-521F-9B40-AC27-F1DE76308FC9}" dt="2021-10-03T03:45:33.955" v="2"/>
          <ac:inkMkLst>
            <pc:docMk/>
            <pc:sldMk cId="3884662655" sldId="414"/>
            <ac:inkMk id="5" creationId="{D86682C5-7228-0D46-944E-C0ADB9307593}"/>
          </ac:inkMkLst>
        </pc:inkChg>
        <pc:inkChg chg="add">
          <ac:chgData name="Yang Li" userId="f96699ed-26fb-4c5f-8b02-830962634309" providerId="ADAL" clId="{99F52250-521F-9B40-AC27-F1DE76308FC9}" dt="2021-10-03T03:45:34.360" v="3"/>
          <ac:inkMkLst>
            <pc:docMk/>
            <pc:sldMk cId="3884662655" sldId="414"/>
            <ac:inkMk id="33" creationId="{AD2CC3D5-A5E7-0147-8BB8-70B0C4059D3F}"/>
          </ac:inkMkLst>
        </pc:inkChg>
        <pc:inkChg chg="add">
          <ac:chgData name="Yang Li" userId="f96699ed-26fb-4c5f-8b02-830962634309" providerId="ADAL" clId="{99F52250-521F-9B40-AC27-F1DE76308FC9}" dt="2021-10-03T03:45:34.605" v="4"/>
          <ac:inkMkLst>
            <pc:docMk/>
            <pc:sldMk cId="3884662655" sldId="414"/>
            <ac:inkMk id="34" creationId="{B9BC16CA-CE4A-B44A-92A9-734E6C6E3822}"/>
          </ac:inkMkLst>
        </pc:inkChg>
        <pc:inkChg chg="add">
          <ac:chgData name="Yang Li" userId="f96699ed-26fb-4c5f-8b02-830962634309" providerId="ADAL" clId="{99F52250-521F-9B40-AC27-F1DE76308FC9}" dt="2021-10-03T03:45:35.081" v="5"/>
          <ac:inkMkLst>
            <pc:docMk/>
            <pc:sldMk cId="3884662655" sldId="414"/>
            <ac:inkMk id="35" creationId="{7A81E038-F4C0-E54E-9691-4D96EEDA9D2C}"/>
          </ac:inkMkLst>
        </pc:inkChg>
        <pc:inkChg chg="add">
          <ac:chgData name="Yang Li" userId="f96699ed-26fb-4c5f-8b02-830962634309" providerId="ADAL" clId="{99F52250-521F-9B40-AC27-F1DE76308FC9}" dt="2021-10-03T03:45:35.547" v="6"/>
          <ac:inkMkLst>
            <pc:docMk/>
            <pc:sldMk cId="3884662655" sldId="414"/>
            <ac:inkMk id="36" creationId="{6C99F4D9-4832-3E43-B67F-AEB2BBE2D39A}"/>
          </ac:inkMkLst>
        </pc:inkChg>
        <pc:inkChg chg="add">
          <ac:chgData name="Yang Li" userId="f96699ed-26fb-4c5f-8b02-830962634309" providerId="ADAL" clId="{99F52250-521F-9B40-AC27-F1DE76308FC9}" dt="2021-10-03T03:45:35.783" v="7"/>
          <ac:inkMkLst>
            <pc:docMk/>
            <pc:sldMk cId="3884662655" sldId="414"/>
            <ac:inkMk id="43" creationId="{02707E2E-41BC-6A4A-AA3B-CC18A9F44ED5}"/>
          </ac:inkMkLst>
        </pc:inkChg>
        <pc:inkChg chg="add">
          <ac:chgData name="Yang Li" userId="f96699ed-26fb-4c5f-8b02-830962634309" providerId="ADAL" clId="{99F52250-521F-9B40-AC27-F1DE76308FC9}" dt="2021-10-03T03:45:35.990" v="8"/>
          <ac:inkMkLst>
            <pc:docMk/>
            <pc:sldMk cId="3884662655" sldId="414"/>
            <ac:inkMk id="55" creationId="{2DA050FD-7B6F-1B4E-A714-43063BD8E8AA}"/>
          </ac:inkMkLst>
        </pc:inkChg>
        <pc:inkChg chg="add">
          <ac:chgData name="Yang Li" userId="f96699ed-26fb-4c5f-8b02-830962634309" providerId="ADAL" clId="{99F52250-521F-9B40-AC27-F1DE76308FC9}" dt="2021-10-03T03:45:36.514" v="9"/>
          <ac:inkMkLst>
            <pc:docMk/>
            <pc:sldMk cId="3884662655" sldId="414"/>
            <ac:inkMk id="56" creationId="{7109E721-FCE7-1E4B-9101-5DFC34BDB8BF}"/>
          </ac:inkMkLst>
        </pc:inkChg>
        <pc:inkChg chg="add">
          <ac:chgData name="Yang Li" userId="f96699ed-26fb-4c5f-8b02-830962634309" providerId="ADAL" clId="{99F52250-521F-9B40-AC27-F1DE76308FC9}" dt="2021-10-03T03:45:36.721" v="10"/>
          <ac:inkMkLst>
            <pc:docMk/>
            <pc:sldMk cId="3884662655" sldId="414"/>
            <ac:inkMk id="57356" creationId="{AE4127C2-AF39-6947-8FB3-C6E776C57BBD}"/>
          </ac:inkMkLst>
        </pc:inkChg>
        <pc:inkChg chg="add">
          <ac:chgData name="Yang Li" userId="f96699ed-26fb-4c5f-8b02-830962634309" providerId="ADAL" clId="{99F52250-521F-9B40-AC27-F1DE76308FC9}" dt="2021-10-03T03:45:36.930" v="11"/>
          <ac:inkMkLst>
            <pc:docMk/>
            <pc:sldMk cId="3884662655" sldId="414"/>
            <ac:inkMk id="57357" creationId="{E3755542-A36C-834D-8F21-31A15A688229}"/>
          </ac:inkMkLst>
        </pc:inkChg>
        <pc:inkChg chg="add">
          <ac:chgData name="Yang Li" userId="f96699ed-26fb-4c5f-8b02-830962634309" providerId="ADAL" clId="{99F52250-521F-9B40-AC27-F1DE76308FC9}" dt="2021-10-03T03:45:37.328" v="12"/>
          <ac:inkMkLst>
            <pc:docMk/>
            <pc:sldMk cId="3884662655" sldId="414"/>
            <ac:inkMk id="57360" creationId="{0A569D60-86F1-B847-A3B8-FF263538F87D}"/>
          </ac:inkMkLst>
        </pc:inkChg>
        <pc:inkChg chg="add">
          <ac:chgData name="Yang Li" userId="f96699ed-26fb-4c5f-8b02-830962634309" providerId="ADAL" clId="{99F52250-521F-9B40-AC27-F1DE76308FC9}" dt="2021-10-03T03:45:38.908" v="13"/>
          <ac:inkMkLst>
            <pc:docMk/>
            <pc:sldMk cId="3884662655" sldId="414"/>
            <ac:inkMk id="57375" creationId="{15E93803-57E4-474C-8DD7-F9AA16B99384}"/>
          </ac:inkMkLst>
        </pc:inkChg>
        <pc:inkChg chg="add">
          <ac:chgData name="Yang Li" userId="f96699ed-26fb-4c5f-8b02-830962634309" providerId="ADAL" clId="{99F52250-521F-9B40-AC27-F1DE76308FC9}" dt="2021-10-03T03:45:39.282" v="14"/>
          <ac:inkMkLst>
            <pc:docMk/>
            <pc:sldMk cId="3884662655" sldId="414"/>
            <ac:inkMk id="57376" creationId="{742DFFDF-7E74-A941-A3F6-803CFB1E3E6D}"/>
          </ac:inkMkLst>
        </pc:inkChg>
        <pc:inkChg chg="add">
          <ac:chgData name="Yang Li" userId="f96699ed-26fb-4c5f-8b02-830962634309" providerId="ADAL" clId="{99F52250-521F-9B40-AC27-F1DE76308FC9}" dt="2021-10-03T03:45:39.580" v="15"/>
          <ac:inkMkLst>
            <pc:docMk/>
            <pc:sldMk cId="3884662655" sldId="414"/>
            <ac:inkMk id="57399" creationId="{855D9722-BA08-3B42-A697-4B05D623C779}"/>
          </ac:inkMkLst>
        </pc:inkChg>
        <pc:inkChg chg="add">
          <ac:chgData name="Yang Li" userId="f96699ed-26fb-4c5f-8b02-830962634309" providerId="ADAL" clId="{99F52250-521F-9B40-AC27-F1DE76308FC9}" dt="2021-10-03T03:45:39.793" v="16"/>
          <ac:inkMkLst>
            <pc:docMk/>
            <pc:sldMk cId="3884662655" sldId="414"/>
            <ac:inkMk id="57413" creationId="{E776C763-4D6F-AF40-8C07-B4D2B5D5E8D6}"/>
          </ac:inkMkLst>
        </pc:inkChg>
        <pc:inkChg chg="add">
          <ac:chgData name="Yang Li" userId="f96699ed-26fb-4c5f-8b02-830962634309" providerId="ADAL" clId="{99F52250-521F-9B40-AC27-F1DE76308FC9}" dt="2021-10-03T03:45:40.373" v="17"/>
          <ac:inkMkLst>
            <pc:docMk/>
            <pc:sldMk cId="3884662655" sldId="414"/>
            <ac:inkMk id="57434" creationId="{DBF0C1D4-3A8F-AD45-994D-79E7B91E6A30}"/>
          </ac:inkMkLst>
        </pc:inkChg>
        <pc:inkChg chg="add">
          <ac:chgData name="Yang Li" userId="f96699ed-26fb-4c5f-8b02-830962634309" providerId="ADAL" clId="{99F52250-521F-9B40-AC27-F1DE76308FC9}" dt="2021-10-03T03:45:40.807" v="18"/>
          <ac:inkMkLst>
            <pc:docMk/>
            <pc:sldMk cId="3884662655" sldId="414"/>
            <ac:inkMk id="57435" creationId="{CAB71C0F-6BDA-E64A-9E0E-19FD097E3A17}"/>
          </ac:inkMkLst>
        </pc:inkChg>
        <pc:inkChg chg="add">
          <ac:chgData name="Yang Li" userId="f96699ed-26fb-4c5f-8b02-830962634309" providerId="ADAL" clId="{99F52250-521F-9B40-AC27-F1DE76308FC9}" dt="2021-10-03T03:45:41.474" v="19"/>
          <ac:inkMkLst>
            <pc:docMk/>
            <pc:sldMk cId="3884662655" sldId="414"/>
            <ac:inkMk id="57436" creationId="{95BBFEBC-2B51-294B-A6F8-BADD598CC90D}"/>
          </ac:inkMkLst>
        </pc:inkChg>
        <pc:inkChg chg="add">
          <ac:chgData name="Yang Li" userId="f96699ed-26fb-4c5f-8b02-830962634309" providerId="ADAL" clId="{99F52250-521F-9B40-AC27-F1DE76308FC9}" dt="2021-10-03T03:45:41.696" v="20"/>
          <ac:inkMkLst>
            <pc:docMk/>
            <pc:sldMk cId="3884662655" sldId="414"/>
            <ac:inkMk id="57437" creationId="{0DC49E3D-616F-774E-B2E1-7BFD491A0A06}"/>
          </ac:inkMkLst>
        </pc:inkChg>
        <pc:inkChg chg="add">
          <ac:chgData name="Yang Li" userId="f96699ed-26fb-4c5f-8b02-830962634309" providerId="ADAL" clId="{99F52250-521F-9B40-AC27-F1DE76308FC9}" dt="2021-10-03T03:45:42.644" v="21"/>
          <ac:inkMkLst>
            <pc:docMk/>
            <pc:sldMk cId="3884662655" sldId="414"/>
            <ac:inkMk id="57438" creationId="{05A32F22-9D1A-F841-BCEB-331A2A1CF59A}"/>
          </ac:inkMkLst>
        </pc:inkChg>
        <pc:inkChg chg="add">
          <ac:chgData name="Yang Li" userId="f96699ed-26fb-4c5f-8b02-830962634309" providerId="ADAL" clId="{99F52250-521F-9B40-AC27-F1DE76308FC9}" dt="2021-10-03T03:45:43.520" v="22"/>
          <ac:inkMkLst>
            <pc:docMk/>
            <pc:sldMk cId="3884662655" sldId="414"/>
            <ac:inkMk id="57439" creationId="{80AC9835-798C-F64B-8D7A-497B9132D35C}"/>
          </ac:inkMkLst>
        </pc:inkChg>
        <pc:inkChg chg="add">
          <ac:chgData name="Yang Li" userId="f96699ed-26fb-4c5f-8b02-830962634309" providerId="ADAL" clId="{99F52250-521F-9B40-AC27-F1DE76308FC9}" dt="2021-10-03T03:45:43.769" v="23"/>
          <ac:inkMkLst>
            <pc:docMk/>
            <pc:sldMk cId="3884662655" sldId="414"/>
            <ac:inkMk id="57440" creationId="{AEAC3A8B-0E0B-664A-AF8E-CA1D38C88F12}"/>
          </ac:inkMkLst>
        </pc:inkChg>
        <pc:inkChg chg="add">
          <ac:chgData name="Yang Li" userId="f96699ed-26fb-4c5f-8b02-830962634309" providerId="ADAL" clId="{99F52250-521F-9B40-AC27-F1DE76308FC9}" dt="2021-10-03T03:45:43.989" v="24"/>
          <ac:inkMkLst>
            <pc:docMk/>
            <pc:sldMk cId="3884662655" sldId="414"/>
            <ac:inkMk id="57441" creationId="{2601B2D4-D532-4A42-B812-17E4CD48F442}"/>
          </ac:inkMkLst>
        </pc:inkChg>
        <pc:inkChg chg="add">
          <ac:chgData name="Yang Li" userId="f96699ed-26fb-4c5f-8b02-830962634309" providerId="ADAL" clId="{99F52250-521F-9B40-AC27-F1DE76308FC9}" dt="2021-10-03T03:45:44.315" v="25"/>
          <ac:inkMkLst>
            <pc:docMk/>
            <pc:sldMk cId="3884662655" sldId="414"/>
            <ac:inkMk id="57442" creationId="{BC4430D8-2182-C94D-BD0A-962002461017}"/>
          </ac:inkMkLst>
        </pc:inkChg>
        <pc:inkChg chg="add">
          <ac:chgData name="Yang Li" userId="f96699ed-26fb-4c5f-8b02-830962634309" providerId="ADAL" clId="{99F52250-521F-9B40-AC27-F1DE76308FC9}" dt="2021-10-03T03:45:44.566" v="26"/>
          <ac:inkMkLst>
            <pc:docMk/>
            <pc:sldMk cId="3884662655" sldId="414"/>
            <ac:inkMk id="57443" creationId="{FED6398E-8E42-3C41-A2D2-1BD80EDAEA83}"/>
          </ac:inkMkLst>
        </pc:inkChg>
        <pc:inkChg chg="add">
          <ac:chgData name="Yang Li" userId="f96699ed-26fb-4c5f-8b02-830962634309" providerId="ADAL" clId="{99F52250-521F-9B40-AC27-F1DE76308FC9}" dt="2021-10-03T03:45:45.169" v="27"/>
          <ac:inkMkLst>
            <pc:docMk/>
            <pc:sldMk cId="3884662655" sldId="414"/>
            <ac:inkMk id="57444" creationId="{7EF0178D-EA0C-0B48-9762-3E97574D91BA}"/>
          </ac:inkMkLst>
        </pc:inkChg>
        <pc:inkChg chg="add">
          <ac:chgData name="Yang Li" userId="f96699ed-26fb-4c5f-8b02-830962634309" providerId="ADAL" clId="{99F52250-521F-9B40-AC27-F1DE76308FC9}" dt="2021-10-03T03:45:46.551" v="28"/>
          <ac:inkMkLst>
            <pc:docMk/>
            <pc:sldMk cId="3884662655" sldId="414"/>
            <ac:inkMk id="57445" creationId="{F5AF4BEF-A234-574B-B1F6-D16001F6024E}"/>
          </ac:inkMkLst>
        </pc:inkChg>
        <pc:inkChg chg="add">
          <ac:chgData name="Yang Li" userId="f96699ed-26fb-4c5f-8b02-830962634309" providerId="ADAL" clId="{99F52250-521F-9B40-AC27-F1DE76308FC9}" dt="2021-10-03T03:45:47.222" v="29"/>
          <ac:inkMkLst>
            <pc:docMk/>
            <pc:sldMk cId="3884662655" sldId="414"/>
            <ac:inkMk id="57446" creationId="{CD7E91D1-9990-1B4B-A7F8-57A387C6583F}"/>
          </ac:inkMkLst>
        </pc:inkChg>
        <pc:inkChg chg="add">
          <ac:chgData name="Yang Li" userId="f96699ed-26fb-4c5f-8b02-830962634309" providerId="ADAL" clId="{99F52250-521F-9B40-AC27-F1DE76308FC9}" dt="2021-10-03T03:45:47.811" v="30"/>
          <ac:inkMkLst>
            <pc:docMk/>
            <pc:sldMk cId="3884662655" sldId="414"/>
            <ac:inkMk id="57447" creationId="{61D67BB2-1FC4-4A49-B25B-56577E9F5239}"/>
          </ac:inkMkLst>
        </pc:inkChg>
        <pc:inkChg chg="add">
          <ac:chgData name="Yang Li" userId="f96699ed-26fb-4c5f-8b02-830962634309" providerId="ADAL" clId="{99F52250-521F-9B40-AC27-F1DE76308FC9}" dt="2021-10-03T03:45:48.546" v="31"/>
          <ac:inkMkLst>
            <pc:docMk/>
            <pc:sldMk cId="3884662655" sldId="414"/>
            <ac:inkMk id="57448" creationId="{E686193C-4CC2-454C-962C-F0D1D96D430A}"/>
          </ac:inkMkLst>
        </pc:inkChg>
        <pc:inkChg chg="add">
          <ac:chgData name="Yang Li" userId="f96699ed-26fb-4c5f-8b02-830962634309" providerId="ADAL" clId="{99F52250-521F-9B40-AC27-F1DE76308FC9}" dt="2021-10-03T03:45:48.978" v="32"/>
          <ac:inkMkLst>
            <pc:docMk/>
            <pc:sldMk cId="3884662655" sldId="414"/>
            <ac:inkMk id="57449" creationId="{F61A85B3-B952-884A-A8DC-495D61652738}"/>
          </ac:inkMkLst>
        </pc:inkChg>
      </pc:sldChg>
      <pc:sldChg chg="addSp delSp">
        <pc:chgData name="Yang Li" userId="f96699ed-26fb-4c5f-8b02-830962634309" providerId="ADAL" clId="{99F52250-521F-9B40-AC27-F1DE76308FC9}" dt="2021-10-03T18:12:34.259" v="133"/>
        <pc:sldMkLst>
          <pc:docMk/>
          <pc:sldMk cId="2147445267" sldId="435"/>
        </pc:sldMkLst>
        <pc:grpChg chg="add">
          <ac:chgData name="Yang Li" userId="f96699ed-26fb-4c5f-8b02-830962634309" providerId="ADAL" clId="{99F52250-521F-9B40-AC27-F1DE76308FC9}" dt="2021-10-03T18:11:56.410" v="82"/>
          <ac:grpSpMkLst>
            <pc:docMk/>
            <pc:sldMk cId="2147445267" sldId="435"/>
            <ac:grpSpMk id="9" creationId="{D4C8FD5D-3D92-4E45-B43B-847FA26EBA8D}"/>
          </ac:grpSpMkLst>
        </pc:grpChg>
        <pc:grpChg chg="add">
          <ac:chgData name="Yang Li" userId="f96699ed-26fb-4c5f-8b02-830962634309" providerId="ADAL" clId="{99F52250-521F-9B40-AC27-F1DE76308FC9}" dt="2021-10-03T18:11:59.903" v="88"/>
          <ac:grpSpMkLst>
            <pc:docMk/>
            <pc:sldMk cId="2147445267" sldId="435"/>
            <ac:grpSpMk id="15" creationId="{EE32AC1C-5A20-F14D-8F9D-4A47837ECB65}"/>
          </ac:grpSpMkLst>
        </pc:grpChg>
        <pc:grpChg chg="add">
          <ac:chgData name="Yang Li" userId="f96699ed-26fb-4c5f-8b02-830962634309" providerId="ADAL" clId="{99F52250-521F-9B40-AC27-F1DE76308FC9}" dt="2021-10-03T18:11:59.903" v="88"/>
          <ac:grpSpMkLst>
            <pc:docMk/>
            <pc:sldMk cId="2147445267" sldId="435"/>
            <ac:grpSpMk id="16" creationId="{27747688-5629-D74F-9AB5-4C261A4F306C}"/>
          </ac:grpSpMkLst>
        </pc:grpChg>
        <pc:grpChg chg="add del">
          <ac:chgData name="Yang Li" userId="f96699ed-26fb-4c5f-8b02-830962634309" providerId="ADAL" clId="{99F52250-521F-9B40-AC27-F1DE76308FC9}" dt="2021-10-03T18:12:26.614" v="127"/>
          <ac:grpSpMkLst>
            <pc:docMk/>
            <pc:sldMk cId="2147445267" sldId="435"/>
            <ac:grpSpMk id="23" creationId="{8F265B0B-1D9F-844B-B247-69B740FC4B48}"/>
          </ac:grpSpMkLst>
        </pc:grpChg>
        <pc:grpChg chg="add">
          <ac:chgData name="Yang Li" userId="f96699ed-26fb-4c5f-8b02-830962634309" providerId="ADAL" clId="{99F52250-521F-9B40-AC27-F1DE76308FC9}" dt="2021-10-03T18:12:08.384" v="100"/>
          <ac:grpSpMkLst>
            <pc:docMk/>
            <pc:sldMk cId="2147445267" sldId="435"/>
            <ac:grpSpMk id="28" creationId="{C5221AE4-A278-6D4E-BDF1-6E77E201F450}"/>
          </ac:grpSpMkLst>
        </pc:grpChg>
        <pc:grpChg chg="add">
          <ac:chgData name="Yang Li" userId="f96699ed-26fb-4c5f-8b02-830962634309" providerId="ADAL" clId="{99F52250-521F-9B40-AC27-F1DE76308FC9}" dt="2021-10-03T18:12:13.057" v="112"/>
          <ac:grpSpMkLst>
            <pc:docMk/>
            <pc:sldMk cId="2147445267" sldId="435"/>
            <ac:grpSpMk id="40" creationId="{D489F368-EDC3-EE42-86E3-908AEDD433B9}"/>
          </ac:grpSpMkLst>
        </pc:grpChg>
        <pc:grpChg chg="add">
          <ac:chgData name="Yang Li" userId="f96699ed-26fb-4c5f-8b02-830962634309" providerId="ADAL" clId="{99F52250-521F-9B40-AC27-F1DE76308FC9}" dt="2021-10-03T18:12:13.057" v="112"/>
          <ac:grpSpMkLst>
            <pc:docMk/>
            <pc:sldMk cId="2147445267" sldId="435"/>
            <ac:grpSpMk id="41" creationId="{EA93073F-3EE3-BC4D-BFD5-FD4005598AF5}"/>
          </ac:grpSpMkLst>
        </pc:grpChg>
        <pc:grpChg chg="add">
          <ac:chgData name="Yang Li" userId="f96699ed-26fb-4c5f-8b02-830962634309" providerId="ADAL" clId="{99F52250-521F-9B40-AC27-F1DE76308FC9}" dt="2021-10-03T18:12:16.605" v="122"/>
          <ac:grpSpMkLst>
            <pc:docMk/>
            <pc:sldMk cId="2147445267" sldId="435"/>
            <ac:grpSpMk id="51" creationId="{32EABDF4-9814-6E45-BAB9-157BB062554D}"/>
          </ac:grpSpMkLst>
        </pc:grpChg>
        <pc:grpChg chg="add">
          <ac:chgData name="Yang Li" userId="f96699ed-26fb-4c5f-8b02-830962634309" providerId="ADAL" clId="{99F52250-521F-9B40-AC27-F1DE76308FC9}" dt="2021-10-03T18:12:34.259" v="133"/>
          <ac:grpSpMkLst>
            <pc:docMk/>
            <pc:sldMk cId="2147445267" sldId="435"/>
            <ac:grpSpMk id="56" creationId="{40D02B52-BA0A-CE4A-AF95-2A919A9A13E7}"/>
          </ac:grpSpMkLst>
        </pc:grpChg>
        <pc:inkChg chg="add">
          <ac:chgData name="Yang Li" userId="f96699ed-26fb-4c5f-8b02-830962634309" providerId="ADAL" clId="{99F52250-521F-9B40-AC27-F1DE76308FC9}" dt="2021-10-03T18:11:52.447" v="76"/>
          <ac:inkMkLst>
            <pc:docMk/>
            <pc:sldMk cId="2147445267" sldId="435"/>
            <ac:inkMk id="2" creationId="{EC06E76B-C1C5-9946-8C3B-DAD4B3DF7573}"/>
          </ac:inkMkLst>
        </pc:inkChg>
        <pc:inkChg chg="add">
          <ac:chgData name="Yang Li" userId="f96699ed-26fb-4c5f-8b02-830962634309" providerId="ADAL" clId="{99F52250-521F-9B40-AC27-F1DE76308FC9}" dt="2021-10-03T18:11:53.815" v="77"/>
          <ac:inkMkLst>
            <pc:docMk/>
            <pc:sldMk cId="2147445267" sldId="435"/>
            <ac:inkMk id="3" creationId="{47261BBE-8EA5-E246-A5D9-F4F29F72DE1A}"/>
          </ac:inkMkLst>
        </pc:inkChg>
        <pc:inkChg chg="add">
          <ac:chgData name="Yang Li" userId="f96699ed-26fb-4c5f-8b02-830962634309" providerId="ADAL" clId="{99F52250-521F-9B40-AC27-F1DE76308FC9}" dt="2021-10-03T18:11:54.861" v="78"/>
          <ac:inkMkLst>
            <pc:docMk/>
            <pc:sldMk cId="2147445267" sldId="435"/>
            <ac:inkMk id="4" creationId="{6E0A86C2-884F-0840-B983-92E3F4565691}"/>
          </ac:inkMkLst>
        </pc:inkChg>
        <pc:inkChg chg="add">
          <ac:chgData name="Yang Li" userId="f96699ed-26fb-4c5f-8b02-830962634309" providerId="ADAL" clId="{99F52250-521F-9B40-AC27-F1DE76308FC9}" dt="2021-10-03T18:11:54.993" v="79"/>
          <ac:inkMkLst>
            <pc:docMk/>
            <pc:sldMk cId="2147445267" sldId="435"/>
            <ac:inkMk id="6" creationId="{133DB33E-0BA5-0A4B-9948-C0E8A9C321C2}"/>
          </ac:inkMkLst>
        </pc:inkChg>
        <pc:inkChg chg="add">
          <ac:chgData name="Yang Li" userId="f96699ed-26fb-4c5f-8b02-830962634309" providerId="ADAL" clId="{99F52250-521F-9B40-AC27-F1DE76308FC9}" dt="2021-10-03T18:11:55.281" v="80"/>
          <ac:inkMkLst>
            <pc:docMk/>
            <pc:sldMk cId="2147445267" sldId="435"/>
            <ac:inkMk id="7" creationId="{6D1D4546-5050-7843-BAC7-AAE3AB27AB17}"/>
          </ac:inkMkLst>
        </pc:inkChg>
        <pc:inkChg chg="add">
          <ac:chgData name="Yang Li" userId="f96699ed-26fb-4c5f-8b02-830962634309" providerId="ADAL" clId="{99F52250-521F-9B40-AC27-F1DE76308FC9}" dt="2021-10-03T18:11:55.451" v="81"/>
          <ac:inkMkLst>
            <pc:docMk/>
            <pc:sldMk cId="2147445267" sldId="435"/>
            <ac:inkMk id="8" creationId="{C8FD3239-5A32-0D41-ACC9-F4A3A4BF144F}"/>
          </ac:inkMkLst>
        </pc:inkChg>
        <pc:inkChg chg="add">
          <ac:chgData name="Yang Li" userId="f96699ed-26fb-4c5f-8b02-830962634309" providerId="ADAL" clId="{99F52250-521F-9B40-AC27-F1DE76308FC9}" dt="2021-10-03T18:11:56.695" v="83"/>
          <ac:inkMkLst>
            <pc:docMk/>
            <pc:sldMk cId="2147445267" sldId="435"/>
            <ac:inkMk id="10" creationId="{CFB4C97A-5D69-874A-8D41-4D511362E00E}"/>
          </ac:inkMkLst>
        </pc:inkChg>
        <pc:inkChg chg="add">
          <ac:chgData name="Yang Li" userId="f96699ed-26fb-4c5f-8b02-830962634309" providerId="ADAL" clId="{99F52250-521F-9B40-AC27-F1DE76308FC9}" dt="2021-10-03T18:11:56.921" v="84"/>
          <ac:inkMkLst>
            <pc:docMk/>
            <pc:sldMk cId="2147445267" sldId="435"/>
            <ac:inkMk id="11" creationId="{F918A553-B69C-1B4F-9A2B-5C9B7C6FDAF7}"/>
          </ac:inkMkLst>
        </pc:inkChg>
        <pc:inkChg chg="add">
          <ac:chgData name="Yang Li" userId="f96699ed-26fb-4c5f-8b02-830962634309" providerId="ADAL" clId="{99F52250-521F-9B40-AC27-F1DE76308FC9}" dt="2021-10-03T18:11:57.807" v="85"/>
          <ac:inkMkLst>
            <pc:docMk/>
            <pc:sldMk cId="2147445267" sldId="435"/>
            <ac:inkMk id="12" creationId="{BE41E8C5-3A41-0A40-AF09-386DE1FE7B3E}"/>
          </ac:inkMkLst>
        </pc:inkChg>
        <pc:inkChg chg="add">
          <ac:chgData name="Yang Li" userId="f96699ed-26fb-4c5f-8b02-830962634309" providerId="ADAL" clId="{99F52250-521F-9B40-AC27-F1DE76308FC9}" dt="2021-10-03T18:11:58.499" v="86"/>
          <ac:inkMkLst>
            <pc:docMk/>
            <pc:sldMk cId="2147445267" sldId="435"/>
            <ac:inkMk id="13" creationId="{B5BA3609-FC6E-2244-B507-7AD2223ABD38}"/>
          </ac:inkMkLst>
        </pc:inkChg>
        <pc:inkChg chg="add">
          <ac:chgData name="Yang Li" userId="f96699ed-26fb-4c5f-8b02-830962634309" providerId="ADAL" clId="{99F52250-521F-9B40-AC27-F1DE76308FC9}" dt="2021-10-03T18:11:59.031" v="87"/>
          <ac:inkMkLst>
            <pc:docMk/>
            <pc:sldMk cId="2147445267" sldId="435"/>
            <ac:inkMk id="14" creationId="{F96BB748-9F6C-A844-9A8E-0863BF6663A9}"/>
          </ac:inkMkLst>
        </pc:inkChg>
        <pc:inkChg chg="add del">
          <ac:chgData name="Yang Li" userId="f96699ed-26fb-4c5f-8b02-830962634309" providerId="ADAL" clId="{99F52250-521F-9B40-AC27-F1DE76308FC9}" dt="2021-10-03T18:12:26.603" v="125"/>
          <ac:inkMkLst>
            <pc:docMk/>
            <pc:sldMk cId="2147445267" sldId="435"/>
            <ac:inkMk id="17" creationId="{F60E22C9-072C-E444-976A-F4FCC12D669A}"/>
          </ac:inkMkLst>
        </pc:inkChg>
        <pc:inkChg chg="add del">
          <ac:chgData name="Yang Li" userId="f96699ed-26fb-4c5f-8b02-830962634309" providerId="ADAL" clId="{99F52250-521F-9B40-AC27-F1DE76308FC9}" dt="2021-10-03T18:12:26.591" v="123"/>
          <ac:inkMkLst>
            <pc:docMk/>
            <pc:sldMk cId="2147445267" sldId="435"/>
            <ac:inkMk id="18" creationId="{40FAF2CA-4CDA-4245-B883-847A96638C4E}"/>
          </ac:inkMkLst>
        </pc:inkChg>
        <pc:inkChg chg="add del topLvl">
          <ac:chgData name="Yang Li" userId="f96699ed-26fb-4c5f-8b02-830962634309" providerId="ADAL" clId="{99F52250-521F-9B40-AC27-F1DE76308FC9}" dt="2021-10-03T18:12:26.614" v="127"/>
          <ac:inkMkLst>
            <pc:docMk/>
            <pc:sldMk cId="2147445267" sldId="435"/>
            <ac:inkMk id="19" creationId="{23C2122A-B8C8-D74E-B65F-B82BA740677C}"/>
          </ac:inkMkLst>
        </pc:inkChg>
        <pc:inkChg chg="add del">
          <ac:chgData name="Yang Li" userId="f96699ed-26fb-4c5f-8b02-830962634309" providerId="ADAL" clId="{99F52250-521F-9B40-AC27-F1DE76308FC9}" dt="2021-10-03T18:12:26.598" v="124"/>
          <ac:inkMkLst>
            <pc:docMk/>
            <pc:sldMk cId="2147445267" sldId="435"/>
            <ac:inkMk id="20" creationId="{5A54AADF-BB24-B649-B121-D27E61D6D82E}"/>
          </ac:inkMkLst>
        </pc:inkChg>
        <pc:inkChg chg="add del">
          <ac:chgData name="Yang Li" userId="f96699ed-26fb-4c5f-8b02-830962634309" providerId="ADAL" clId="{99F52250-521F-9B40-AC27-F1DE76308FC9}" dt="2021-10-03T18:12:26.609" v="126"/>
          <ac:inkMkLst>
            <pc:docMk/>
            <pc:sldMk cId="2147445267" sldId="435"/>
            <ac:inkMk id="21" creationId="{A7C2FE28-F0C4-5B4C-A34B-3A34FEA833C0}"/>
          </ac:inkMkLst>
        </pc:inkChg>
        <pc:inkChg chg="add del topLvl">
          <ac:chgData name="Yang Li" userId="f96699ed-26fb-4c5f-8b02-830962634309" providerId="ADAL" clId="{99F52250-521F-9B40-AC27-F1DE76308FC9}" dt="2021-10-03T18:12:26.618" v="128"/>
          <ac:inkMkLst>
            <pc:docMk/>
            <pc:sldMk cId="2147445267" sldId="435"/>
            <ac:inkMk id="22" creationId="{929D1C7F-0348-204B-8D5A-D1C45E2283D5}"/>
          </ac:inkMkLst>
        </pc:inkChg>
        <pc:inkChg chg="add">
          <ac:chgData name="Yang Li" userId="f96699ed-26fb-4c5f-8b02-830962634309" providerId="ADAL" clId="{99F52250-521F-9B40-AC27-F1DE76308FC9}" dt="2021-10-03T18:12:06.856" v="96"/>
          <ac:inkMkLst>
            <pc:docMk/>
            <pc:sldMk cId="2147445267" sldId="435"/>
            <ac:inkMk id="24" creationId="{DCB20D4E-A36E-DE46-9A10-42FCBB314630}"/>
          </ac:inkMkLst>
        </pc:inkChg>
        <pc:inkChg chg="add">
          <ac:chgData name="Yang Li" userId="f96699ed-26fb-4c5f-8b02-830962634309" providerId="ADAL" clId="{99F52250-521F-9B40-AC27-F1DE76308FC9}" dt="2021-10-03T18:12:07.442" v="97"/>
          <ac:inkMkLst>
            <pc:docMk/>
            <pc:sldMk cId="2147445267" sldId="435"/>
            <ac:inkMk id="25" creationId="{75B8D625-E500-3E4B-9032-FACF8A00198A}"/>
          </ac:inkMkLst>
        </pc:inkChg>
        <pc:inkChg chg="add">
          <ac:chgData name="Yang Li" userId="f96699ed-26fb-4c5f-8b02-830962634309" providerId="ADAL" clId="{99F52250-521F-9B40-AC27-F1DE76308FC9}" dt="2021-10-03T18:12:07.596" v="98"/>
          <ac:inkMkLst>
            <pc:docMk/>
            <pc:sldMk cId="2147445267" sldId="435"/>
            <ac:inkMk id="26" creationId="{EE22A403-54A7-CD4C-871A-7BAD134DFE46}"/>
          </ac:inkMkLst>
        </pc:inkChg>
        <pc:inkChg chg="add">
          <ac:chgData name="Yang Li" userId="f96699ed-26fb-4c5f-8b02-830962634309" providerId="ADAL" clId="{99F52250-521F-9B40-AC27-F1DE76308FC9}" dt="2021-10-03T18:12:07.821" v="99"/>
          <ac:inkMkLst>
            <pc:docMk/>
            <pc:sldMk cId="2147445267" sldId="435"/>
            <ac:inkMk id="27" creationId="{F56B504E-C7E4-9642-A974-5AE1886B750B}"/>
          </ac:inkMkLst>
        </pc:inkChg>
        <pc:inkChg chg="add">
          <ac:chgData name="Yang Li" userId="f96699ed-26fb-4c5f-8b02-830962634309" providerId="ADAL" clId="{99F52250-521F-9B40-AC27-F1DE76308FC9}" dt="2021-10-03T18:12:08.836" v="101"/>
          <ac:inkMkLst>
            <pc:docMk/>
            <pc:sldMk cId="2147445267" sldId="435"/>
            <ac:inkMk id="29" creationId="{008140DF-2BFF-7743-B94F-C576D986BC93}"/>
          </ac:inkMkLst>
        </pc:inkChg>
        <pc:inkChg chg="add">
          <ac:chgData name="Yang Li" userId="f96699ed-26fb-4c5f-8b02-830962634309" providerId="ADAL" clId="{99F52250-521F-9B40-AC27-F1DE76308FC9}" dt="2021-10-03T18:12:09.563" v="102"/>
          <ac:inkMkLst>
            <pc:docMk/>
            <pc:sldMk cId="2147445267" sldId="435"/>
            <ac:inkMk id="30" creationId="{554AB1FC-249A-2849-9057-225C799768E1}"/>
          </ac:inkMkLst>
        </pc:inkChg>
        <pc:inkChg chg="add">
          <ac:chgData name="Yang Li" userId="f96699ed-26fb-4c5f-8b02-830962634309" providerId="ADAL" clId="{99F52250-521F-9B40-AC27-F1DE76308FC9}" dt="2021-10-03T18:12:10.115" v="103"/>
          <ac:inkMkLst>
            <pc:docMk/>
            <pc:sldMk cId="2147445267" sldId="435"/>
            <ac:inkMk id="31" creationId="{1BB386C0-0F6C-8E4F-9C45-7CD50C3D0D6D}"/>
          </ac:inkMkLst>
        </pc:inkChg>
        <pc:inkChg chg="add">
          <ac:chgData name="Yang Li" userId="f96699ed-26fb-4c5f-8b02-830962634309" providerId="ADAL" clId="{99F52250-521F-9B40-AC27-F1DE76308FC9}" dt="2021-10-03T18:12:10.654" v="104"/>
          <ac:inkMkLst>
            <pc:docMk/>
            <pc:sldMk cId="2147445267" sldId="435"/>
            <ac:inkMk id="32" creationId="{0B60E6E1-1273-1945-B000-159284086952}"/>
          </ac:inkMkLst>
        </pc:inkChg>
        <pc:inkChg chg="add">
          <ac:chgData name="Yang Li" userId="f96699ed-26fb-4c5f-8b02-830962634309" providerId="ADAL" clId="{99F52250-521F-9B40-AC27-F1DE76308FC9}" dt="2021-10-03T18:12:10.823" v="105"/>
          <ac:inkMkLst>
            <pc:docMk/>
            <pc:sldMk cId="2147445267" sldId="435"/>
            <ac:inkMk id="33" creationId="{1766B17B-7D9C-5747-B894-FB57B44526D2}"/>
          </ac:inkMkLst>
        </pc:inkChg>
        <pc:inkChg chg="add">
          <ac:chgData name="Yang Li" userId="f96699ed-26fb-4c5f-8b02-830962634309" providerId="ADAL" clId="{99F52250-521F-9B40-AC27-F1DE76308FC9}" dt="2021-10-03T18:12:10.981" v="106"/>
          <ac:inkMkLst>
            <pc:docMk/>
            <pc:sldMk cId="2147445267" sldId="435"/>
            <ac:inkMk id="34" creationId="{B6ADACCA-2576-974A-8F78-F8768E37F386}"/>
          </ac:inkMkLst>
        </pc:inkChg>
        <pc:inkChg chg="add">
          <ac:chgData name="Yang Li" userId="f96699ed-26fb-4c5f-8b02-830962634309" providerId="ADAL" clId="{99F52250-521F-9B40-AC27-F1DE76308FC9}" dt="2021-10-03T18:12:11.336" v="107"/>
          <ac:inkMkLst>
            <pc:docMk/>
            <pc:sldMk cId="2147445267" sldId="435"/>
            <ac:inkMk id="35" creationId="{6E78EC50-1F74-D248-95E7-38B7E522A15C}"/>
          </ac:inkMkLst>
        </pc:inkChg>
        <pc:inkChg chg="add">
          <ac:chgData name="Yang Li" userId="f96699ed-26fb-4c5f-8b02-830962634309" providerId="ADAL" clId="{99F52250-521F-9B40-AC27-F1DE76308FC9}" dt="2021-10-03T18:12:11.569" v="108"/>
          <ac:inkMkLst>
            <pc:docMk/>
            <pc:sldMk cId="2147445267" sldId="435"/>
            <ac:inkMk id="36" creationId="{C30FED49-4C50-5642-8C5C-C191134058EC}"/>
          </ac:inkMkLst>
        </pc:inkChg>
        <pc:inkChg chg="add">
          <ac:chgData name="Yang Li" userId="f96699ed-26fb-4c5f-8b02-830962634309" providerId="ADAL" clId="{99F52250-521F-9B40-AC27-F1DE76308FC9}" dt="2021-10-03T18:12:11.777" v="109"/>
          <ac:inkMkLst>
            <pc:docMk/>
            <pc:sldMk cId="2147445267" sldId="435"/>
            <ac:inkMk id="37" creationId="{4D3C0C46-F415-B84E-A602-0A11C95251A3}"/>
          </ac:inkMkLst>
        </pc:inkChg>
        <pc:inkChg chg="add">
          <ac:chgData name="Yang Li" userId="f96699ed-26fb-4c5f-8b02-830962634309" providerId="ADAL" clId="{99F52250-521F-9B40-AC27-F1DE76308FC9}" dt="2021-10-03T18:12:12.159" v="110"/>
          <ac:inkMkLst>
            <pc:docMk/>
            <pc:sldMk cId="2147445267" sldId="435"/>
            <ac:inkMk id="38" creationId="{29A31365-18E3-3947-AF93-2D6BFB93EA46}"/>
          </ac:inkMkLst>
        </pc:inkChg>
        <pc:inkChg chg="add">
          <ac:chgData name="Yang Li" userId="f96699ed-26fb-4c5f-8b02-830962634309" providerId="ADAL" clId="{99F52250-521F-9B40-AC27-F1DE76308FC9}" dt="2021-10-03T18:12:12.419" v="111"/>
          <ac:inkMkLst>
            <pc:docMk/>
            <pc:sldMk cId="2147445267" sldId="435"/>
            <ac:inkMk id="39" creationId="{EE0377F4-AAEB-EF43-B789-C0BB87B3D882}"/>
          </ac:inkMkLst>
        </pc:inkChg>
        <pc:inkChg chg="add">
          <ac:chgData name="Yang Li" userId="f96699ed-26fb-4c5f-8b02-830962634309" providerId="ADAL" clId="{99F52250-521F-9B40-AC27-F1DE76308FC9}" dt="2021-10-03T18:12:13.412" v="113"/>
          <ac:inkMkLst>
            <pc:docMk/>
            <pc:sldMk cId="2147445267" sldId="435"/>
            <ac:inkMk id="42" creationId="{3EA6F575-5221-4B4A-B921-937C71ED104E}"/>
          </ac:inkMkLst>
        </pc:inkChg>
        <pc:inkChg chg="add">
          <ac:chgData name="Yang Li" userId="f96699ed-26fb-4c5f-8b02-830962634309" providerId="ADAL" clId="{99F52250-521F-9B40-AC27-F1DE76308FC9}" dt="2021-10-03T18:12:13.771" v="114"/>
          <ac:inkMkLst>
            <pc:docMk/>
            <pc:sldMk cId="2147445267" sldId="435"/>
            <ac:inkMk id="43" creationId="{1B858B56-D7C9-8048-BF9B-B43B74F6DEAD}"/>
          </ac:inkMkLst>
        </pc:inkChg>
        <pc:inkChg chg="add">
          <ac:chgData name="Yang Li" userId="f96699ed-26fb-4c5f-8b02-830962634309" providerId="ADAL" clId="{99F52250-521F-9B40-AC27-F1DE76308FC9}" dt="2021-10-03T18:12:14.272" v="115"/>
          <ac:inkMkLst>
            <pc:docMk/>
            <pc:sldMk cId="2147445267" sldId="435"/>
            <ac:inkMk id="44" creationId="{22FBDCCA-6085-8A49-8563-617DF2DE1159}"/>
          </ac:inkMkLst>
        </pc:inkChg>
        <pc:inkChg chg="add">
          <ac:chgData name="Yang Li" userId="f96699ed-26fb-4c5f-8b02-830962634309" providerId="ADAL" clId="{99F52250-521F-9B40-AC27-F1DE76308FC9}" dt="2021-10-03T18:12:14.409" v="116"/>
          <ac:inkMkLst>
            <pc:docMk/>
            <pc:sldMk cId="2147445267" sldId="435"/>
            <ac:inkMk id="45" creationId="{29719A1D-1085-264A-8185-8BD463FFA50B}"/>
          </ac:inkMkLst>
        </pc:inkChg>
        <pc:inkChg chg="add">
          <ac:chgData name="Yang Li" userId="f96699ed-26fb-4c5f-8b02-830962634309" providerId="ADAL" clId="{99F52250-521F-9B40-AC27-F1DE76308FC9}" dt="2021-10-03T18:12:14.577" v="117"/>
          <ac:inkMkLst>
            <pc:docMk/>
            <pc:sldMk cId="2147445267" sldId="435"/>
            <ac:inkMk id="46" creationId="{A6D7653F-ED64-9347-9CE4-4DAE85833023}"/>
          </ac:inkMkLst>
        </pc:inkChg>
        <pc:inkChg chg="add">
          <ac:chgData name="Yang Li" userId="f96699ed-26fb-4c5f-8b02-830962634309" providerId="ADAL" clId="{99F52250-521F-9B40-AC27-F1DE76308FC9}" dt="2021-10-03T18:12:14.908" v="118"/>
          <ac:inkMkLst>
            <pc:docMk/>
            <pc:sldMk cId="2147445267" sldId="435"/>
            <ac:inkMk id="47" creationId="{AC006177-DB49-5748-A70E-EB1B2BECC07E}"/>
          </ac:inkMkLst>
        </pc:inkChg>
        <pc:inkChg chg="add">
          <ac:chgData name="Yang Li" userId="f96699ed-26fb-4c5f-8b02-830962634309" providerId="ADAL" clId="{99F52250-521F-9B40-AC27-F1DE76308FC9}" dt="2021-10-03T18:12:15.349" v="119"/>
          <ac:inkMkLst>
            <pc:docMk/>
            <pc:sldMk cId="2147445267" sldId="435"/>
            <ac:inkMk id="48" creationId="{CA0B589A-9C8E-6F47-A4A0-C4083333AA13}"/>
          </ac:inkMkLst>
        </pc:inkChg>
        <pc:inkChg chg="add">
          <ac:chgData name="Yang Li" userId="f96699ed-26fb-4c5f-8b02-830962634309" providerId="ADAL" clId="{99F52250-521F-9B40-AC27-F1DE76308FC9}" dt="2021-10-03T18:12:15.483" v="120"/>
          <ac:inkMkLst>
            <pc:docMk/>
            <pc:sldMk cId="2147445267" sldId="435"/>
            <ac:inkMk id="49" creationId="{67EBA357-1F81-154E-A10D-82EA55F823F5}"/>
          </ac:inkMkLst>
        </pc:inkChg>
        <pc:inkChg chg="add">
          <ac:chgData name="Yang Li" userId="f96699ed-26fb-4c5f-8b02-830962634309" providerId="ADAL" clId="{99F52250-521F-9B40-AC27-F1DE76308FC9}" dt="2021-10-03T18:12:15.648" v="121"/>
          <ac:inkMkLst>
            <pc:docMk/>
            <pc:sldMk cId="2147445267" sldId="435"/>
            <ac:inkMk id="50" creationId="{E7A8CCEC-562E-5C4D-8CA0-18B8D6D8DFC1}"/>
          </ac:inkMkLst>
        </pc:inkChg>
        <pc:inkChg chg="add">
          <ac:chgData name="Yang Li" userId="f96699ed-26fb-4c5f-8b02-830962634309" providerId="ADAL" clId="{99F52250-521F-9B40-AC27-F1DE76308FC9}" dt="2021-10-03T18:12:31.072" v="129"/>
          <ac:inkMkLst>
            <pc:docMk/>
            <pc:sldMk cId="2147445267" sldId="435"/>
            <ac:inkMk id="52" creationId="{A94E33D9-955E-A34B-ACC3-DD25ADB23740}"/>
          </ac:inkMkLst>
        </pc:inkChg>
        <pc:inkChg chg="add">
          <ac:chgData name="Yang Li" userId="f96699ed-26fb-4c5f-8b02-830962634309" providerId="ADAL" clId="{99F52250-521F-9B40-AC27-F1DE76308FC9}" dt="2021-10-03T18:12:31.561" v="130"/>
          <ac:inkMkLst>
            <pc:docMk/>
            <pc:sldMk cId="2147445267" sldId="435"/>
            <ac:inkMk id="53" creationId="{C6EB0EC2-EEF3-0F43-87D0-BFAFAD5961FC}"/>
          </ac:inkMkLst>
        </pc:inkChg>
        <pc:inkChg chg="add">
          <ac:chgData name="Yang Li" userId="f96699ed-26fb-4c5f-8b02-830962634309" providerId="ADAL" clId="{99F52250-521F-9B40-AC27-F1DE76308FC9}" dt="2021-10-03T18:12:32.096" v="131"/>
          <ac:inkMkLst>
            <pc:docMk/>
            <pc:sldMk cId="2147445267" sldId="435"/>
            <ac:inkMk id="54" creationId="{63366FAA-5943-0742-A478-6B2B2907948F}"/>
          </ac:inkMkLst>
        </pc:inkChg>
        <pc:inkChg chg="add">
          <ac:chgData name="Yang Li" userId="f96699ed-26fb-4c5f-8b02-830962634309" providerId="ADAL" clId="{99F52250-521F-9B40-AC27-F1DE76308FC9}" dt="2021-10-03T18:12:33.330" v="132"/>
          <ac:inkMkLst>
            <pc:docMk/>
            <pc:sldMk cId="2147445267" sldId="435"/>
            <ac:inkMk id="55" creationId="{6C10E178-B5D5-914F-A33D-BA04132A0362}"/>
          </ac:inkMkLst>
        </pc:inkChg>
      </pc:sldChg>
      <pc:sldChg chg="addSp delSp modSp">
        <pc:chgData name="Yang Li" userId="f96699ed-26fb-4c5f-8b02-830962634309" providerId="ADAL" clId="{99F52250-521F-9B40-AC27-F1DE76308FC9}" dt="2021-10-03T03:50:48.517" v="71"/>
        <pc:sldMkLst>
          <pc:docMk/>
          <pc:sldMk cId="4136753467" sldId="458"/>
        </pc:sldMkLst>
        <pc:spChg chg="del">
          <ac:chgData name="Yang Li" userId="f96699ed-26fb-4c5f-8b02-830962634309" providerId="ADAL" clId="{99F52250-521F-9B40-AC27-F1DE76308FC9}" dt="2021-10-03T03:44:09.868" v="1" actId="478"/>
          <ac:spMkLst>
            <pc:docMk/>
            <pc:sldMk cId="4136753467" sldId="458"/>
            <ac:spMk id="2" creationId="{4C254F67-BC3F-4872-B15A-AA32F59D885E}"/>
          </ac:spMkLst>
        </pc:spChg>
        <pc:spChg chg="del">
          <ac:chgData name="Yang Li" userId="f96699ed-26fb-4c5f-8b02-830962634309" providerId="ADAL" clId="{99F52250-521F-9B40-AC27-F1DE76308FC9}" dt="2021-10-03T03:44:07.175" v="0" actId="478"/>
          <ac:spMkLst>
            <pc:docMk/>
            <pc:sldMk cId="4136753467" sldId="458"/>
            <ac:spMk id="3" creationId="{45A0A574-7BF9-4FEE-A30C-314C57470D7B}"/>
          </ac:spMkLst>
        </pc:spChg>
        <pc:grpChg chg="add del">
          <ac:chgData name="Yang Li" userId="f96699ed-26fb-4c5f-8b02-830962634309" providerId="ADAL" clId="{99F52250-521F-9B40-AC27-F1DE76308FC9}" dt="2021-10-03T03:47:07.226" v="43"/>
          <ac:grpSpMkLst>
            <pc:docMk/>
            <pc:sldMk cId="4136753467" sldId="458"/>
            <ac:grpSpMk id="10" creationId="{6B9EF702-E5A1-4946-B972-20451E401792}"/>
          </ac:grpSpMkLst>
        </pc:grpChg>
        <pc:grpChg chg="add del">
          <ac:chgData name="Yang Li" userId="f96699ed-26fb-4c5f-8b02-830962634309" providerId="ADAL" clId="{99F52250-521F-9B40-AC27-F1DE76308FC9}" dt="2021-10-03T03:50:48.517" v="71"/>
          <ac:grpSpMkLst>
            <pc:docMk/>
            <pc:sldMk cId="4136753467" sldId="458"/>
            <ac:grpSpMk id="28" creationId="{4AB15070-FA08-DD45-9217-7FA599C34047}"/>
          </ac:grpSpMkLst>
        </pc:grpChg>
        <pc:grpChg chg="add del">
          <ac:chgData name="Yang Li" userId="f96699ed-26fb-4c5f-8b02-830962634309" providerId="ADAL" clId="{99F52250-521F-9B40-AC27-F1DE76308FC9}" dt="2021-10-03T03:50:42.109" v="68"/>
          <ac:grpSpMkLst>
            <pc:docMk/>
            <pc:sldMk cId="4136753467" sldId="458"/>
            <ac:grpSpMk id="31" creationId="{B7B5F218-C654-D847-B773-085594348EF3}"/>
          </ac:grpSpMkLst>
        </pc:grpChg>
        <pc:inkChg chg="mod modStrokes">
          <ac:chgData name="Yang Li" userId="f96699ed-26fb-4c5f-8b02-830962634309" providerId="ADAL" clId="{99F52250-521F-9B40-AC27-F1DE76308FC9}" dt="2021-10-03T03:47:09.350" v="46"/>
          <ac:inkMkLst>
            <pc:docMk/>
            <pc:sldMk cId="4136753467" sldId="458"/>
            <ac:inkMk id="4" creationId="{9EA2299C-6CE1-4F2A-9F1B-E7105247A8D2}"/>
          </ac:inkMkLst>
        </pc:inkChg>
        <pc:inkChg chg="add del">
          <ac:chgData name="Yang Li" userId="f96699ed-26fb-4c5f-8b02-830962634309" providerId="ADAL" clId="{99F52250-521F-9B40-AC27-F1DE76308FC9}" dt="2021-10-03T03:47:07.216" v="41"/>
          <ac:inkMkLst>
            <pc:docMk/>
            <pc:sldMk cId="4136753467" sldId="458"/>
            <ac:inkMk id="5" creationId="{F7CCBA86-9B38-7F49-A92B-9CA1A6C133F4}"/>
          </ac:inkMkLst>
        </pc:inkChg>
        <pc:inkChg chg="add del">
          <ac:chgData name="Yang Li" userId="f96699ed-26fb-4c5f-8b02-830962634309" providerId="ADAL" clId="{99F52250-521F-9B40-AC27-F1DE76308FC9}" dt="2021-10-03T03:47:07.207" v="40"/>
          <ac:inkMkLst>
            <pc:docMk/>
            <pc:sldMk cId="4136753467" sldId="458"/>
            <ac:inkMk id="6" creationId="{DAA9FFC3-DD18-D740-AEA7-6F89D2F464DC}"/>
          </ac:inkMkLst>
        </pc:inkChg>
        <pc:inkChg chg="add del topLvl">
          <ac:chgData name="Yang Li" userId="f96699ed-26fb-4c5f-8b02-830962634309" providerId="ADAL" clId="{99F52250-521F-9B40-AC27-F1DE76308FC9}" dt="2021-10-03T03:47:07.229" v="44"/>
          <ac:inkMkLst>
            <pc:docMk/>
            <pc:sldMk cId="4136753467" sldId="458"/>
            <ac:inkMk id="7" creationId="{0C76AC85-1332-6F46-9D6F-496A0FD8F682}"/>
          </ac:inkMkLst>
        </pc:inkChg>
        <pc:inkChg chg="add del">
          <ac:chgData name="Yang Li" userId="f96699ed-26fb-4c5f-8b02-830962634309" providerId="ADAL" clId="{99F52250-521F-9B40-AC27-F1DE76308FC9}" dt="2021-10-03T03:47:07.220" v="42"/>
          <ac:inkMkLst>
            <pc:docMk/>
            <pc:sldMk cId="4136753467" sldId="458"/>
            <ac:inkMk id="8" creationId="{4F48FDA2-5D6B-2042-9361-58C81CEA906A}"/>
          </ac:inkMkLst>
        </pc:inkChg>
        <pc:inkChg chg="add del topLvl">
          <ac:chgData name="Yang Li" userId="f96699ed-26fb-4c5f-8b02-830962634309" providerId="ADAL" clId="{99F52250-521F-9B40-AC27-F1DE76308FC9}" dt="2021-10-03T03:47:07.226" v="43"/>
          <ac:inkMkLst>
            <pc:docMk/>
            <pc:sldMk cId="4136753467" sldId="458"/>
            <ac:inkMk id="9" creationId="{906433ED-AB11-C84F-8A9C-3DDAA21DF42F}"/>
          </ac:inkMkLst>
        </pc:inkChg>
        <pc:inkChg chg="add topLvl">
          <ac:chgData name="Yang Li" userId="f96699ed-26fb-4c5f-8b02-830962634309" providerId="ADAL" clId="{99F52250-521F-9B40-AC27-F1DE76308FC9}" dt="2021-10-03T03:50:43.815" v="70"/>
          <ac:inkMkLst>
            <pc:docMk/>
            <pc:sldMk cId="4136753467" sldId="458"/>
            <ac:inkMk id="11" creationId="{039D2658-12FA-2D46-87E3-DF89D45EF906}"/>
          </ac:inkMkLst>
        </pc:inkChg>
        <pc:inkChg chg="add topLvl">
          <ac:chgData name="Yang Li" userId="f96699ed-26fb-4c5f-8b02-830962634309" providerId="ADAL" clId="{99F52250-521F-9B40-AC27-F1DE76308FC9}" dt="2021-10-03T03:50:43.815" v="70"/>
          <ac:inkMkLst>
            <pc:docMk/>
            <pc:sldMk cId="4136753467" sldId="458"/>
            <ac:inkMk id="12" creationId="{524CFAE5-E604-CF4E-8014-4A5F89A5730E}"/>
          </ac:inkMkLst>
        </pc:inkChg>
        <pc:inkChg chg="add topLvl">
          <ac:chgData name="Yang Li" userId="f96699ed-26fb-4c5f-8b02-830962634309" providerId="ADAL" clId="{99F52250-521F-9B40-AC27-F1DE76308FC9}" dt="2021-10-03T03:50:43.815" v="70"/>
          <ac:inkMkLst>
            <pc:docMk/>
            <pc:sldMk cId="4136753467" sldId="458"/>
            <ac:inkMk id="13" creationId="{6BF322E5-7F3F-8E46-819E-FCCFF2F7C849}"/>
          </ac:inkMkLst>
        </pc:inkChg>
        <pc:inkChg chg="add topLvl">
          <ac:chgData name="Yang Li" userId="f96699ed-26fb-4c5f-8b02-830962634309" providerId="ADAL" clId="{99F52250-521F-9B40-AC27-F1DE76308FC9}" dt="2021-10-03T03:50:43.815" v="70"/>
          <ac:inkMkLst>
            <pc:docMk/>
            <pc:sldMk cId="4136753467" sldId="458"/>
            <ac:inkMk id="14" creationId="{2D608970-FA21-C942-A14D-B3C9BA3E3DB7}"/>
          </ac:inkMkLst>
        </pc:inkChg>
        <pc:inkChg chg="add topLvl">
          <ac:chgData name="Yang Li" userId="f96699ed-26fb-4c5f-8b02-830962634309" providerId="ADAL" clId="{99F52250-521F-9B40-AC27-F1DE76308FC9}" dt="2021-10-03T03:50:43.815" v="70"/>
          <ac:inkMkLst>
            <pc:docMk/>
            <pc:sldMk cId="4136753467" sldId="458"/>
            <ac:inkMk id="15" creationId="{63FEFE1C-A2CD-0E48-889F-51BC26BE105D}"/>
          </ac:inkMkLst>
        </pc:inkChg>
        <pc:inkChg chg="add topLvl">
          <ac:chgData name="Yang Li" userId="f96699ed-26fb-4c5f-8b02-830962634309" providerId="ADAL" clId="{99F52250-521F-9B40-AC27-F1DE76308FC9}" dt="2021-10-03T03:50:43.815" v="70"/>
          <ac:inkMkLst>
            <pc:docMk/>
            <pc:sldMk cId="4136753467" sldId="458"/>
            <ac:inkMk id="16" creationId="{FA78F468-AD38-A741-A0E3-5DE591C470EB}"/>
          </ac:inkMkLst>
        </pc:inkChg>
        <pc:inkChg chg="add topLvl">
          <ac:chgData name="Yang Li" userId="f96699ed-26fb-4c5f-8b02-830962634309" providerId="ADAL" clId="{99F52250-521F-9B40-AC27-F1DE76308FC9}" dt="2021-10-03T03:50:43.815" v="70"/>
          <ac:inkMkLst>
            <pc:docMk/>
            <pc:sldMk cId="4136753467" sldId="458"/>
            <ac:inkMk id="17" creationId="{D280F26B-CF05-1441-A76B-63385776996A}"/>
          </ac:inkMkLst>
        </pc:inkChg>
        <pc:inkChg chg="add topLvl">
          <ac:chgData name="Yang Li" userId="f96699ed-26fb-4c5f-8b02-830962634309" providerId="ADAL" clId="{99F52250-521F-9B40-AC27-F1DE76308FC9}" dt="2021-10-03T03:50:43.815" v="70"/>
          <ac:inkMkLst>
            <pc:docMk/>
            <pc:sldMk cId="4136753467" sldId="458"/>
            <ac:inkMk id="18" creationId="{4C1AAF71-A2CA-0E48-B963-E1863CB3809B}"/>
          </ac:inkMkLst>
        </pc:inkChg>
        <pc:inkChg chg="add topLvl">
          <ac:chgData name="Yang Li" userId="f96699ed-26fb-4c5f-8b02-830962634309" providerId="ADAL" clId="{99F52250-521F-9B40-AC27-F1DE76308FC9}" dt="2021-10-03T03:50:43.815" v="70"/>
          <ac:inkMkLst>
            <pc:docMk/>
            <pc:sldMk cId="4136753467" sldId="458"/>
            <ac:inkMk id="19" creationId="{964872DD-657B-3041-B44F-7F64D3979292}"/>
          </ac:inkMkLst>
        </pc:inkChg>
        <pc:inkChg chg="add topLvl">
          <ac:chgData name="Yang Li" userId="f96699ed-26fb-4c5f-8b02-830962634309" providerId="ADAL" clId="{99F52250-521F-9B40-AC27-F1DE76308FC9}" dt="2021-10-03T03:50:43.815" v="70"/>
          <ac:inkMkLst>
            <pc:docMk/>
            <pc:sldMk cId="4136753467" sldId="458"/>
            <ac:inkMk id="20" creationId="{B4A79DE9-B71B-F74F-B0D6-32FBE3684102}"/>
          </ac:inkMkLst>
        </pc:inkChg>
        <pc:inkChg chg="add topLvl">
          <ac:chgData name="Yang Li" userId="f96699ed-26fb-4c5f-8b02-830962634309" providerId="ADAL" clId="{99F52250-521F-9B40-AC27-F1DE76308FC9}" dt="2021-10-03T03:50:43.815" v="70"/>
          <ac:inkMkLst>
            <pc:docMk/>
            <pc:sldMk cId="4136753467" sldId="458"/>
            <ac:inkMk id="21" creationId="{65F7276C-A286-464C-9052-043FDAD3E6B1}"/>
          </ac:inkMkLst>
        </pc:inkChg>
        <pc:inkChg chg="add topLvl">
          <ac:chgData name="Yang Li" userId="f96699ed-26fb-4c5f-8b02-830962634309" providerId="ADAL" clId="{99F52250-521F-9B40-AC27-F1DE76308FC9}" dt="2021-10-03T03:50:43.815" v="70"/>
          <ac:inkMkLst>
            <pc:docMk/>
            <pc:sldMk cId="4136753467" sldId="458"/>
            <ac:inkMk id="22" creationId="{CB5E7BC9-82D2-C54E-8B6C-764073A4E91C}"/>
          </ac:inkMkLst>
        </pc:inkChg>
        <pc:inkChg chg="add topLvl">
          <ac:chgData name="Yang Li" userId="f96699ed-26fb-4c5f-8b02-830962634309" providerId="ADAL" clId="{99F52250-521F-9B40-AC27-F1DE76308FC9}" dt="2021-10-03T03:50:43.815" v="70"/>
          <ac:inkMkLst>
            <pc:docMk/>
            <pc:sldMk cId="4136753467" sldId="458"/>
            <ac:inkMk id="23" creationId="{BA0B1E85-50CA-6F4C-B191-FD4518E33F87}"/>
          </ac:inkMkLst>
        </pc:inkChg>
        <pc:inkChg chg="add topLvl">
          <ac:chgData name="Yang Li" userId="f96699ed-26fb-4c5f-8b02-830962634309" providerId="ADAL" clId="{99F52250-521F-9B40-AC27-F1DE76308FC9}" dt="2021-10-03T03:50:43.815" v="70"/>
          <ac:inkMkLst>
            <pc:docMk/>
            <pc:sldMk cId="4136753467" sldId="458"/>
            <ac:inkMk id="24" creationId="{F0B86925-3497-5B4B-A206-5F5F7188280B}"/>
          </ac:inkMkLst>
        </pc:inkChg>
        <pc:inkChg chg="add topLvl">
          <ac:chgData name="Yang Li" userId="f96699ed-26fb-4c5f-8b02-830962634309" providerId="ADAL" clId="{99F52250-521F-9B40-AC27-F1DE76308FC9}" dt="2021-10-03T03:50:43.815" v="70"/>
          <ac:inkMkLst>
            <pc:docMk/>
            <pc:sldMk cId="4136753467" sldId="458"/>
            <ac:inkMk id="25" creationId="{3C092E90-E97C-7543-A2B6-B696B6A41878}"/>
          </ac:inkMkLst>
        </pc:inkChg>
        <pc:inkChg chg="add topLvl">
          <ac:chgData name="Yang Li" userId="f96699ed-26fb-4c5f-8b02-830962634309" providerId="ADAL" clId="{99F52250-521F-9B40-AC27-F1DE76308FC9}" dt="2021-10-03T03:50:43.815" v="70"/>
          <ac:inkMkLst>
            <pc:docMk/>
            <pc:sldMk cId="4136753467" sldId="458"/>
            <ac:inkMk id="26" creationId="{DE793927-AF2E-E649-9D03-1D6E024E03B5}"/>
          </ac:inkMkLst>
        </pc:inkChg>
        <pc:inkChg chg="add del topLvl">
          <ac:chgData name="Yang Li" userId="f96699ed-26fb-4c5f-8b02-830962634309" providerId="ADAL" clId="{99F52250-521F-9B40-AC27-F1DE76308FC9}" dt="2021-10-03T03:50:48.517" v="71"/>
          <ac:inkMkLst>
            <pc:docMk/>
            <pc:sldMk cId="4136753467" sldId="458"/>
            <ac:inkMk id="27" creationId="{F445F066-FEDD-DC4A-87AD-13CEACDC8A7B}"/>
          </ac:inkMkLst>
        </pc:inkChg>
        <pc:inkChg chg="add del topLvl">
          <ac:chgData name="Yang Li" userId="f96699ed-26fb-4c5f-8b02-830962634309" providerId="ADAL" clId="{99F52250-521F-9B40-AC27-F1DE76308FC9}" dt="2021-10-03T03:50:43.722" v="69"/>
          <ac:inkMkLst>
            <pc:docMk/>
            <pc:sldMk cId="4136753467" sldId="458"/>
            <ac:inkMk id="29" creationId="{72C0432A-CB69-6E48-A85A-257073B00B48}"/>
          </ac:inkMkLst>
        </pc:inkChg>
        <pc:inkChg chg="add del topLvl">
          <ac:chgData name="Yang Li" userId="f96699ed-26fb-4c5f-8b02-830962634309" providerId="ADAL" clId="{99F52250-521F-9B40-AC27-F1DE76308FC9}" dt="2021-10-03T03:50:42.109" v="68"/>
          <ac:inkMkLst>
            <pc:docMk/>
            <pc:sldMk cId="4136753467" sldId="458"/>
            <ac:inkMk id="30" creationId="{3F8EC4F6-B3A4-FF4F-8118-A73EBD898967}"/>
          </ac:inkMkLst>
        </pc:inkChg>
      </pc:sldChg>
      <pc:sldChg chg="delSp">
        <pc:chgData name="Yang Li" userId="f96699ed-26fb-4c5f-8b02-830962634309" providerId="ADAL" clId="{99F52250-521F-9B40-AC27-F1DE76308FC9}" dt="2021-10-03T04:59:16.738" v="73" actId="478"/>
        <pc:sldMkLst>
          <pc:docMk/>
          <pc:sldMk cId="357598030" sldId="459"/>
        </pc:sldMkLst>
        <pc:spChg chg="del">
          <ac:chgData name="Yang Li" userId="f96699ed-26fb-4c5f-8b02-830962634309" providerId="ADAL" clId="{99F52250-521F-9B40-AC27-F1DE76308FC9}" dt="2021-10-03T04:59:10.409" v="72" actId="478"/>
          <ac:spMkLst>
            <pc:docMk/>
            <pc:sldMk cId="357598030" sldId="459"/>
            <ac:spMk id="2" creationId="{5CCB21A7-9196-4E84-9BB9-1E09C2C4B5FB}"/>
          </ac:spMkLst>
        </pc:spChg>
        <pc:spChg chg="del">
          <ac:chgData name="Yang Li" userId="f96699ed-26fb-4c5f-8b02-830962634309" providerId="ADAL" clId="{99F52250-521F-9B40-AC27-F1DE76308FC9}" dt="2021-10-03T04:59:16.738" v="73" actId="478"/>
          <ac:spMkLst>
            <pc:docMk/>
            <pc:sldMk cId="357598030" sldId="459"/>
            <ac:spMk id="3" creationId="{063064F4-535D-44DB-B4B4-04754B28C5C5}"/>
          </ac:spMkLst>
        </pc:spChg>
      </pc:sldChg>
      <pc:sldChg chg="delSp">
        <pc:chgData name="Yang Li" userId="f96699ed-26fb-4c5f-8b02-830962634309" providerId="ADAL" clId="{99F52250-521F-9B40-AC27-F1DE76308FC9}" dt="2021-10-03T05:04:59.939" v="75" actId="478"/>
        <pc:sldMkLst>
          <pc:docMk/>
          <pc:sldMk cId="179796801" sldId="460"/>
        </pc:sldMkLst>
        <pc:spChg chg="del">
          <ac:chgData name="Yang Li" userId="f96699ed-26fb-4c5f-8b02-830962634309" providerId="ADAL" clId="{99F52250-521F-9B40-AC27-F1DE76308FC9}" dt="2021-10-03T05:04:59.939" v="75" actId="478"/>
          <ac:spMkLst>
            <pc:docMk/>
            <pc:sldMk cId="179796801" sldId="460"/>
            <ac:spMk id="2" creationId="{91739FD6-CB33-4A0E-9A34-D4B9EBD59872}"/>
          </ac:spMkLst>
        </pc:spChg>
        <pc:spChg chg="del">
          <ac:chgData name="Yang Li" userId="f96699ed-26fb-4c5f-8b02-830962634309" providerId="ADAL" clId="{99F52250-521F-9B40-AC27-F1DE76308FC9}" dt="2021-10-03T05:04:44.795" v="74" actId="478"/>
          <ac:spMkLst>
            <pc:docMk/>
            <pc:sldMk cId="179796801" sldId="460"/>
            <ac:spMk id="3" creationId="{4E353333-D3B7-4D8E-B2C5-36C7C2746788}"/>
          </ac:spMkLst>
        </pc:spChg>
      </pc:sldChg>
    </pc:docChg>
  </pc:docChgLst>
  <pc:docChgLst>
    <pc:chgData name="Arie Gurfinkel" userId="6ee9a164-7b14-49d1-9993-34ef427b8304" providerId="ADAL" clId="{9F4F3CFA-AE3A-FC4C-B6BA-8D17F83392EF}"/>
    <pc:docChg chg="custSel modSld">
      <pc:chgData name="Arie Gurfinkel" userId="6ee9a164-7b14-49d1-9993-34ef427b8304" providerId="ADAL" clId="{9F4F3CFA-AE3A-FC4C-B6BA-8D17F83392EF}" dt="2020-09-25T14:10:08.302" v="1" actId="7634"/>
      <pc:docMkLst>
        <pc:docMk/>
      </pc:docMkLst>
      <pc:sldChg chg="mod modShow">
        <pc:chgData name="Arie Gurfinkel" userId="6ee9a164-7b14-49d1-9993-34ef427b8304" providerId="ADAL" clId="{9F4F3CFA-AE3A-FC4C-B6BA-8D17F83392EF}" dt="2020-09-25T11:26:42.732" v="0" actId="729"/>
        <pc:sldMkLst>
          <pc:docMk/>
          <pc:sldMk cId="3659785330" sldId="363"/>
        </pc:sldMkLst>
      </pc:sldChg>
      <pc:sldChg chg="addSp">
        <pc:chgData name="Arie Gurfinkel" userId="6ee9a164-7b14-49d1-9993-34ef427b8304" providerId="ADAL" clId="{9F4F3CFA-AE3A-FC4C-B6BA-8D17F83392EF}" dt="2020-09-25T14:10:08.302" v="1" actId="7634"/>
        <pc:sldMkLst>
          <pc:docMk/>
          <pc:sldMk cId="3780991229" sldId="388"/>
        </pc:sldMkLst>
        <pc:inkChg chg="add">
          <ac:chgData name="Arie Gurfinkel" userId="6ee9a164-7b14-49d1-9993-34ef427b8304" providerId="ADAL" clId="{9F4F3CFA-AE3A-FC4C-B6BA-8D17F83392EF}" dt="2020-09-25T14:10:08.302" v="1" actId="7634"/>
          <ac:inkMkLst>
            <pc:docMk/>
            <pc:sldMk cId="3780991229" sldId="388"/>
            <ac:inkMk id="2" creationId="{E5415DE4-ADEE-9347-8383-10AAB3F8A733}"/>
          </ac:inkMkLst>
        </pc:inkChg>
      </pc:sldChg>
      <pc:sldChg chg="addSp">
        <pc:chgData name="Arie Gurfinkel" userId="6ee9a164-7b14-49d1-9993-34ef427b8304" providerId="ADAL" clId="{9F4F3CFA-AE3A-FC4C-B6BA-8D17F83392EF}" dt="2020-09-25T14:10:08.302" v="1" actId="7634"/>
        <pc:sldMkLst>
          <pc:docMk/>
          <pc:sldMk cId="1166516737" sldId="390"/>
        </pc:sldMkLst>
        <pc:inkChg chg="add">
          <ac:chgData name="Arie Gurfinkel" userId="6ee9a164-7b14-49d1-9993-34ef427b8304" providerId="ADAL" clId="{9F4F3CFA-AE3A-FC4C-B6BA-8D17F83392EF}" dt="2020-09-25T14:10:08.302" v="1" actId="7634"/>
          <ac:inkMkLst>
            <pc:docMk/>
            <pc:sldMk cId="1166516737" sldId="390"/>
            <ac:inkMk id="2" creationId="{C1115375-D9CB-2541-BF1F-CC0044A14946}"/>
          </ac:inkMkLst>
        </pc:inkChg>
      </pc:sldChg>
      <pc:sldChg chg="addSp">
        <pc:chgData name="Arie Gurfinkel" userId="6ee9a164-7b14-49d1-9993-34ef427b8304" providerId="ADAL" clId="{9F4F3CFA-AE3A-FC4C-B6BA-8D17F83392EF}" dt="2020-09-25T14:10:08.302" v="1" actId="7634"/>
        <pc:sldMkLst>
          <pc:docMk/>
          <pc:sldMk cId="3099496315" sldId="396"/>
        </pc:sldMkLst>
        <pc:inkChg chg="add">
          <ac:chgData name="Arie Gurfinkel" userId="6ee9a164-7b14-49d1-9993-34ef427b8304" providerId="ADAL" clId="{9F4F3CFA-AE3A-FC4C-B6BA-8D17F83392EF}" dt="2020-09-25T14:10:08.302" v="1" actId="7634"/>
          <ac:inkMkLst>
            <pc:docMk/>
            <pc:sldMk cId="3099496315" sldId="396"/>
            <ac:inkMk id="2" creationId="{ECF1E8C0-FBCF-BE42-990B-AC7273E17FC7}"/>
          </ac:inkMkLst>
        </pc:inkChg>
      </pc:sldChg>
      <pc:sldChg chg="addSp">
        <pc:chgData name="Arie Gurfinkel" userId="6ee9a164-7b14-49d1-9993-34ef427b8304" providerId="ADAL" clId="{9F4F3CFA-AE3A-FC4C-B6BA-8D17F83392EF}" dt="2020-09-25T14:10:08.302" v="1" actId="7634"/>
        <pc:sldMkLst>
          <pc:docMk/>
          <pc:sldMk cId="2186667505" sldId="400"/>
        </pc:sldMkLst>
        <pc:inkChg chg="add">
          <ac:chgData name="Arie Gurfinkel" userId="6ee9a164-7b14-49d1-9993-34ef427b8304" providerId="ADAL" clId="{9F4F3CFA-AE3A-FC4C-B6BA-8D17F83392EF}" dt="2020-09-25T14:10:08.302" v="1" actId="7634"/>
          <ac:inkMkLst>
            <pc:docMk/>
            <pc:sldMk cId="2186667505" sldId="400"/>
            <ac:inkMk id="2" creationId="{EC660B94-A574-D244-A95A-9CB9779314B3}"/>
          </ac:inkMkLst>
        </pc:inkChg>
      </pc:sldChg>
    </pc:docChg>
  </pc:docChgLst>
  <pc:docChgLst>
    <pc:chgData name="Arie Gurfinkel" userId="6ee9a164-7b14-49d1-9993-34ef427b8304" providerId="ADAL" clId="{0C0DC219-5EA5-5C44-88B3-379CC85AE7B7}"/>
    <pc:docChg chg="custSel addSld delSld modSld">
      <pc:chgData name="Arie Gurfinkel" userId="6ee9a164-7b14-49d1-9993-34ef427b8304" providerId="ADAL" clId="{0C0DC219-5EA5-5C44-88B3-379CC85AE7B7}" dt="2020-09-25T03:39:09.261" v="39" actId="20577"/>
      <pc:docMkLst>
        <pc:docMk/>
      </pc:docMkLst>
      <pc:sldChg chg="modSp mod">
        <pc:chgData name="Arie Gurfinkel" userId="6ee9a164-7b14-49d1-9993-34ef427b8304" providerId="ADAL" clId="{0C0DC219-5EA5-5C44-88B3-379CC85AE7B7}" dt="2020-09-25T03:39:09.261" v="39" actId="20577"/>
        <pc:sldMkLst>
          <pc:docMk/>
          <pc:sldMk cId="1374295033" sldId="393"/>
        </pc:sldMkLst>
        <pc:spChg chg="mod">
          <ac:chgData name="Arie Gurfinkel" userId="6ee9a164-7b14-49d1-9993-34ef427b8304" providerId="ADAL" clId="{0C0DC219-5EA5-5C44-88B3-379CC85AE7B7}" dt="2020-09-25T03:39:09.261" v="39" actId="20577"/>
          <ac:spMkLst>
            <pc:docMk/>
            <pc:sldMk cId="1374295033" sldId="393"/>
            <ac:spMk id="35843" creationId="{00000000-0000-0000-0000-000000000000}"/>
          </ac:spMkLst>
        </pc:spChg>
      </pc:sldChg>
      <pc:sldChg chg="del">
        <pc:chgData name="Arie Gurfinkel" userId="6ee9a164-7b14-49d1-9993-34ef427b8304" providerId="ADAL" clId="{0C0DC219-5EA5-5C44-88B3-379CC85AE7B7}" dt="2020-09-25T03:36:06.881" v="1" actId="2696"/>
        <pc:sldMkLst>
          <pc:docMk/>
          <pc:sldMk cId="2606859498" sldId="430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3009694641" sldId="430"/>
        </pc:sldMkLst>
      </pc:sldChg>
      <pc:sldChg chg="del">
        <pc:chgData name="Arie Gurfinkel" userId="6ee9a164-7b14-49d1-9993-34ef427b8304" providerId="ADAL" clId="{0C0DC219-5EA5-5C44-88B3-379CC85AE7B7}" dt="2020-09-25T03:36:06.946" v="15" actId="2696"/>
        <pc:sldMkLst>
          <pc:docMk/>
          <pc:sldMk cId="3020632133" sldId="431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4096589599" sldId="431"/>
        </pc:sldMkLst>
      </pc:sldChg>
      <pc:sldChg chg="del">
        <pc:chgData name="Arie Gurfinkel" userId="6ee9a164-7b14-49d1-9993-34ef427b8304" providerId="ADAL" clId="{0C0DC219-5EA5-5C44-88B3-379CC85AE7B7}" dt="2020-09-25T03:36:06.905" v="5" actId="2696"/>
        <pc:sldMkLst>
          <pc:docMk/>
          <pc:sldMk cId="528185356" sldId="432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1304319824" sldId="432"/>
        </pc:sldMkLst>
      </pc:sldChg>
      <pc:sldChg chg="del">
        <pc:chgData name="Arie Gurfinkel" userId="6ee9a164-7b14-49d1-9993-34ef427b8304" providerId="ADAL" clId="{0C0DC219-5EA5-5C44-88B3-379CC85AE7B7}" dt="2020-09-25T03:36:06.921" v="9" actId="2696"/>
        <pc:sldMkLst>
          <pc:docMk/>
          <pc:sldMk cId="2840702646" sldId="433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3828016163" sldId="433"/>
        </pc:sldMkLst>
      </pc:sldChg>
      <pc:sldChg chg="del">
        <pc:chgData name="Arie Gurfinkel" userId="6ee9a164-7b14-49d1-9993-34ef427b8304" providerId="ADAL" clId="{0C0DC219-5EA5-5C44-88B3-379CC85AE7B7}" dt="2020-09-25T03:36:06.901" v="4" actId="2696"/>
        <pc:sldMkLst>
          <pc:docMk/>
          <pc:sldMk cId="2129537421" sldId="434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3470237690" sldId="434"/>
        </pc:sldMkLst>
      </pc:sldChg>
      <pc:sldChg chg="del">
        <pc:chgData name="Arie Gurfinkel" userId="6ee9a164-7b14-49d1-9993-34ef427b8304" providerId="ADAL" clId="{0C0DC219-5EA5-5C44-88B3-379CC85AE7B7}" dt="2020-09-25T03:36:06.917" v="8" actId="2696"/>
        <pc:sldMkLst>
          <pc:docMk/>
          <pc:sldMk cId="1636836979" sldId="435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2147445267" sldId="435"/>
        </pc:sldMkLst>
      </pc:sldChg>
      <pc:sldChg chg="del">
        <pc:chgData name="Arie Gurfinkel" userId="6ee9a164-7b14-49d1-9993-34ef427b8304" providerId="ADAL" clId="{0C0DC219-5EA5-5C44-88B3-379CC85AE7B7}" dt="2020-09-25T03:36:06.893" v="2" actId="2696"/>
        <pc:sldMkLst>
          <pc:docMk/>
          <pc:sldMk cId="3161808011" sldId="436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4088355451" sldId="436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2083501383" sldId="437"/>
        </pc:sldMkLst>
      </pc:sldChg>
      <pc:sldChg chg="del">
        <pc:chgData name="Arie Gurfinkel" userId="6ee9a164-7b14-49d1-9993-34ef427b8304" providerId="ADAL" clId="{0C0DC219-5EA5-5C44-88B3-379CC85AE7B7}" dt="2020-09-25T03:36:06.941" v="14" actId="2696"/>
        <pc:sldMkLst>
          <pc:docMk/>
          <pc:sldMk cId="3001341170" sldId="437"/>
        </pc:sldMkLst>
      </pc:sldChg>
      <pc:sldChg chg="del">
        <pc:chgData name="Arie Gurfinkel" userId="6ee9a164-7b14-49d1-9993-34ef427b8304" providerId="ADAL" clId="{0C0DC219-5EA5-5C44-88B3-379CC85AE7B7}" dt="2020-09-25T03:36:06.925" v="10" actId="2696"/>
        <pc:sldMkLst>
          <pc:docMk/>
          <pc:sldMk cId="2899440944" sldId="438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2944028857" sldId="438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1749611720" sldId="439"/>
        </pc:sldMkLst>
      </pc:sldChg>
      <pc:sldChg chg="del">
        <pc:chgData name="Arie Gurfinkel" userId="6ee9a164-7b14-49d1-9993-34ef427b8304" providerId="ADAL" clId="{0C0DC219-5EA5-5C44-88B3-379CC85AE7B7}" dt="2020-09-25T03:36:06.937" v="13" actId="2696"/>
        <pc:sldMkLst>
          <pc:docMk/>
          <pc:sldMk cId="1826852181" sldId="439"/>
        </pc:sldMkLst>
      </pc:sldChg>
      <pc:sldChg chg="add mod modShow">
        <pc:chgData name="Arie Gurfinkel" userId="6ee9a164-7b14-49d1-9993-34ef427b8304" providerId="ADAL" clId="{0C0DC219-5EA5-5C44-88B3-379CC85AE7B7}" dt="2020-09-25T03:37:16.100" v="17" actId="729"/>
        <pc:sldMkLst>
          <pc:docMk/>
          <pc:sldMk cId="1047809839" sldId="440"/>
        </pc:sldMkLst>
      </pc:sldChg>
      <pc:sldChg chg="del">
        <pc:chgData name="Arie Gurfinkel" userId="6ee9a164-7b14-49d1-9993-34ef427b8304" providerId="ADAL" clId="{0C0DC219-5EA5-5C44-88B3-379CC85AE7B7}" dt="2020-09-25T03:36:06.929" v="11" actId="2696"/>
        <pc:sldMkLst>
          <pc:docMk/>
          <pc:sldMk cId="1451955133" sldId="440"/>
        </pc:sldMkLst>
      </pc:sldChg>
      <pc:sldChg chg="add mod modShow">
        <pc:chgData name="Arie Gurfinkel" userId="6ee9a164-7b14-49d1-9993-34ef427b8304" providerId="ADAL" clId="{0C0DC219-5EA5-5C44-88B3-379CC85AE7B7}" dt="2020-09-25T03:37:19.511" v="18" actId="729"/>
        <pc:sldMkLst>
          <pc:docMk/>
          <pc:sldMk cId="3803768259" sldId="441"/>
        </pc:sldMkLst>
      </pc:sldChg>
      <pc:sldChg chg="del">
        <pc:chgData name="Arie Gurfinkel" userId="6ee9a164-7b14-49d1-9993-34ef427b8304" providerId="ADAL" clId="{0C0DC219-5EA5-5C44-88B3-379CC85AE7B7}" dt="2020-09-25T03:36:06.913" v="7" actId="2696"/>
        <pc:sldMkLst>
          <pc:docMk/>
          <pc:sldMk cId="3893576420" sldId="441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845702006" sldId="442"/>
        </pc:sldMkLst>
      </pc:sldChg>
      <pc:sldChg chg="del">
        <pc:chgData name="Arie Gurfinkel" userId="6ee9a164-7b14-49d1-9993-34ef427b8304" providerId="ADAL" clId="{0C0DC219-5EA5-5C44-88B3-379CC85AE7B7}" dt="2020-09-25T03:36:06.933" v="12" actId="2696"/>
        <pc:sldMkLst>
          <pc:docMk/>
          <pc:sldMk cId="1450302899" sldId="442"/>
        </pc:sldMkLst>
      </pc:sldChg>
      <pc:sldChg chg="del">
        <pc:chgData name="Arie Gurfinkel" userId="6ee9a164-7b14-49d1-9993-34ef427b8304" providerId="ADAL" clId="{0C0DC219-5EA5-5C44-88B3-379CC85AE7B7}" dt="2020-09-25T03:36:06.897" v="3" actId="2696"/>
        <pc:sldMkLst>
          <pc:docMk/>
          <pc:sldMk cId="988723598" sldId="443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1912108551" sldId="443"/>
        </pc:sldMkLst>
      </pc:sldChg>
      <pc:sldChg chg="add mod modShow">
        <pc:chgData name="Arie Gurfinkel" userId="6ee9a164-7b14-49d1-9993-34ef427b8304" providerId="ADAL" clId="{0C0DC219-5EA5-5C44-88B3-379CC85AE7B7}" dt="2020-09-25T03:37:47.914" v="19" actId="729"/>
        <pc:sldMkLst>
          <pc:docMk/>
          <pc:sldMk cId="2649861091" sldId="444"/>
        </pc:sldMkLst>
      </pc:sldChg>
      <pc:sldChg chg="del">
        <pc:chgData name="Arie Gurfinkel" userId="6ee9a164-7b14-49d1-9993-34ef427b8304" providerId="ADAL" clId="{0C0DC219-5EA5-5C44-88B3-379CC85AE7B7}" dt="2020-09-25T03:36:06.909" v="6" actId="2696"/>
        <pc:sldMkLst>
          <pc:docMk/>
          <pc:sldMk cId="3447105522" sldId="444"/>
        </pc:sldMkLst>
      </pc:sldChg>
      <pc:sldChg chg="mod modShow">
        <pc:chgData name="Arie Gurfinkel" userId="6ee9a164-7b14-49d1-9993-34ef427b8304" providerId="ADAL" clId="{0C0DC219-5EA5-5C44-88B3-379CC85AE7B7}" dt="2020-09-25T03:35:37.019" v="0" actId="729"/>
        <pc:sldMkLst>
          <pc:docMk/>
          <pc:sldMk cId="3996878712" sldId="447"/>
        </pc:sldMkLst>
      </pc:sldChg>
      <pc:sldChg chg="mod modShow">
        <pc:chgData name="Arie Gurfinkel" userId="6ee9a164-7b14-49d1-9993-34ef427b8304" providerId="ADAL" clId="{0C0DC219-5EA5-5C44-88B3-379CC85AE7B7}" dt="2020-09-25T03:35:37.019" v="0" actId="729"/>
        <pc:sldMkLst>
          <pc:docMk/>
          <pc:sldMk cId="3131200715" sldId="44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5:32:12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3678 4240 1080 0,'0'0'0'16,"0"0"76"-1,0 0 1-15,0 0 86 0,0 0-1 16,0 0-19-16,0 0 0 16,19 0-43-16,-11 0 1 15,7 7-44-15,8 1 2 16,4-4-8-16,10 0 2 15,5-2-6-15,0 0 2 16,5 4-11-16,5-6 0 16,1 4-7-16,13-4 1 0,5-4 5 15,2 4 1-15,0 0 9 16,2 0 1-16,-1 4-4 16,4 0 0-16,7-8 1 15,7 0 0-15,3 4-4 16,1 0 1-16,-2-8-8 15,3 6 2-15,-3 4-6 16,-6 0-1-16,7-4-7 16,1 2 1-16,-6 0-5 15,3 8 1-15,-1 0-5 16,10-4 2-16,4 0 1 0,5-4 1 16,3-4-3-16,1 0 1 15,11 8 2-15,-7-4 0 16,2-8-4-16,0 4 0 15,3-2 1-15,4 2-1 16,5-4-2-16,2-3 0 16,9-5 0-16,1 0 1 15,3 6-2-15,6-1 1 16,9-1 0-16,-3-6 2 16,7-5-2-16,-11 1 1 15,-2 11-2-15,-6-1 0 16,-3-2-2-16,-10 2 0 15,-3 4-2-15,-10-3 1 16,-5-3-5-16,-5 2 1 16,-9 1-2-16,-1-1 0 15,-11 4-3-15,-6 0 1 0,-22-2-22 16,-7 2 2-16,-8 5-37 16,-13-1 0-16,-35 4-2466 15</inkml:trace>
  <inkml:trace contextRef="#ctx0" brushRef="#br0" timeOffset="1066.02">4382 5356 892 0,'0'0'0'16,"27"0"-3"-16,-4 0 2 16,12-4-3-16,7 4 0 15,2-4 48-15,10 4 0 16,4-4 74-16,7 4 0 0,14 0 30 16,2 0 1-16,2-4 32 15,13 0 0-15,10-9-51 16,6 1 0-16,13-4-6 15,2 0 2-15,9 5-52 16,5 1 0-16,3 2-5 16,4-4 0-16,6 1-13 15,10 1 0-15,7-2-2 16,4 0 1-16,8 1-5 16,4 1 0-16,1-2-3 0,-3-4 1 15,-6 3-12-15,-2 1 0 16,-2 0-1-16,0-2 1 15,4 3-7-15,0-5 0 16,12 8 2-16,-1-7-1 16,-3-3-7-16,-4-8 2 15,-4 3-6-15,0-3 0 16,-4 7-1-16,-2-5 1 16,-9 3-5-16,-8 1-1 15,-10 7 0-15,-6-3-1 16,-7-4-9-16,-6 3 2 15,-10-3-5-15,-3 4 0 16,-14-1-7-16,-17-3 1 16,-83 20-2625-16</inkml:trace>
  <inkml:trace contextRef="#ctx0" brushRef="#br0" timeOffset="1918.01">4852 4306 1834 0,'0'0'0'15,"0"0"-1"1,0 0 1-16,0 0-16 0,0 0 1 16,0 0 59-16,0 0 0 15,0 0 57-15,4 35 0 16,-1 14 31-16,5 12-1 15,-4 2-10-15,-4 3 1 16,-4 7-36-16,0 5 0 16,8 12-21-16,0 4 0 15,8-4-14-15,3-7 0 16,4-3-13-16,0-2-1 16,4-7-11-16,-1-3 1 15,-3-7-9-15,-4-20 0 0,1-12-9 16,-5-17 0-16,-3-8-9 15,0-20 0-15,-8 16-2389 16</inkml:trace>
  <inkml:trace contextRef="#ctx0" brushRef="#br0" timeOffset="2483.37">5893 4293 2110 0,'0'0'0'0,"0"0"0"16,15 37 0-16,-3-12-3 15,-1 14 1-15,-1 6 40 16,-2 2 1-16,-6 6 30 16,-2 4 0-16,-2 0 5 15,2 4 1-15,2 5-2 16,1 3 0-16,-1-3-18 0,0-1 0 15,4-2-10 1,6-7 1-16,3-11-5 0,0-7 0 16,5-3-22-16,3-6 0 15,0-9-13-15,0-7-1 16,-23-13-2216-16</inkml:trace>
  <inkml:trace contextRef="#ctx0" brushRef="#br0" timeOffset="2948.03">6807 4326 1922 0,'0'0'0'0,"0"0"2"15,0 0 0-15,0 0-1 16,0 0 1-16,0 0 66 15,0 0 2-15,0 0-6 0,0 0 0 16,27 41 3-16,-16 8 1 16,5 8 16-16,-9 13 2 15,1 7-4-15,-4 1 0 16,0 4-15-16,0-2 0 16,0-5-10-16,5-5 1 15,3-9-18-15,1-4 2 16,-1-8-17-16,-1-8 1 15,3-12-12-15,-7-13-1 16,1-12-13-16,-4-8 1 16,-4 4-2307-16</inkml:trace>
  <inkml:trace contextRef="#ctx0" brushRef="#br0" timeOffset="3333.06">7752 4240 2337 0,'0'0'0'0,"11"19"-4"0,1 7-1 15,3 15-23-15,-3 8 0 16,-4 11 87-16,-5 1 2 16,5 14 53-16,0 3 2 15,3 4-6-15,5 0 1 16,3-5-20-16,-4-3 0 15,3-5-26-15,1-9 1 16,0-5-26-16,0-6-1 16,-7-4-26-16,-8-13 1 15,-4-32-2462-15</inkml:trace>
  <inkml:trace contextRef="#ctx0" brushRef="#br0" timeOffset="4123.03">5314 4608 1947 0,'0'0'0'0,"0"0"11"16,0 0 1-16,0 0 6 15,0 0 0-15,0 0 91 16,0 0 0-16,0 0-32 15,0 0 1-15,-16 53-1 16,5-4 0-16,-1 5-3 0,12 3 2 16,4-4-21-16,11-4 0 15,8-12-13-15,4-9 2 16,6-11-11-16,6-13-1 16,-1-12-5-16,1-5 0 15,-5-15-3-15,-3-5-1 16,-14-4-2-16,-9-4 1 15,-16-4-4-15,-9 3 0 16,-18 1-4-16,-7 6 2 16,-4 10-3-16,0 1 1 15,-6 12-6-15,5 10 1 16,1 2-3-16,4 6 1 16,0 6-7-16,9 0 1 15,33-12-2411-15</inkml:trace>
  <inkml:trace contextRef="#ctx0" brushRef="#br0" timeOffset="4606.53">6193 4596 1972 0,'0'0'0'15,"0"0"-6"-15,0 0 0 16,0 0-20-16,0 0 1 15,8 35 75-15,-4-5-1 16,-1 19 93-16,1 9-1 0,0 11-1 16,0-6 2-16,8-3-38 15,3-7 2-15,8-8-51 16,-4-10 1-16,-19-35-2228 16</inkml:trace>
  <inkml:trace contextRef="#ctx0" brushRef="#br0" timeOffset="5315.22">7330 4653 1482 0,'0'0'0'0,"0"0"76"16,0 0 1-16,0 0 47 16,0 0 2-16,0 0-32 15,0 0 0-15,0 0-29 0,-21 12 2 16,8 3-15-16,-3 15 1 16,1 7-8-16,7 4 1 15,8 0-9-15,8-4 1 16,11-5-2-16,6-11 1 15,2-9-1-15,4-4 0 16,4-12-7-16,3-4 1 16,1-4 2-16,-3-9-1 15,-3-11-4-15,-8-1 0 16,-17-4-3-16,-12 0 0 16,-12 3-2-16,-5 7 0 15,-4 5-2-15,-4 11 1 16,-5-1-2-16,-9 12 0 15,-3 4-15-15,-2 4 2 16,13-8-6-16,8-4 0 16,27 4-2234-16</inkml:trace>
  <inkml:trace contextRef="#ctx0" brushRef="#br0" timeOffset="5687.15">8164 4678 2400 0,'0'0'0'15,"0"0"-30"-15,0 0-1 16,0 0-103-16,27-6-1 16,-27 6-1418-16</inkml:trace>
  <inkml:trace contextRef="#ctx0" brushRef="#br0" timeOffset="5853.14">8568 4623 1909 0,'0'0'0'0,"0"0"-3"15,0 0 1-15,0 0-7 16,19-3 0-16,-19 3-1406 0</inkml:trace>
  <inkml:trace contextRef="#ctx0" brushRef="#br0" timeOffset="5987.59">9139 4510 2186 0,'0'0'0'15,"0"0"0"-15,0 0 0 16,27-8-18-16,-8-10 1 16,-19 18-1597-16</inkml:trace>
  <inkml:trace contextRef="#ctx0" brushRef="#br0" timeOffset="6137.2">9803 4443 2324 0,'0'0'0'0,"43"-4"0"16,-9 0 0-16,7 4-17 15,-7-7 0-15,-34 7-1701 16</inkml:trace>
  <inkml:trace contextRef="#ctx0" brushRef="#br0" timeOffset="6708.04">4369 4952 351 0,'0'0'0'15,"0"0"-264"-15</inkml:trace>
  <inkml:trace contextRef="#ctx0" brushRef="#br0" timeOffset="7097.02">2606 5115 2840 0,'0'0'0'15,"0"0"-88"-15,0 0 2 16,0 0-1914-16</inkml:trace>
  <inkml:trace contextRef="#ctx0" brushRef="#br0" timeOffset="8178.26">4311 4931 2400 0,'0'0'0'0,"0"0"46"16,0 0 0-16,0 0-43 15,0 0 2-15,0 0-36 0,-15 8 1 16,15-8-1800-16</inkml:trace>
  <inkml:trace contextRef="#ctx0" brushRef="#br0" timeOffset="8344.03">3635 4902 2211 0,'0'0'0'16,"0"0"-4"-16,0 0-1 15,0 0-40-15,0 0 2 16,0 0-1543-16</inkml:trace>
  <inkml:trace contextRef="#ctx0" brushRef="#br0" timeOffset="8569.04">2916 5009 1067 0,'0'0'0'0,"0"0"11"16,0 0 1-16,0 0-830 0</inkml:trace>
  <inkml:trace contextRef="#ctx0" brushRef="#br0" timeOffset="8734.02">2337 5070 904 0,'0'0'0'16,"0"0"-1"-16,0 0-677 16</inkml:trace>
  <inkml:trace contextRef="#ctx0" brushRef="#br0" timeOffset="10947.99">6041 6249 1897 0,'0'0'0'0,"0"0"135"16,0 0-1-16,0 0 66 16,0 0 0-16,0 0-83 15,-8 15-1-15,4 11-52 16,-3 15 1-16,-1 16-26 15,8 4-1-15,0 9-9 16,0 3 1-16,4 5-5 16,0 8 0-16,0 8 4 0,-1 8 1 15,5-8-4 1,4 4 1-16,-1 0-4 0,1 0 2 16,7-8-8-1,-4-12 1-15,-1-4-6 0,-3-13 2 16,-3-12-8-16,-2-12 1 15,0-7-6-15,-1-11 1 16,-3-13-2-16,0-6 0 16,-2 0-2514-16</inkml:trace>
  <inkml:trace contextRef="#ctx0" brushRef="#br0" timeOffset="12347.09">6197 6212 1105 0,'0'0'0'16,"0"0"38"-16,0 0 1 16,19 0 5-16,4 0 1 15,23-4 87-15,16-4 2 16,21-4-4-16,11-2 1 16,25-1-33-16,10-7 1 15,14 3-21-15,13-7 2 16,-4 3-14-16,3 1 2 15,1 3-13-15,6-1 0 16,-6 6-6-16,-4 2 1 16,-8 5-6-16,-15 3 0 15,-6 4-7-15,-11 4 0 16,-10 11-1-16,-12 3 0 0,-13 5-4 16,-11-3 1-16,-24 2-1 15,-11-1 2-15,-10 7-2 16,-6 1-1-16,1 8 1 15,-8 6 1-15,-1 8-5 16,1 10 0-16,4 11-3 16,-1 7 0-16,8 7-4 15,-3 0 1-15,-5 12-2 16,3-4 2-16,-1 0-5 16,5 0 1-16,5-4 3 0,4-4 1 15,3 0-1-15,1-7 0 16,0-7 4-16,-6-7 0 15,2-3-3-15,-4-5-1 16,-4-12-3-16,-7-12 0 16,-8-13-5-16,-8-2 1 15,0 1-6-15,-8-5 1 16,-9 2-1-16,-8-9-1 16,-11 1 2-16,-10-4 0 15,-17-8 0-15,-10 4 0 16,-12-4 0-16,-17 0 0 15,-19 4-1-15,-10 0 0 16,-13 4-2-16,-4 0 0 16,-9 4-2-16,-7-2 0 15,-3 2 0-15,7 0-1 16,12-4-2-16,8-1 0 0,1 5-1 16,11-4 1-16,3 0-1 15,9-2 0-15,3 6 0 16,5 4 0-16,10-4-2 15,6-1 1-15,10 1-5 16,20-8 2-16,20-8-14 16,19 1 0-16,12-9-18 15,22-14 1-15,-7 30-2567 16</inkml:trace>
  <inkml:trace contextRef="#ctx0" brushRef="#br0" timeOffset="13327.99">6589 6546 1067 0,'0'0'0'16,"0"0"0"-16,0 0 0 15,0 0 0-15,0 0 0 16,35-7 81-16,-8-5-1 16,19-6 135-16,6-1-1 15,2-1-20-15,-8 2 0 16,2 7-70-16,-7-5-1 15,-12 6-44-15,-10 4-1 16,-8 4-38-16,-7 4-1 16,-4 2-31-16,-4 0 0 15,4-4-1917-15</inkml:trace>
  <inkml:trace contextRef="#ctx0" brushRef="#br0" timeOffset="13615.01">6530 6592 1758 0,'0'0'0'0,"0"0"27"16,0 0 1-16,19 1 68 16,-15 5 1-16,-2 4-11 15,0 14 2-15,-2 9-29 16,0 16 1-16,0 4 16 0,2 2 0 15,5-1-6-15,5 1 0 16,-1-2-3-16,1 0 0 16,-8-4-21-16,0-4 0 15,-4-12-14-15,-4-9 0 16,-4-11-22-16,-3-5 2 16,11-8-2191-16</inkml:trace>
  <inkml:trace contextRef="#ctx0" brushRef="#br0" timeOffset="13823.06">6678 6783 2173 0,'0'0'0'15,"29"-5"1"-15,-10 3 2 16,-4 2-8-16,-3 0 2 0,0-4 4 15,-1 4 0-15,8-4-1 16,8 0 0-16,8-12 0 16,0 2 0-16,-35 14-1629 15</inkml:trace>
  <inkml:trace contextRef="#ctx0" brushRef="#br0" timeOffset="14399.02">7479 6458 1972 0,'0'0'0'16,"0"0"-12"-1,0 0 0-15,7-21 12 0,-11 13 1 16,1 4 18-16,-1 2 0 0,-4 2 12 15,-7 2 2-15,-12 6 32 16,-16 8 1-16,-3 3 7 16,-2 7 0-16,6 7-7 15,3 0 0-15,5-5 3 16,9-3 0-16,11-5-16 16,12-1 1-16,12 7-12 15,13-5 0-15,19-1-9 16,12-1-1-16,6 3-8 15,1-2 1-15,1 5-6 16,-12-5 0-16,-6 1-4 0,-9-5 1 16,-20 3-5-16,-15 3 2 15,-15-3-4-15,-12 7 0 16,-14 1-3-16,-1 3 2 16,-12-13-8-16,0 3 0 15,-5-8-9-15,1 1 0 16,58-13-2250-16</inkml:trace>
  <inkml:trace contextRef="#ctx0" brushRef="#br0" timeOffset="15084.06">7844 6654 1871 0,'0'0'0'0,"-8"32"14"15,-3 1-1-15,-1 8 24 16,5 4 0-16,-1-8 109 15,0-7 0-15,1-3-49 16,3-9-1-16,0-3-9 0,4-7-1 16,0 0-18-16,0-4 2 15,0-4-9-15,0-4-1 16,0-12-7-16,0-17 0 16,-4-20-8-16,0-13-1 15,0 1-7-15,8-4 2 16,4 7-7-16,3 5 2 15,1 12-4-15,0 12 0 16,-1 7-4-16,1 10 1 16,-5 5-3-16,5 11-1 15,-1 4-4-15,5 9 0 16,-3 11-3-16,3 1 0 16,-1 14-6-16,-3-5 0 15,-5-1-1-15,1-8 0 16,-4-1-2-16,4-8 1 15,-5-9-3-15,9-1 2 16,-1-6-4-16,13-13 2 0,10-23-4 16,3-5 1-16,-1-6-2 15,5-2 0-15,1 8-1 16,-7 6 1-16,-4 13 0 16,-6 7 0-16,-8 15 1 15,-4 11 0-15,1 15 3 16,-5 15-1-16,-1 8 5 15,-8 8 0-15,0 4 2 16,0-1 1-16,4 7 0 0,0-3 0 16,0-5 1-16,-8-18-1 15,4-41-2728-15</inkml:trace>
  <inkml:trace contextRef="#ctx0" brushRef="#br0" timeOffset="20382.06">6865 6055 1332 0,'0'0'0'16,"0"0"9"-16,0 0 1 15,0 0 20-15,0 0 0 0,0 0 58 16,0 0-1-16,0 0 15 15,0 0 2-15,0 0-45 16,0 0 1-16,0 0 7 16,-4-20 1-16,4 9 5 15,-4-1 1-15,0 0-6 16,0-2-1-16,0-1-10 16,1-1 1-16,-1-2-14 15,4-3 1-15,0 5-8 16,4 5 0-16,-1 3-10 0,5-8 0 15,4 2-9-15,-1-5 1 16,-3-3-4-16,0 7 1 16,-5 3-4-16,-1 4 1 15,0 2 1-15,0 2-1 16,-2 4 2-16,0 0-1 16,0 0 0-16,-2 0-1 15,0 0 2-15,0 0 0 16,2 0-1-16,0 0 2 15,0 0-3-15,-3 0 2 16,3 0-3-16,-4 0 2 16,0 0-4-16,0 4 0 15,0 0-3-15,0-2-1 16,-3 0-1-16,-1 0 1 16,0-2-3-16,1 0 1 15,3 0 0-15,-8 0-1 16,1-2-1-16,-9 0 2 0,1 2-2 15,-12 2 0-15,-5 4 0 16,-3 2 2-16,-3-8 0 16,3 0 1-16,7 4 2 15,7-1-1-15,9 1 3 16,3-4 1-16,1-4-2 16,5 4 1-16,-5 0-1 15,4 0 1-15,1-3-2 16,-1 3 1-16,4-4-2 0,4 0 2 15,-4 4-1-15,4-8 1 16,-4-2 0-16,4-2-1 16,4 1 1-16,0 1 0 15,0 0 1-15,4 0 1 16,-1-2-2-16,-3-3 1 16,0 1-1-16,0-6 1 15,-4 1 1-15,-4-3 0 16,0-1 1-16,0 1 2 15,4 5 1-15,-3 1 2 16,-1 4 3-16,4-3 0 16,-4 1 0-16,4 2 0 15,-4 0-2-15,4 5 1 16,0-1-3-16,0-2 0 16,0 2-2-16,0 0 0 15,0 0-3-15,0 5 0 16,0-5-2-16,0 2 0 0,0 2 0 15,0 4 0-15,0-4-3 16,0 4 2-16,0 0-2 16,0 0-1-16,0 0 0 15,0 0-1-15,0 0-2 16,0 0 1-16,0 0-2 16,0 0 1-16,0 0-1 15,0 0 0-15,0 0 0 16,0 0 0-16,-4 0-1 15,4 0 1-15,-4-4-2 16,0 4 1-16,-3-4-1 0,3 0 1 16,-4 0-2-16,4 4 2 15,4-4-1-15,0 4 1 16,0 0-1-16,-4 0-1 16,4 0 0-16,-7 0 1 15,-1 4-3-15,-11 0 1 16,-2 12-1-16,-4-2 1 15,0 1-4-15,13-7 0 16,1 0-3-16,3-6 1 16,4 2-3-16,0-2 1 15,0 0 0-15,4-2-1 16,0 0 1-16,8 0 1 16,15 0-3-16,21-8 2 15,3-2-3-15,-9 2 2 16,1-3-1-16,-20 3 2 0,-4 2-5 15,-3 2 2-15,-3 0-3 16,-5 0 1-16,0 4-1 16,-2-4 1-16,-2 4 1 15,-4-8 1-15,-6 4 4 16,-15-3 1-16,-5 5-7 16,10 2 1-16,5 2-21 15,0-2 1-15,15 0-2260 16</inkml:trace>
  <inkml:trace contextRef="#ctx0" brushRef="#br0" timeOffset="32381">4405 8593 1909 0,'0'0'0'0,"0"0"103"15,0 0-1-15,0 0 85 16,12 23 1-16,-1-1-70 15,1 11 1-15,-1 8-56 16,1 6 1-16,0 6-26 0,-5-2 2 16,-3-6-10-16,0-8 0 15,0-1-7-15,0-7-1 16,-1-13-8-16,1-9-1 16,0-3-12-16,0-9 1 15,-4 5-2302-15</inkml:trace>
  <inkml:trace contextRef="#ctx0" brushRef="#br0" timeOffset="32964.01">4592 8246 1771 0,'0'0'0'0,"0"0"-10"16,0 0 1-16,-27 10-3 16,14 0 1-16,-11 6 52 15,-10 13 2-15,-9 8 93 16,-3 6 1-16,-6 2-5 15,2 8 2-15,0 10-33 16,4 1 0-16,4 7-26 16,9 5 1-16,14 3-13 15,11 3 1-15,16 0-11 0,17-8 1 16,17-5-10-16,4-4 2 16,8-7-11-16,0-9 0 15,2-13-9-15,2-19 0 16,-1-21-6-16,-3-21 0 15,6-14-4-15,-2-12-1 16,1-10 3-16,-1-9 0 16,-8-7 0-16,-15-1 0 15,-12-8 5-15,-16 5 0 16,-18 15-4-16,-16 5 2 16,-12 12-5-16,-7 8 2 15,-6 4-5-15,-2 4 0 16,4 3-5-16,8 7 0 15,4-3-4-15,9 11 2 16,13 3-6-16,5 4 1 16,3 4-5-16,4 4-1 0,4 2-29 15,-4 4 2-15,4-6-2513 16</inkml:trace>
  <inkml:trace contextRef="#ctx0" brushRef="#br0" timeOffset="33861.01">5400 8654 1884 0,'0'0'0'0,"0"0"0"16,0 0 1-16,-4 21 0 16,4-5 1-16,4 5 40 15,0 13 0-15,-4 13 7 16,0 0-1-16,-4-2 10 15,0-10 1-15,4-8 19 16,4-9 1-16,-4-8-4 16,0-6 0-16,0-6-10 15,0-6 0-15,0-8-5 0,0-25 0 16,0-14-10-16,0-4-1 16,4 1-10-16,0-3 2 15,4 0-10-15,-5 3 1 16,1 5-9-16,8 12 1 15,3 15-4-15,-3 14 1 16,-5 5-6-16,1 7 0 16,-4 0-3-16,4 9-1 15,15 11-4-15,0 9 1 16,0 3-4-16,-2 1 0 16,2-2-1-16,0-5-1 15,-3-15-1-15,-1-5 0 16,-4-4-1-16,8-10 1 15,14-11-1-15,1-12 0 16,-3-11-1-16,-4-7 0 16,-4-1-1-16,0-7 1 15,3 4 0-15,1 8-1 0,-2 15 1 16,-6 15 0-16,-7 7 0 16,-9 16 1-16,1 4 0 15,-4 17 0-15,4 24 0 16,-5 11 0-16,-3 1 1 15,-3 6 0-15,-1 3 2 16,-4-7 0-16,4-3 1 16,8-7 1-16,4-8-3 15,-1-18 0-15,-3-9 0 16,0-14-1-16,-4-8-2379 0</inkml:trace>
  <inkml:trace contextRef="#ctx0" brushRef="#br0" timeOffset="34246.01">6255 8761 2274 0,'0'0'0'16,"0"0"24"-16,19 8 0 15,4-18 11-15,2-3 0 16,4-9-10-16,-4-3-1 16,-10-7-19-16,1 7 0 0,-9 1 3 15,-3 3 0-15,0-7 14 16,-4 7 0-16,0-3 30 16,-4 7 0-16,-4 9 24 15,1 4 0-15,-5 4-4 16,-7 12-1-16,-6 5-10 15,0 7 0-15,4 3-20 16,5 3 2-16,1-7-20 16,7-1 2-16,12 1-13 15,4 3 1-15,7-1-9 16,6-1 1-16,6-3-5 0,4-9 0 16,-31-12-2399-16</inkml:trace>
  <inkml:trace contextRef="#ctx0" brushRef="#br0" timeOffset="35146.11">6693 8495 2224 0,'0'0'0'16,"0"0"1"-16,0 0 1 15,0 0 36-15,4 23 1 16,-8 11 36-16,-3 7-1 16,-5 0-34-16,4-4 2 15,5-7-1-15,3-7 2 16,0-11-3-16,0-8 0 0,0 0-5 16,0-2 0-16,0-2-4 15,11-10 2-15,8-12 0 16,6-9 0-16,2-2-5 15,4-1 0-15,-4 11-11 16,-4 3 1-16,-7 12-3 16,-9 8-1-16,5 8-1 15,-5 8-1-15,5 9 0 16,0 3 2-16,-9-1-1 0,-3-1 2 16,-3-9-1-16,3-5 2 15,0-4-3-15,0-4-1 16,3-4-4-16,3 0 0 15,6-4-4-15,7-4 2 16,16-15-5-16,3 1 0 16,1-3-1-16,-5 5 0 15,1 4 0-15,-4 7 0 16,-6 5-2-16,-2 4 1 16,-4 0-1-16,-7 0 1 15,-5 9 0-15,-3 7 0 16,-4 11 0-16,0 7 0 15,0 3 0-15,0-4 1 16,4-1-1-16,4-7 1 16,3-9-2-16,5-10 2 15,11-4-1-15,5-4 1 16,11-4-1-16,-5-10 1 0,1-13-1 16,-9-3 0-16,1 7-1 15,-6-4-1-15,-2-1 2 16,-11 3 0-16,-16 5 0 15,-8 7 1-15,1 3 0 16,-5 12 0-16,-3 4 1 16,-4 11 0-16,-2 11 4 15,-2 11-1-15,16 0 4 16,3 8 0-16,12 4 1 16,3-6 0-16,5-5 0 0,11-9 1 15,0-11-4-15,12-15 0 16,5-12-2-16,-5-7 0 15,-4-8-1-15,-8-5-1 16,-8-12-1-16,-7-8 1 16,-8 0 0-16,-8 0 1 15,-11 4-1-15,-8 12 1 16,-8 3 1-16,-3 15-1 16,-3 7-2-16,7 16 1 15,7 3-2-15,0 3 0 16,27-14-2451-16</inkml:trace>
  <inkml:trace contextRef="#ctx0" brushRef="#br0" timeOffset="35477.98">7727 8563 2412 0,'0'0'0'0,"29"-3"14"16,-2 3-1-16,7 5 4 16,1 7 0-16,-12 4 13 15,-13 1 0-15,-10 3-12 16,-10 4 0-16,-2 5 7 16,-3-2 0-16,0-9 5 15,3-10 1-15,8-4 23 0,0-4 1 16,4-4 27-16,8-12 1 15,7-17-4-15,5-8-1 16,7 0-10-16,2-4 0 16,-1 7-15-16,-3 7 1 15,-5 9-27-15,-1 3 0 16,-19 19-2584-16</inkml:trace>
  <inkml:trace contextRef="#ctx0" brushRef="#br0" timeOffset="35982.03">8156 8491 2526 0,'0'0'0'0,"8"31"46"16,3-1 1-16,1 3 17 15,7-4 1-15,0-9 21 16,4-4 2-16,12-5-61 15,5-1 0-15,3-8-11 16,-5-10 1-16,5-7-4 16,1-5-1-16,-6-5 1 15,-3-7 2-15,-8-1 12 16,-8 0 0-16,-7 9 10 16,-5 10 1-16,-7 11 1 15,0 3 1-15,0 3-8 0,-4 17 1 16,-7 23-3-16,-4 10 1 15,-5 4-13-15,1 5 1 16,-2 11-5-16,0 5-1 16,1 6-4-16,-3-1 1 15,-5-9-3-15,-7-1 1 16,0-11-2-16,-5-9-1 16,-3-16 5-16,1-21 0 15,-4-16 3-15,7-16-1 16,3-21 3-16,11-12-1 15,9-8 0-15,16-7-1 16,18-3 0-16,22 6 0 16,26 13-3-16,20 6 0 15,18 13-13-15,2 2 1 16,2 5-30-16,-4-3 1 16,-104 25-2658-16</inkml:trace>
  <inkml:trace contextRef="#ctx0" brushRef="#br0" timeOffset="37556.98">4359 10013 1972 0,'0'0'0'0,"0"0"64"16,0 0 1-16,0 0 51 15,0 0 1-15,0 0-23 16,0 0 1-16,-11-26-35 15,11 14 0-15,0 5-27 16,0-1 1-16,1 4-1 0,7 2 1 16,2 0 0-16,5 4-1 15,4 8 1-15,1 9 0 16,-9 11-6-16,-3-1 1 16,-4 8-4-16,-12 2 0 15,-4-1-2-15,1-9-1 16,-1-6-4-16,9-11 1 15,-1-2-3-15,4-2 0 16,-4-4-3-16,4 0 2 16,-4-4-5-16,4 0 1 15,0 0-3-15,4-4 1 16,4 0-1-16,7-8 0 16,16-2-3-16,11 3 2 15,0 3-1-15,3 4-1 16,1-4-5-16,0-2 1 15,-7 2-4-15,-3 4 0 16,-9 4-26-16,-8-3 1 0,-19 3-2355 16</inkml:trace>
  <inkml:trace contextRef="#ctx0" brushRef="#br0" timeOffset="38061.5">4471 9693 2186 0,'0'0'0'16,"0"0"2"-16,0 0 1 16,-20 4-3-16,-3 4 1 15,-23 10 23-15,-2 11-1 16,-6 14 13-16,0 6 1 15,-2 12 21-15,6 9-1 16,20-1 13-16,7 5 1 16,11 9-11-16,16-3 0 15,11-2 1-15,24-7 1 16,15-7-13-16,17-11 1 16,2-14-6-16,6-15 0 15,-2-20-7-15,2-12 0 16,2-21-4-16,-1-16-1 15,-5-12 1-15,-9-10 0 16,-12-13-8-16,-12-2 1 0,-9-1 4 16,-18-1 2-16,-19-2-3 15,-15 8 1-15,-16 13-4 16,-16 20 1-16,-23 16-1 16,-12 13 1-16,-14 16-10 15,2 12 3-15,1 15-7 16,17-1 1-16,16 1-10 15,14-2 0-15,19-1-4 16,16-6 0-16,15-18-2666 0</inkml:trace>
  <inkml:trace contextRef="#ctx0" brushRef="#br0" timeOffset="38475.01">5785 9762 2362 0,'19'-4'0'0,"24"-4"-4"16,7 0 2-16,4-3-30 15,-6-1 0-15,-10 0-36 16,-11 6 0-16,-15 2-15 16,-9 8 0-16,-6 0 18 0,-17 0 1 15,-22 6 18-15,-14-2 1 16,56-8-1283-16</inkml:trace>
  <inkml:trace contextRef="#ctx0" brushRef="#br0" timeOffset="38671.03">5568 9893 1897 0,'0'0'0'16,"3"41"3"-16,-3-7 2 15,4 7 41-15,-4-4 0 16,4 8 143-16,-4 2-1 16,-4 2-69-16,4 2 0 15,-4 2-26-15,4 0 0 16,-3-3-29-16,3-6 0 15,0-11-34-15,-4-16 1 16,4-17-2272-16</inkml:trace>
  <inkml:trace contextRef="#ctx0" brushRef="#br0" timeOffset="38819.99">5695 10156 2386 0,'0'0'0'0,"50"-20"9"15,-10 4 1-15,6-1-4 16,-3-1 0-16,-9 2-12 16,-11-1 0-16,-23 17-1798 0</inkml:trace>
  <inkml:trace contextRef="#ctx0" brushRef="#br0" timeOffset="39277.18">6555 9881 1632 0,'0'0'0'16,"31"-27"19"-1,-8 5 2-15,0-3 31 0,-8 1 2 16,-7 3 11-16,-4 9 0 16,-4 4-6-16,-4 1-1 0,-4 1 18 15,-11 4 1-15,-20 10-3 16,-7 9 1-16,2 11 0 16,6 7 0-16,7 0 29 15,8 4-1-15,0 2-15 16,11 0 2-16,4 5-18 15,12-5 0-15,8-6-16 16,11 0 0-16,0 0-17 16,4 3 1-16,-4-5-12 15,-4 4 0-15,-11-9-13 0,-12-5 2 16,-4-1-8-16,-15-7 1 16,-19 7-5-16,-4-3-1 15,-8-5-4-15,-2-10 0 16,56-4-2485-16</inkml:trace>
  <inkml:trace contextRef="#ctx0" brushRef="#br0" timeOffset="39557.01">5660 9717 2211 0,'0'0'0'0,"54"-12"3"16,-2-4-1-16,17-5 2 15,4-3 2-15,2 1-18 16,-2-3-1-16,-73 26-1639 16</inkml:trace>
  <inkml:trace contextRef="#ctx0" brushRef="#br0" timeOffset="40977.03">7136 9795 1721 0,'0'0'0'16,"0"0"55"-16,0 0 0 15,13 20 77-15,-11-3 1 16,0 17-27-16,-2 11 2 15,0 8-41-15,-2 0 2 16,-3-8-22-16,-3 4 1 16,4-8 5-16,4-8 1 15,0-13-1-15,-2-11-1 16,2-5-2-16,2-4-1 0,2-6-8 16,2-17 0-16,7-26-6 15,3-10 1-15,-1-2-10 16,0-5 0-16,5 5-1 15,-1 8 1-15,8 8 2 16,0 8 0-16,-6 14 5 16,-4 7 0-16,-3 10 2 15,-3 8 1-15,1 4-11 16,-1 11-1-16,1 11-5 16,3 7 2-16,1 0-8 15,-5 3 2-15,-3-9-5 0,3-2 0 16,-3-9-2-16,4-6 0 15,1-8-3-15,10-4 2 16,12-10-5-16,3-6 2 16,-3-9-3-16,3-11 0 15,-3-5-1-15,2 0 0 16,-3 2 0-16,-3 12 0 16,0 13 0-16,-12 12 0 15,-3 8 0-15,-1 10 1 16,-5 11 0-16,-1 10 1 15,1 8 2-15,-4 6 0 16,-3 10 4-16,-1 3 0 16,2 1 0-16,2 6 0 15,4-5-1-15,1 7 1 16,-11-73-2658-16</inkml:trace>
  <inkml:trace contextRef="#ctx0" brushRef="#br0" timeOffset="44176.99">9107 8589 1369 0,'0'0'0'15,"0"0"71"-15,0 0 1 16,0 0 131-16,0 0 0 16,0 0-34-16,0 0 0 0,0 0-66 15,0 0 2-15,0 0-60 16,52 0 1-16,21-8-11 16,17-2 0-16,10 1-18 15,-6-1 1-15,-17 2-18 16,-15-8 0-16,-62 16-1996 15</inkml:trace>
  <inkml:trace contextRef="#ctx0" brushRef="#br0" timeOffset="46328.25">10113 8250 1608 0,'0'0'0'0,"0"0"6"15,0 0 2-15,0 0 17 16,0 0 0-16,0 0 27 15,0 0 1-15,0 0 0 16,-4 49 0-16,-2 0-1 16,1 8 2-16,1-4 10 15,4 0 0-15,2-8-4 16,3-4 0-16,5-18-10 16,2-9-1-16,-1-6-2 0,5-8 1 15,3-4-3-15,4-6 1 16,4-9-11-16,0-15 1 15,-6-7-16-15,0-4 1 16,-2 2-8-16,-3 6 0 16,-7 0-4-16,3 1 0 15,-4 11-2-15,-1 3 0 16,-7 15-2-16,-3 7 2 16,3 5 4-16,-8 15 0 15,-8 19 5-15,1 6 0 16,3-4 7-16,5-7 2 15,1-9 2-15,2-1 0 16,4-9 0-16,2-1 1 16,4-6-6-16,3-4 1 15,-9-4-2244-15</inkml:trace>
  <inkml:trace contextRef="#ctx0" brushRef="#br0" timeOffset="46881.78">10483 8266 1758 0,'0'0'0'15,"0"0"0"-15,0 0 0 16,0 0 34-16,7 19-1 15,-9-1 31-15,0 9 1 16,0 3-22-16,1-3 0 16,-1 3 16-16,0-11 2 15,2-1 0-15,0-6 1 16,0-5-8-16,2-3 1 0,5-4-11 16,7-8 0-16,9-7-7 15,6-9 0-15,-6-7-14 16,0 7 2-16,-4 13-7 15,0 7 1-15,-3 4-2 16,1 4 1-16,0 4 1 16,1 3 0-16,1 7 2 15,-4 5 2-15,-7-3-5 16,0 2 1-16,3-5-1 16,1-1 1-16,-4-8-13 15,3 0 2-15,-11-8-2142 16</inkml:trace>
  <inkml:trace contextRef="#ctx0" brushRef="#br0" timeOffset="47362.96">11031 7872 1897 0,'0'0'0'16,"0"0"-4"-16,0 0 0 16,0 0 18-16,0 0-1 15,-4 41 47-15,0 8 0 16,-7 10 28-16,-5 6-1 16,5-9-2-16,-1-1-1 0,5 0 1 15,3-2 1-15,0-12 2 16,0-8 1-16,0-7-29 15,0-10 2-15,0-11-32 16,4-1 0-16,-3-4-16 16,3-9-1-16,7-11-7 15,9-13 1-15,7-12-6 16,8 0 1-16,3 9-2 16,-1 15 0-16,-2 1 0 15,0 10 0-15,-1 10 0 16,-3 6 0-16,-7 8 2 0,-9 8 2 15,-11 11 6-15,-11 4 1 16,-16 0 8-16,-12-2 0 16,-3-5 5-16,-3-9 0 15,3-3-1-15,11 0 0 16,8-11-16-16,16-5 0 16,7-2-2352-16</inkml:trace>
  <inkml:trace contextRef="#ctx0" brushRef="#br0" timeOffset="47736.96">11316 8191 1909 0,'0'0'0'15,"0"0"42"-15,0 0 0 0,0 0 0 16,0 0 1-16,0 0-16 15,-18 38 1-15,-1-1 2 16,4 8 2-16,11-4 31 16,8-6 3-16,5-1 14 15,7-5 1-15,9 0-6 16,4-9 2-16,2-16-16 16,-1-12 2-16,13-14-20 15,-3-5 0-15,-9-2-11 16,-8-13 1-16,-4-6-10 0,-7 3 2 15,-12 9-2-15,-8 11 1 16,0 5 0-16,-15 7 0 16,-9 9-13-16,-9 4 1 15,-3 4-7-15,2 5 1 16,-1 7-7-16,5 0 0 16,38-16-2316-16</inkml:trace>
  <inkml:trace contextRef="#ctx0" brushRef="#br0" timeOffset="48176.78">11606 8162 1960 0,'0'0'0'16,"0"0"9"-16,0 0 0 15,0 0 11-15,-11 26 1 0,-8-1 41 16,-5 10 1-16,9 10 13 16,7 0 1-16,8-4 1 15,8-7 2-15,0-13-11 16,7-1 2-16,4-8 1 16,1-7 0-16,12-5-11 15,3-5 2-15,0-15-9 16,-5-2 1-16,-3-7-12 0,-3-6-1 15,-5-6-12-15,-4 4 0 16,-7 13-8-16,0 8 1 16,-5 10-5-16,-1 6 0 15,0 4-7-15,0 0 0 16,-2 8-3-16,0 10 1 16,0 19-4-16,0 0 0 15,2-10-3-15,2-9 2 16,0-9-2-16,-2-7 0 15,2-2-2-15,1-2 0 16,-5-2-2444-16</inkml:trace>
  <inkml:trace contextRef="#ctx0" brushRef="#br0" timeOffset="48509.9">12057 8278 2324 0,'0'0'0'15,"0"0"0"-15,0 0 0 0,9 25-3 16,-9-17 2-16,-2 0-3 16,0 0 0-16,1-1-2 15,-1-1-1-15,0 0 6 16,0-2 1-16,2-2 0 16,2-2 1-16,2-2 2 15,3-4 2-15,7-8 7 16,5-5 0-16,4 1 11 0,0 10-1 15,-4 8 13-15,-3 12 0 16,-1 10 9-16,-7 9 1 16,0 8-1-16,-5-2 2 15,-3-9-3-15,-3-9 0 16,3 3-10-16,0-6 1 16,0-9-12-16,3-1 1 15,-3-6-2141-15</inkml:trace>
  <inkml:trace contextRef="#ctx0" brushRef="#br0" timeOffset="48993.68">12800 7708 2324 0,'0'0'0'0,"21"21"16"16,-6 3 1-16,-3 19 55 16,-7 6 0-16,-7 8 18 15,-5 9-1-15,-3 11-38 16,-1 5 1-16,-3 4-13 16,1-2 1-16,1 0 13 15,-3-7 0-15,3-17-4 16,4-13 0-16,5-15-12 15,-1-19 2-15,4-11-11 16,-4-13 0-16,0-17-10 0,0-13 1 16,0-16-6-16,-3-1 1 15,-1-9-6-15,2 8-1 16,-1 14 0-16,-1 16 1 16,0 13-1-16,-3 10 1 15,-7 8-3-15,-9 10 2 16,-13 12 3-16,-2 9 1 15,1 8 2-15,10 2 0 16,10-2-1-16,8 0 2 16,3 0-5-16,6 1 0 15,8-9-2-15,12-12 0 16,12-13-5-16,9-12 0 16,-37 4-2574-16</inkml:trace>
  <inkml:trace contextRef="#ctx0" brushRef="#br0" timeOffset="49375.7">12898 8424 2086 0,'0'0'0'0,"30"-3"4"16,-3-5 2-1,4-8-5-15,4-2 0 0,-1-1-7 16,-5-1 1-16,-11-1 3 0,-5-1-1 16,-5-1 18-16,-8-3 1 15,0 11 61-15,-8-1 2 16,-7 6 34-16,-12 6 1 16,-12 8-20-16,-1 10 0 15,-6 5-26-15,3 19 2 16,11 7-21-16,9 4 1 15,3 0-9-15,11-4 2 16,9-4-8-16,7-12 0 16,9-5-9-16,3-13 1 15,2-3-7-15,8-8 2 16,2-8-20-16,0-3 1 31,-31 11-2385-15</inkml:trace>
  <inkml:trace contextRef="#ctx0" brushRef="#br0" timeOffset="49914.06">13512 7763 2173 0,'0'0'0'16,"0"0"0"-16,19 33 0 16,-4 0-38-16,-3 14 0 15,-8 8 63-15,-1 14 0 16,1 1 46-16,-4 10 0 15,0-1 34-15,-4-9 1 16,1 3-12-16,-1-13 0 16,4-11-12-16,0-12 0 15,-4-15-20-15,0-10 1 16,4-8-22-16,-4-8 2 16,0-8-20-16,-3-17 2 15,-5-20-13-15,-3-8 1 16,7 4-9-16,-5 12 1 15,-9 8-3-15,-1 13 1 16,0 12 0-16,-6 14-1 0,-5 16 0 16,-1 3 0-16,4 6 8 15,8-1 2-15,6 5 13 16,7-2 2-16,8 1 4 16,8-5-1-16,8-8-2 15,9-7 0-15,13-4-3 16,10-10 1-16,8-18-16 15,0-9 0-15,-54 27-2576 16</inkml:trace>
  <inkml:trace contextRef="#ctx0" brushRef="#br0" timeOffset="51510.98">14039 7749 2261 0,'0'0'0'0,"0"0"0"16,0 0 0-16,19 33-13 16,-9-3 1-16,-1 11 50 15,-3 8 1-15,-4 3 49 16,-2 5 1-16,-2-4 6 15,-4 2 0-15,-3-2-10 16,-3-8 0-16,4-4-34 16,5-6 1-16,1-5-24 15,2-11 0-15,0-1-22 16,-2-10 1-16,2-4-16 16,0-4 1-16,0 0-2247 15</inkml:trace>
  <inkml:trace contextRef="#ctx0" brushRef="#br0" timeOffset="51673.07">13989 8135 1771 0,'0'0'0'16,"0"0"-3"-16,0 0 0 15,0 0 3-15,0 0 0 16,23-24 58-16,2 3 0 16,10-7 82-16,7 3-1 15,-4 9-29-15,1 2 1 16,-6-1-43-16,-3 3 2 15,1 0-31-15,-4 2 1 16,-27 10-1989-16</inkml:trace>
  <inkml:trace contextRef="#ctx0" brushRef="#br0" timeOffset="52176.28">14549 8164 2060 0,'0'0'0'0,"0"0"4"16,0 0 1-16,0 0 8 15,0 0 1-15,0 0 67 0,0 0 0 16,0 0 6-16,0 0 0 15,-27-14-6-15,-6 28 1 16,-3 10-1-16,-1 5 1 16,8 6-15-16,8 4 1 15,2 0-12-15,7-5 0 16,4-11-6-16,8-5 2 16,0-6-12-16,4-8 1 15,4-4-7-15,11-4 1 16,12-14-17-16,4-6 1 15,-4-13-8-15,-5-2 1 16,-1 2-7-16,-5 8 2 16,-5 3-4-16,-3 10 1 15,-5 9-2-15,-3 3 1 16,-4 4 0-16,4 4-1 16,-4 7-1-16,4 15 1 0,4 11-1 15,-1 4 0-15,7-13-1 16,1-9 0-16,2-5-2 15,8-10 0-15,-25-4-2509 16</inkml:trace>
  <inkml:trace contextRef="#ctx0" brushRef="#br0" timeOffset="52459.04">14941 7808 2072 0,'0'0'0'15,"0"0"4"-15,0 0 0 16,0 0 102-16,-7 23 0 16,-5 14 36-16,-3 16-1 15,-6 10-64-15,3 5 1 16,7 3-4-16,-3 7 0 16,-3 6 12-16,0 6 1 15,3-7-5-15,3-7 1 16,1-1-15-16,2-15 1 15,-3-1-39-15,-1-10 0 16,4-20-24-16,5-9-1 16,3-16-14-16,0-16 0 15,0 12-2546-15</inkml:trace>
  <inkml:trace contextRef="#ctx0" brushRef="#br0" timeOffset="52693.46">14926 8201 2148 0,'0'0'0'0,"0"0"-4"16,23-13 1-16,-4 5 3 16,2 0 1-16,-1 2 45 15,-3 6 0-15,-2 6 31 16,-1 6 1-16,-3-1 24 16,-7 15 1-16,-13 7-12 15,-12 4 0-15,-14-1-24 0,-9-7 2 16,-10-6-28-16,-4 3 2 15,6-7-17-15,10-3 0 16,7-2-22-16,4-6-1 16,31-8-2295-16</inkml:trace>
  <inkml:trace contextRef="#ctx0" brushRef="#br0" timeOffset="53082.45">15265 8327 1356 0,'0'0'0'16,"30"-12"34"-16,-6 4 0 0,-1 0 74 15,0 0 2-15,-6-1 41 16,-2-3-1-16,-5-6-39 15,-4 2 0-15,-2-3 11 16,-8-1-1-16,-6 3-19 16,-7 1 1-16,0 4-17 15,-6 6 1-15,-8 6-13 16,-8 8 0-16,-1 14-16 16,1 1 2-16,5 7-7 15,7 1-1-15,8 8-3 16,11-2-1-16,12-5-12 0,11-5 1 15,16-1-8-15,13-13 0 16,22-9-9-16,11-10 1 16,9-9-18-16,10-5 1 15,-96 20-2579-15</inkml:trace>
  <inkml:trace contextRef="#ctx0" brushRef="#br0" timeOffset="63825.12">4571 11221 1583 0,'0'0'0'16,"0"0"99"-16,0 0-1 16,0 0 129-16,0 0 1 15,0 0-88-15,0 0 0 16,0 0-61-16,0 0 1 15,0 0-30-15,32-10 1 16,3 10-12-16,7 0 1 16,-3 8-9-16,-8-2 0 15,-10 4-3-15,-6 3 0 16,-7 9-14-16,-12 9-1 0,-17 4-6 16,-8 5 0-16,-4-3-5 15,3-2 0-15,3-2-2 16,11-11 1-16,16-12-1 15,12-6 0-15,7-2 0 16,12-2 0-16,11-2-1 16,6-4 1-16,-2-6 0 15,-3 2 0-15,-12 10 0 16,-12 10 1-16,-13 8 1 16,-10 7 2-16,-14 12 0 15,-8 0 1-15,-9-1 0 0,-4-5 1 16,5-7 1-1,1-9-1-15,14-11-2 0,11-6-1 16,4-4-3-16,4-17 0 16,0 23-2299-16</inkml:trace>
  <inkml:trace contextRef="#ctx0" brushRef="#br0" timeOffset="64274.05">4809 11041 2538 0,'0'0'0'15,"-3"-18"1"-15,-5 2 0 16,-8-1-1-16,-7 5 0 16,-9 8 28-16,-15 12 1 0,-14 15 7 15,-6 11 0-15,1 13 53 16,-3 13 0-16,1 15-24 15,11 9 1-15,11 6-9 16,15 0 1-16,11 4 10 16,17-8 0-16,18 1-4 15,20-7 0-15,22-6-9 16,15-15 1-16,12-20-19 16,11-19 1-16,8-26-11 15,3-16 0-15,2-23-7 16,-6-15 1-16,-2-17-6 0,-11-3 2 15,-14-8-3-15,-25-2 0 16,-16-8-4-16,-20 2 2 16,-22-2-1-16,-17 12 1 15,-21 15-1-15,-16 14 1 16,-16 18-8-16,-7 18 2 16,-2 9-6-16,6 8 1 15,4 12-3-15,10 2-1 16,67-10-2827-16</inkml:trace>
  <inkml:trace contextRef="#ctx0" brushRef="#br0" timeOffset="64748.99">5723 11109 2110 0,'0'0'0'16,"0"0"25"-16,33-10 0 15,11-3 47-15,14-1-1 16,4-4-13-16,5 5-1 16,2-1 46-16,-9 2 1 15,-6 6 3-15,-16 0 1 16,-7 3-42-16,-8 1 1 16,-15 0-35-16,-4-2 0 15,-4 4-2311-15</inkml:trace>
  <inkml:trace contextRef="#ctx0" brushRef="#br0" timeOffset="65001.41">6060 11039 2500 0,'0'0'0'0,"0"0"29"16,0 0 0-16,0 29 154 15,0-13 1-15,4 9-50 16,0 14 0-16,4 12-73 0,-1 6-1 15,-3 4-9-15,-4 0-1 16,-4-7-9-16,0 3-1 16,1-2-6-16,-5-6 1 15,8-12-11-15,0-9 2 16,0-9-16-16,-4-9 0 16,4-6-11-16,4-6 1 15,-4 2-2727-15</inkml:trace>
  <inkml:trace contextRef="#ctx0" brushRef="#br0" timeOffset="65674.61">6491 11405 1520 0,'0'0'0'15,"18"-33"-2"-15,-5 3 0 16,2-3-10-16,-5-4 2 16,-4 7 11-16,-2 7 2 15,-4-1 29-15,-4 5 2 16,0 9 79-16,-4 2 2 15,-3 8 60-15,-10 8 0 16,-16 12 18-16,2 9 0 16,1 8-54-16,11 8 1 15,3 8-53-15,7-2-1 16,3-4-23-16,5-6 1 16,7-4-25-16,3-13 0 15,1-10-12-15,4-11 0 16,7-8-9-16,6-15 0 0,12-15-9 15,-1-8 0 1,1-6-6-16,-8 8 1 0,2 9-4 16,-2 7 1-16,-4 13-1 15,-12 4 0-15,1 8 0 16,-8 4 0-16,3 4 0 16,1 2 0-16,0 5-1 15,3 1 1-15,-3-2-2 16,-4-4-1-16,4-5-7 15,-1-1 1-15,-7-4-2448 0</inkml:trace>
  <inkml:trace contextRef="#ctx0" brushRef="#br0" timeOffset="66160.28">6915 10902 2487 0,'0'0'0'16,"0"0"3"-16,11 23 0 16,-1-1 5-16,-2 13 0 15,-8 14 89-15,-2 2 2 16,0 4-18-16,2 7 0 16,7 11-6-16,5 9 1 15,-4 0-14-15,3-1 0 16,1-13-10-16,-1-7 2 15,1-2-22-15,-8-5 0 0,3-12-17 16,-7-13-1-16,-3-13-12 16,-5-13 0-16,4-6-7 15,-4-21 1-15,1-23-37 16,-1-14 1-16,4-7-48 16,8-3 2-16,4-19-14 15,7 8 0-15,12 8 14 16,4 9-1-16,7 16 30 15,5 10 0-15,1 6 22 16,6 11 2-16,-4 6 33 0,-11 10 1 16,-10 10 49-16,-10 14 2 15,-15 5 43-15,-15 13 2 16,-22 9 0-16,-9 4 2 16,-12 0-24-16,-3-8 0 15,1-6-33-15,-2-13-1 16,12-3-34-16,8-15 1 15,42-4-2458-15</inkml:trace>
  <inkml:trace contextRef="#ctx0" brushRef="#br0" timeOffset="66541.14">7169 11264 2425 0,'0'0'0'16,"0"0"2"-16,30-12 0 0,1 2-1 16,8-5 1-16,1-5-3 15,1-1 0-15,-5 5-11 16,-5-4 1-16,-4 1 4 16,-8 1 0-16,-3-1 7 15,-7 5 1-15,-3 2 30 16,-4 4 0-16,-4 4 57 15,-6 2-1-15,-3 4 16 16,-12 10 1-16,-16 8-11 0,1 9 1 16,5 2-18-1,8 7 2-15,6 3-18 0,9 2 2 16,6-4-17-16,8-10 1 16,4-3-15-16,7-9 1 15,6-3-9-15,10-14 1 16,15-8-14-16,8-11 1 15,-54 19-2654-15</inkml:trace>
  <inkml:trace contextRef="#ctx0" brushRef="#br0" timeOffset="67009">7767 10745 2651 0,'0'0'0'0,"12"18"31"16,-1 3 0-16,12 12 50 15,-7 12 0-15,-5 8 54 16,-3 2 2-16,-4 2-72 16,-4-2 2-16,-4 0-16 0,0-6 2 15,0-8-10-15,-3-8 0 16,3-19-7-16,4-12 1 16,0-10-13-16,4-12 1 15,3-13-8-15,13-2 3 16,3-8-7-16,6 3 0 15,1 11-4-15,1 10 2 16,-4 5-6-16,0 14 2 16,-4 6-3-16,0 11 1 15,-9 13-2-15,-1 3 2 16,-1-6-3-16,-1-1 0 16,-1-5-2-16,-1-1 0 15,-9-20-2781-15</inkml:trace>
  <inkml:trace contextRef="#ctx0" brushRef="#br0" timeOffset="67357.95">8396 11203 2437 0,'0'0'0'0,"35"-23"29"16,-4 1 0-16,-4-9-1 15,0 0 0-15,-4-5-15 16,-6 7-1-16,-9 7-6 16,-8 7 0-16,-8 7 4 0,-3 0 2 15,-7 4 15-15,-1 4 1 16,-4 8 36-16,-4 8 1 16,0 9 31-16,4 4 1 15,8 9-3-15,3 1 1 16,8-2-33-16,4 0 0 15,8-11-23-15,7 1 2 16,8-7-11-16,8-7 1 16,10-9-17-16,1-10-1 15,0-13-13-15,-3-7 0 16,-39 26-2602-16</inkml:trace>
  <inkml:trace contextRef="#ctx0" brushRef="#br0" timeOffset="67740.84">8941 10974 2337 0,'0'0'0'0,"0"0"0"16,0 0 1-16,-23 4-1 16,0 4 0-16,-14 6 67 15,-5 5 2-15,4 11 41 16,7 3 1-16,11 2-6 15,3 2 2-15,2 4-12 16,5-1 2-16,8-3-24 16,6-8 0-16,2-9-23 15,3-9 1-15,3-7-14 16,7-13 0-16,10-17-13 0,2-9-1 16,0 2-9-16,-8 7 0 15,-4 1-4-15,-6 9 0 16,-3 0-4-16,-2 9 1 15,-2 7-3-15,-1 1 1 16,1 3-3-16,2 6 1 16,1 8 0-16,9 9-1 15,1 3-1-15,8 1 0 16,8-13-2-16,-5-13 1 16,-30-5-2662-16</inkml:trace>
  <inkml:trace contextRef="#ctx0" brushRef="#br0" timeOffset="68173.92">9543 10606 2664 0,'0'0'0'0,"0"0"2"16,16 31 1-16,-8 1 30 15,-8 15-1-15,-4 4 73 16,4 5-1-16,0 9-40 16,0 0 1-16,7-7-3 15,1-1 0-15,0-4-14 16,-1-12 1-16,1-19-3 0,0-13 1 16,-8-3-12-16,0-2 0 15,0-8-7-15,-16-9 1 16,-14-15-12-16,-5-9 1 15,4 0-11-15,2 2 0 16,2 5-4-16,-3 14 0 16,3 15-3-16,4 10 1 15,-10 11 0-15,6 5 2 16,6 1 1-16,7-3 1 16,10-3 4-16,4-4-1 15,6-5 3-15,10 3-1 16,14-6-4-16,17-4 2 15,6-12-2-15,9-14 1 16,-62 22-2743-16</inkml:trace>
  <inkml:trace contextRef="#ctx0" brushRef="#br0" timeOffset="68725.98">10644 10500 2526 0,'0'0'0'16,"0"0"32"-16,0 0 2 15,0 0 54-15,0 0 1 16,0 0 77-16,8 39 0 16,-6 12-82-16,-2 6 2 15,0 8-11-15,-2-1 0 16,-2 7-12-16,2-5 1 0,0-1-10 16,2-12 1-16,2-8-10 15,2-12 1-15,4-9-9 16,5-13 1-16,8-9-8 15,10-5 0-15,17-5-4 16,2-2 0-16,-2-6-6 16,-3 1 0-16,-5 3-5 15,-13 2 0-15,-8 2-12 16,-7-7 1-16,-12 15-3013 16</inkml:trace>
  <inkml:trace contextRef="#ctx0" brushRef="#br0" timeOffset="69092.07">11416 10416 2840 0,'0'0'0'16,"0"0"91"-16,-4 31 0 15,0 1 33-15,-7 9 2 16,-5 12-9-16,-3 7-1 0,-4 15-51 16,2 7 0-16,0 6-13 15,3 12 1-15,5-2-7 16,-1-2 1-16,1 0-11 15,-1-8 0-15,3-18-10 16,-1-3 0-16,1-18-14 16,3-12 0-16,8-21-12 15,0-12 0-15,0-4-2986 16</inkml:trace>
  <inkml:trace contextRef="#ctx0" brushRef="#br0" timeOffset="69657.98">11610 10884 1758 0,'0'0'0'15,"0"0"7"-15,0 0-1 16,0 0 14-16,0 0-1 15,0 0 30-15,16 31 1 16,-20 14 62-16,0 6-1 16,0 2 27-16,4-4 0 15,4-12-10-15,-4-9 1 16,0-13-11-16,0-9 0 0,0-2-27 16,-4-4 0-16,-4-10-19 15,-3-13 0-15,-8-22-25 16,7-8 0-16,4-8-10 15,8 1 1-15,8-7-5 16,7-2-1-16,9 11-5 16,4 9 0-16,7 8 0 15,2 5 0-15,3 11-3 16,2 3-1-16,-3 11-4 16,-8 3 0-16,-10 12-1 0,-10 8 2 15,-11 5-5-15,-9 9 1 16,-12 17-3-16,-4 2 2 15,-2 4-5-15,4-4 1 16,7-16-1-16,8-3 1 16,16-7-3-16,11 5 3 15,16 9-4-15,7 0 1 16,10-7 0-16,2-3 0 16,0 1 0-16,-8-3 0 15,2-9-2-15,-5-6 1 16,-9-6-6-16,-9-6 0 15,-25 6-2907-15</inkml:trace>
  <inkml:trace contextRef="#ctx0" brushRef="#br0" timeOffset="71324.07">12651 10590 2412 0,'0'0'0'15,"0"0"105"-15,0 0 0 16,20-2-4-16,-3 0 0 15,18-2-67-15,11 1 1 0,-2 3-32 16,-6 0 0-16,-11-2-3 16,-3-2 0-16,-24 4-2175 15</inkml:trace>
  <inkml:trace contextRef="#ctx0" brushRef="#br0" timeOffset="72241">13535 10389 2526 0,'0'0'0'0,"0"0"7"16,11 19 2-16,-11-1 17 15,-4 11 1-15,0 18 98 16,-3 4-1-16,-1-2-29 15,0-4-1-15,-5 2-10 16,3-2 0-16,5-4-15 16,1-7 0-16,0-9-15 0,0-11 0 15,2-8-6-15,2-3 2 16,0-3-12-16,0-7 1 16,0-13-5-16,0-17 0 15,2-12-9-15,2-10 1 16,0 0-4-16,-2 1 1 15,3-11-5-15,7 5 1 16,9 9-5-16,2 2 2 16,8 8-5-16,-2 4 2 15,4 9-4-15,3 7 0 16,6 7-3-16,-3 10 1 16,1 4-1-16,-5 8-1 15,-6 6 0-15,-10 6-1 16,-7 3 0-16,-16 5 0 15,-15 11 0-15,-12 4-1 16,-8-1-1-16,-7-1 1 0,-6-4 0 16,-4-4-1-16,1-1 0 15,8-9 0-15,7-5 0 16,13-2 0-16,6-4-1 16,11-4 0-16,10 2-1 15,14 1 1-15,16 13-1 16,9-2 0-16,7-5 0 15,0 1 0-15,-1 4 0 16,-7 5 0-16,-3 3 0 16,-5-3 1-16,-3-3-1 0,-7-7 0 15,-7 3 0-15,-1-4 0 16,-7-6-6-16,-1-2-1 16,-4-4-2958-16</inkml:trace>
  <inkml:trace contextRef="#ctx0" brushRef="#br0" timeOffset="73239.98">14191 9975 2475 0,'0'0'0'16,"0"0"6"-16,0 0-1 15,-2 20 5-15,-4 2 2 16,-2 19 148-16,-7 19 1 16,0 15-53-16,-5 5 2 15,1 4-15-15,-2 4-1 16,-6 10-9-16,-2 0 0 15,-4 6-22-15,-1-6 1 16,-1-8-28-16,-1-10 0 16,7-9-13-16,6-18 0 0,5-20-16 15,11-15 1-15,3-15-14 16,10-20 0-16,-6 17-2735 16</inkml:trace>
  <inkml:trace contextRef="#ctx0" brushRef="#br0" timeOffset="73789.97">14249 10465 1646 0,'0'0'0'15,"0"0"5"1,0 0 1-16,0 0-6 0,0 0 0 15,0 0 2-15,-22-12 0 16,7 18 27-16,-4 10 0 16,1-1 96-16,-1 11 1 15,8 3 66-15,7 8 1 16,8 3-30-16,3 1 1 16,5-4-30-16,3-2 2 15,-1-3-23-15,1-5 1 16,-3-11-30-16,-3-12 0 15,-1-3-20-15,2-4 1 16,3-11-14-16,4-14 0 16,7-5-12-16,-5 0 2 15,0 4-13-15,0 9 1 0,-3 10-8 16,-1 8 2-16,2 10-9 16,6 8 2-16,3 11-5 15,-1 6 1-15,-6 3-5 16,4-1 2-16,0-2 0 15,4-3 0-15,2-7-1 16,2-11 0-16,-5-2 1 16,-2-8 0-16,-5-8 0 15,0-8 1-15,-4-8 1 16,-7-9 1-16,-12-20 0 0,-3-10 1 16,-9 1 0-16,-3-7-1 15,-4 3-1-15,-2-3 2 16,-2 6-4-16,27 61-3014 15</inkml:trace>
  <inkml:trace contextRef="#ctx0" brushRef="#br0" timeOffset="96596.96">8171 2395 1646 0,'0'0'0'0,"0"0"127"0,0 0-1 16,0 0 95-16,0 0 1 15,0 0-92-15,0 0 1 16,0 0-41-16,0 0 1 15,0 0-42-15,16 35 2 16,-12 16-12-16,-4 10 0 16,-8 11-2-16,-4 7 0 15,-3 7-2-15,-4 8 1 16,1-4-5-16,-1 0 2 16,-4-16-8-16,0-5 0 15,8-16-2-15,7-16-1 16,0-12-2-16,4-9 1 15,4-16-2-15,8-12 0 16,11-13-2-16,4-6-1 16,2 1 3-16,2 5 1 0,4 13 0 15,4 8 1-15,-1 12-3 16,1 8 1-16,5 5-3 16,3 3 0-16,-1 1-3 15,-3-5 2-15,-5-3-3 16,7-13 0-16,3-8-3 15,0-7 1-15,-2-15-1 16,1-3 1-16,-1-7-3 16,-5-5 1-16,-3-4-2 15,-11-4 0-15,1-6-2 16,-5 7 0-16,-4 12-2 0,-5 11 2 16,-8 13-2-16,-6 12 0 15,-8 8 1-15,-3 11-1 16,-8 23 0-16,0 7 1 15,11 0 0-15,12-4-1 16,12 0-1-16,11-4 1 16,4-8-2-16,9-8 1 15,7-13-1-15,3-12 2 16,4-4-2-16,-8-17 0 16,3-11 0-16,-7-5 0 15,-11-4-2-15,-19 0 2 16,-16 0 0-16,-23 8 0 15,-23 5 0-15,-2 12 0 16,-9 13 0-16,-4 6 0 16,5 9-1-16,3 8 1 15,7 1-9-15,13 3 0 16,41-24-2738-16</inkml:trace>
  <inkml:trace contextRef="#ctx0" brushRef="#br0" timeOffset="97165.06">9364 2839 2060 0,'0'0'0'15,"0"0"0"-15,0 0 0 16,0 0 0-16,0 0 0 16,0 0 103-16,0 38 1 15,4-9 20-15,0 8 0 16,0 4-17-16,-4-5 1 16,0-3-16-16,4-8 0 15,0 7-32-15,0-11 2 16,3-5-14-16,-3-8 2 15,0-8-12-15,4-4 1 16,3-4-11-16,12-8 0 16,6-13-4-16,2-2 1 15,-4 1-6-15,-4 13 0 16,-8 5-4-16,-7 12 1 0,-4 4-2 16,7 8-1-16,5 17-1 15,7 4 1-15,6 4 0 16,-2-5 1-16,-6-11-2 15,2-9 0-15,-2-8 2 16,2-4-1-16,-3-8 0 16,-5-4-1-16,-4-9 4 15,-3-7-1-15,0-5 2 16,-8-4 0-16,-4-8 0 16,-4 4 1-16,-3 4-1 0,-1 9 1 15,-3 14-8-15,3 7 0 16,8 7-8-16,1 0 1 15,3 0-2779-15</inkml:trace>
  <inkml:trace contextRef="#ctx0" brushRef="#br0" timeOffset="97356.96">10150 3012 2651 0,'0'0'0'16,"50"-8"43"-16,-16 0 1 16,7 0 22-16,-1-3 1 15,-3 1-56-15,-7 2 1 16,-3 0-16-16,4 0 2 0,-31 8-2165 16</inkml:trace>
  <inkml:trace contextRef="#ctx0" brushRef="#br0" timeOffset="97662.96">10760 2415 2198 0,'0'0'0'15,"0"0"14"1,0 0 1-16,0 0 19 0,-4 37 1 16,-4 0 156-16,4 16 2 15,4 0-75-15,4 3 0 16,4-1-27-16,3 6 1 16,-3 8-27-16,-4 1 0 15,0-5-18-15,-4-9 0 16,-4-10-33-16,0-9 0 15,4-37-2528-15</inkml:trace>
  <inkml:trace contextRef="#ctx0" brushRef="#br0" timeOffset="98001.07">10900 3131 2400 0,'12'-4'0'0,"11"-3"0"15,8-7 0-15,-1-6 8 16,1-5 0-16,-6-3 7 16,-2-5 2-16,-4 4-10 15,-3-9 0-15,-1-1-1 16,-3-2 1-16,-8 4 22 16,0 8 0-16,-8 9 28 0,0 8-1 15,-4 8 12-15,-9 8 1 16,-12 4 8-16,-6 12 0 15,-1 9-19-15,1 8 0 16,12-1-13-16,4-3 0 16,15-8-8-16,8 3 1 15,7-3-11-15,9-1 0 16,6 1-11-16,13-5-1 16,1-12-14-16,1-10 2 15,-41 2-2485-15</inkml:trace>
  <inkml:trace contextRef="#ctx0" brushRef="#br0" timeOffset="98332.04">11362 2824 2337 0,'0'0'0'16,"0"0"21"-16,0 0 2 0,4 19 7 15,0-1 2-15,7 7 95 16,1 11 1-16,3 5-27 15,4-8 0-15,-1-3-5 16,3-7-1-16,4-5-12 16,0-7 1-16,0-3-20 15,-2-8 1-15,-4-8-19 16,1-5 2-16,3-19-7 16,0-5 1-16,-8-4-17 15,-3-4 2-15,-5 0-6 16,-1 8-1-16,2 9-8 0,0 11 0 15,-7 5-3-15,1 8 0 16,0 0-4-16,0 0-1 16,2 4-4-16,0-4 0 15,-4 4-2782-15</inkml:trace>
  <inkml:trace contextRef="#ctx0" brushRef="#br0" timeOffset="98648.02">11918 2939 2337 0,'0'0'0'16,"46"-6"0"-16,-15 3 0 15,-2-9 1-15,-4 0 1 16,-4-8 24-16,-2-1 1 16,-1-6 26-16,-5-3 0 0,-9 5 21 15,-4 5 0-15,-4 6-4 16,-7 7 1-16,-5-1 2 15,-5 8 0-15,-10 11 3 16,1 7 1-16,-5 11-9 16,0 7 2-16,12 5-13 15,6-4 1-15,11 0-20 16,8-5 1-16,10-3-12 16,9-6-1-16,17-5-10 15,12-10 1-15,4-12-17 16,2-8 0-16,-56 12-2628 0</inkml:trace>
  <inkml:trace contextRef="#ctx0" brushRef="#br0" timeOffset="98933.25">12492 2283 2337 0,'0'0'0'16,"0"0"33"-16,0 0-1 15,0 0 49-15,0 0 0 16,-22 41 77-16,7 12 1 16,0 14-62-16,-1 5-1 15,3 15-7-15,9-1 0 0,4 8-15 16,0-4 1-16,4-12-30 15,-4-9 0-15,4-22-18 16,-2-20 1-16,-2-27-2688 16</inkml:trace>
  <inkml:trace contextRef="#ctx0" brushRef="#br0" timeOffset="100317.87">13600 2219 2299 0,'0'0'0'16,"0"0"122"-16,0 0 1 15,-27 8 65-15,0 3 2 16,-15 19-60-16,-2 7 0 16,1 20-65-16,9 7 1 15,7 15-30-15,4 3 1 16,11-8-5-16,4-5 0 16,4-5-10-16,16-5-1 15,7-14-7-15,16-13 1 16,7-23-3-16,4-13 1 15,3-13-4-15,-3-7 1 0,-8-9-3 16,-5 0 0-16,-6-4-3 16,-8 5 0-16,-7 3-3 15,-8 5 2-15,-4 15-3 16,-2 5 1-16,2 4-1 16,0 7 0-16,-2 3 0 15,0 18 0-15,2 13-1 16,6 8 1-16,9-8-1 15,8-12 1-15,8-1-2 16,5-15 1-16,5-13-1 0,3-9 1 16,-2-15-1-16,-3-5-1 15,-12-12 2-15,-6-4 0 16,-9-4 1-16,-11-4 0 16,-8 8 0-16,-7 4 1 15,-7 13 3-15,-6 10 0 16,-4 11 2-16,-5 7-1 15,-8 13-2-15,-1 11-1 16,-1 1-6-16,-4 3 2 16,50-28-2697-16</inkml:trace>
  <inkml:trace contextRef="#ctx0" brushRef="#br0" timeOffset="100951.18">14172 2603 2512 0,'0'0'0'0,"0"0"1"15,0 0 1-15,21 25 0 16,-10-13 0-16,3 7 88 0,1 3 0 16,-1-1-5-16,-3 3 0 15,-1-8-7-15,-1-3 2 16,-1-5-16-16,0-4 1 16,0-4-14-16,3-4-1 15,4-4-7-15,5-9 0 16,3-7-13-16,0-5 0 15,-4-8-10-15,-7 3 1 16,-14 15-1-16,-4 7 1 16,0 8-2-16,-1 8 1 15,-3 8-4-15,-2 7 1 16,-7 18 0-16,8-3 0 16,7-5-5-16,8-9 1 15,3-3-1-15,5-1 0 16,9-8-3-16,6-8 0 15,4-4-2-15,-2-12 0 16,-1-1-2-16,-8-7-1 16,-5 3-1-16,-3 1 0 0,-5-5-1 15,-3 5 2-15,0 12-1 16,0 0 0-16,-4 6 0 16,4 4 0-16,-4 6-1 15,4 0 2-15,3 12-3 16,5 1 1-16,7 7-1 15,4 5 0-15,2-4-1 16,2 3 1-16,4-7-2 16,-4-9 0-16,-27-16-2786 15</inkml:trace>
  <inkml:trace contextRef="#ctx0" brushRef="#br0" timeOffset="101432.89">14891 2223 2526 0,'0'0'0'15,"0"0"1"-15,0 21 1 16,4 14 103-16,0 10 2 16,8 16 22-16,-1 10 0 15,1 7-63-15,3 8 1 16,8 8-9-16,2 4 1 15,10 0-6-15,1 0 0 16,-3-12-8-16,-6-12 0 16,-19-9-23-16,-8-16 2 0,-12-8-20 15,-7-21 1-15,0-28-5 16,-2-19 0-16,-1-11-6 16,5-18 0-16,2-15-31 15,5-7 0-15,10-8-14 16,6 1-1-16,5 15 6 15,5 5 1-15,1 20 25 16,6 8 1-16,8 8 18 16,11 1 1-16,12 11 5 15,2 5 1-15,-6 12 15 0,-11 8 2 16,-20 17 9-16,-23 6 1 16,-19 3-4-16,-16-1 1 15,-13-4 0-15,-3 3-1 16,3-3-25-16,0-9 1 15,4-11-5-15,1-9 0 16,47 0-2571-16</inkml:trace>
  <inkml:trace contextRef="#ctx0" brushRef="#br0" timeOffset="101835.07">15349 2485 1934 0,'0'0'0'0,"0"0"27"15,0 0 1-15,0 0 55 16,0 0 0-16,20 24 0 16,-15-11 0-16,11 19-19 15,1 5 0-15,2-8-14 16,-1-5-1-16,-1-9 3 15,2-5-1-15,2-10 22 16,6 0 0-16,4-8 5 16,2-2-1-16,-2-5-11 15,-4-13 2-15,-4-1-16 16,-4-4 2-16,-8-1-12 0,-3 7 0 16,0 15-7-16,-4 6 1 15,-4 2-8-15,4 8 1 16,-4 6-4-16,3 6 0 15,5 13-9-15,0 3 2 16,3-3-5-16,1-9 0 16,-1-3-9-16,-3-5-1 15,-8-12-2645-15</inkml:trace>
  <inkml:trace contextRef="#ctx0" brushRef="#br0" timeOffset="102072.14">15715 2039 2512 0,'0'0'0'15,"0"0"29"-15,0 0 2 0,4 19 34 16,4 11 1-16,7 22 71 16,4 7 1-16,4 6-62 15,-3-1 0-15,-5 3-7 16,-4 1 0-16,3-5-24 15,-3-6 1-15,1-16-25 16,-4-10 0-16,-4-17-18 16,-4-10 1-16,0-4-2561 15</inkml:trace>
  <inkml:trace contextRef="#ctx0" brushRef="#br0" timeOffset="102220.03">15846 2203 2563 0,'0'0'0'16,"56"-6"2"-16,-6 2 1 16,7-7-2-16,1 3 0 15,-6-4-16-15,-10-2-1 16,-42 14-1889-16</inkml:trace>
  <inkml:trace contextRef="#ctx0" brushRef="#br0" timeOffset="102750.98">16400 2256 1909 0,'0'0'0'0,"0"0"103"16,0 0-1-16,0 0 45 0,0 0 0 16,0 0-38-16,-4 20-1 15,-21 1-49-15,-2 16-1 16,-4 6-13-16,5-2 1 15,4 4 30-15,9-7 1 16,5-5 1-16,6-4 2 16,6-9-13-16,4-12 2 15,3-4-19-15,7-8 1 16,1-12-21-16,0-9 1 16,0-13-6-16,-3 1 1 15,-5 2-9-15,1-2 1 16,-4 4-5-16,-3 5 2 15,1 10-5-15,0 7 1 16,-2 7-2-16,0 12 1 16,1 3-2-16,5 15 0 15,3 15-4-15,3 0 2 16,3 0-4-16,6-9 0 0,2-15-3 16,0-5 1-16,-27-12-2720 15</inkml:trace>
  <inkml:trace contextRef="#ctx0" brushRef="#br0" timeOffset="102972.1">16575 2013 2500 0,'0'0'0'0,"0"0"35"15,0 0 0-15,-21 33 32 0,9-7 0 16,1 15 64-16,3 0 1 15,8 2-67-15,4 2 1 16,4 6-15-16,-1 10 2 16,9-4-19-16,-3-5 0 15,-5-10-12-15,-2-13 0 16,-6-29-2508-16</inkml:trace>
  <inkml:trace contextRef="#ctx0" brushRef="#br0" timeOffset="103232.96">16577 2276 2538 0,'0'0'0'16,"31"-8"90"-16,-2 0-1 15,5 0 39-15,9-2 1 16,3 6-89-16,0 0-1 16,-4 8-38-16,-5 0 0 0,-14 0-4 15,-7 6-1-15,-9-2-7 16,1 7 1-16,-4 11-6 15,-4 11 2-15,0 6 7 16,0 0 2-16,-8-4 3 16,4-5 2-16,4-9 2 15,0-9-1-15,0-8 1 16,0-4 0-16,0-4-2245 16</inkml:trace>
  <inkml:trace contextRef="#ctx0" brushRef="#br0" timeOffset="103347.9">16924 2182 2211 0,'0'0'0'16,"0"0"1"-16,0 0 2 15,0 0-9-15,0-20 2 16,0 20-1651-16</inkml:trace>
  <inkml:trace contextRef="#ctx0" brushRef="#br0" timeOffset="103716.32">17176 2289 2198 0,'0'0'0'16,"0"0"5"-16,0 0 2 0,0 0-8 15,-20 12 1-15,1 11 64 16,-8 7 0-16,8 11 44 15,11-4 1-15,8 4 16 16,12-2 2-16,3-5-7 16,4-5 0-16,3-13-33 15,3-12-1-15,2-4-25 16,0-8 0-16,-6-4-19 16,-6-13 1-16,-3-7-15 15,-9-1 1-15,1-4-6 0,-11 4 2 16,-5 9-6-16,-3 3 0 15,-3 9 4-15,1 4-1 16,0 8-5-16,-1 8 0 16,-1 4-15-16,2 1 1 15,17-13-2743-15</inkml:trace>
  <inkml:trace contextRef="#ctx0" brushRef="#br0" timeOffset="104051.42">17433 2328 2500 0,'0'0'0'15,"22"14"23"-15,-7-2 2 16,-5 4 41-16,1 1 0 16,-3 7 66-16,3-3 0 0,-3 3-66 15,0-3 2-15,0-1-16 16,-1-1 1-16,3-9-6 15,1-2 2-15,-1-4-15 16,-2-8 2-16,-1-4-4 16,1-2-1-16,0-5-5 15,-2-1 1-15,-3 8-4 16,-1 2 1-16,0 2-3 16,0 4 1-16,0 4-4 15,4 6 0-15,11 2-4 0,22 4 2 16,15-9-3-1,7-14 1-15,14-13-11 0,-4-21 0 16,-71 41-2744-16</inkml:trace>
  <inkml:trace contextRef="#ctx0" brushRef="#br0" timeOffset="106967.17">18486 2418 2248 0,'0'0'0'16,"0"0"135"-16,0 0 1 15,0 0 33-15,27 18 1 16,-4-14-123-16,16-8 1 0,11-4-52 16,6-2-1-1,-10 3 0-15,-2-5-1 0,-44 12-2195 16</inkml:trace>
  <inkml:trace contextRef="#ctx0" brushRef="#br0" timeOffset="107296.29">19470 2058 2274 0,'0'0'0'16,"19"-8"-4"-16,13 4-1 15,20-3 4-15,16-5 1 16,15-2 40-16,7 2 1 16,4 1 36-16,-5-1 2 15,-14 2-7-15,-15 2 0 16,-20 4-43-16,-13 4 1 15,-16-4-28-15,-13 0 0 16,2 4-2034-16</inkml:trace>
  <inkml:trace contextRef="#ctx0" brushRef="#br0" timeOffset="107528.67">19966 2031 2299 0,'0'0'0'0,"0"0"0"16,10 23 0-16,-5-1 1 15,3 7 0-15,2 14 154 16,-1 2 0-16,-3 6-8 16,-4 6 0-16,-4 12-28 15,-2 1 0-15,0-1-37 16,2-3 0-16,6-1-39 0,2-12 1 16,4-4-27-16,-1-8 0 15,-1-8-18-15,2-13 1 16,-10-20-2571-16</inkml:trace>
  <inkml:trace contextRef="#ctx0" brushRef="#br0" timeOffset="108112.54">20495 2166 2386 0,'0'0'0'15,"0"0"0"-15,-11 23 0 16,-1-1 12-16,-7 9-1 16,3 10 98-16,7 8 0 15,7 0-23-15,6-4 1 0,5-4-1 16,5-11-1-16,-6-5-16 16,-1-5 0-16,1-12-20 15,-4-4 1-15,0-4-5 16,0-20 1-16,-1-21-9 15,3-12 1-15,0-10-2 16,-2-5 1-16,3 5-5 16,5 2 1-16,1-3-3 15,3 11 2-15,-1 16-7 16,-3 11 2-16,-4 18-3 0,-3 8 0 16,1 12-3-16,2 18 0 15,7 15-1-15,6 7 1 16,4-6-2-16,4-1 0 15,4-8-5-15,2-4 1 16,1-6-3-16,1-9 2 16,-1-10-5-16,-1-16 1 15,-4-21-5-15,-2-5 2 16,-3-7-3-16,0-4 0 16,-1-8-2-16,-2 1 1 15,-2-1-2-15,2 12 1 16,-6 15-2-16,-1 14 1 15,-7 20-1-15,-3 18 1 16,-2 15-1-16,0 16 1 16,1 9-1-16,7 7 1 15,3 1 0-15,10-2 2 0,12 3-2 16,-4-7 1-16,-33-68-2934 16</inkml:trace>
  <inkml:trace contextRef="#ctx0" brushRef="#br0" timeOffset="132646.57">8485 3642 1318 0,'0'0'52'0,"0"0"-1"15,0 0 73-15,0 0-1 16,0 0 6-16,0 0 1 16,0 0-39-16,0 0 1 15,0 0-41-15,0 0 0 16,0 0-2-16,25 0-1 15,-12 0 13-15,9 4-1 16,1 0-3-16,4 0 1 16,3-4 15-16,9-4 0 15,9 0 14-15,6-4 1 16,0 1-19-16,-2-7 2 16,4 6-16-16,3 0 0 15,3 0 2-15,-1 1 1 0,7-1-10 16,1 2 0-16,4-2-16 15,2 0 2-15,6 0-4 16,2 1 1-16,1-1-7 16,-3 4 2-16,-6 2-6 15,-2 2 1-15,3 4-2 16,-7 2 0-16,2-2-6 16,2 3 2-16,8-3-3 15,0-4 0-15,5-8 0 16,-1 5-1-16,2-5 1 0,-8 4 1 15,5 2-2-15,1-2 1 16,-8 0-3-16,-2 0 1 16,0 4-1-16,-2 0 0 15,0 0-3-15,6-8 0 16,10 0-2-16,1 1 0 16,6-1-1-16,-5 2-1 15,5-6-1-15,-2 0 1 16,6 5-2-16,-3 1 1 15,-7 0-1-15,-5 0 1 16,-4-2 1-16,5 0-1 16,3 8 0-16,-3 0 1 15,1-4-1-15,5 0 1 16,3-7 0-16,1 1 0 16,2-2-1-16,2 0 0 0,-6-9-1 15,6 5 1-15,-2 4-1 16,-1 1 1-16,-5 1-1 15,-3 2 0-15,1-4 0 16,-5 4 0-16,5 1 0 16,1 1 0-16,-3-10 0 15,-5 4 0-15,5 8 0 16,-7-5 0-16,-8 1 0 16,-1 0 0-16,-9 8 0 15,1-4 1-15,-5 4-1 16,-1 0 2-16,0 4-2 0,5 0 1 15,-5-4 0-15,-2 0 0 16,3-4 1-16,5 4 1 16,-1-4 1-16,5 4-1 15,3 0 1-15,-2 0-1 16,1 0-1-16,1 0 0 16,0 0 0-16,2 0 0 15,-4-4-1-15,1 4 0 16,1 4 0-16,-4 0 0 15,-7-4 2-15,-4-4-1 16,-2 4 1-16,-3 0 1 16,1 0 0-16,0 4 0 15,-2 0 0-15,-7 0 0 16,-1-4-3-16,-1-4 1 16,-3 0-2-16,-7-4 0 15,-8 0-22-15,-8 0 1 16,-15 8-2841-16</inkml:trace>
  <inkml:trace contextRef="#ctx0" brushRef="#br0" timeOffset="132946.84">16646 3037 1884 0,'0'0'0'0,"0"0"0"0,0 0 0 16,0 0-1-16,22-4 1 15,-11 4 37-15,20 8 1 16,13 4 48-16,10 4 1 16,6 5 26-16,-1 9 1 15,3 5-12-15,-2 2 2 16,-3-8-46-16,-5-1 2 15,-7-3-29-15,-11-5 2 16,-13-6-16-16,-7-11 1 16,-14-3-2105-16</inkml:trace>
  <inkml:trace contextRef="#ctx0" brushRef="#br0" timeOffset="133163.78">17187 3045 2463 0,'0'0'0'0,"0"0"1"16,0 0 1-16,-34 33 1 15,7-9 1-15,-8 5 100 16,0 3 2-16,3 1-12 16,3-4 0-16,0 3-6 15,6-3 0-15,4-4-32 16,3-1 1-16,8-10-41 15,5-3 2-15,3-11-2415 0</inkml:trace>
  <inkml:trace contextRef="#ctx0" brushRef="#br0" timeOffset="133782.54">17491 3139 1620 0,'0'0'0'0,"0"0"11"15,0 0 0-15,0 0 1 0,27-4 0 16,12-4 176-16,15 1 2 16,9 3-78-16,8 2 1 15,12-2 0-15,11-8 1 16,4-4-23-16,14 5 0 16,7-3-7-16,8-2 1 15,12 8 26-15,9-1 0 16,16 1-15-16,15 0 2 15,15 0-14-15,2 0 0 16,-5 0-14-16,-8-1-1 16,-10 1-16-16,-2 0 1 15,-2-4-16-15,-5 0 1 16,-4 3-6-16,-4-3 1 16,-8-4-10-16,-6-1 1 15,-9 5-8-15,-16-4 1 16,-13-9-13-16,-19-5 2 15,-85 30-2946-15</inkml:trace>
  <inkml:trace contextRef="#ctx0" brushRef="#br0" timeOffset="150579.93">7067 12999 2425 0,'0'0'0'0,"0"0"147"15,0 0 0-15,0 0 49 16,0 0 1-16,0 0-74 15,0 0-1-15,0 0-50 16,0 0 0-16,-31 35-37 0,-8 4-1 16,-11 8 3-16,-5 8 0 15,-15 12-6-15,-3 5-1 16,-2-3 0-16,6-7 2 16,17-1 2-16,15-4 2 15,12-10-5-15,6-8-1 16,11-11-9-16,8-9 1 15,0-7-16-15,12-8 1 16,7-8-7-16,4-12 1 16,-23 16-2968-16</inkml:trace>
  <inkml:trace contextRef="#ctx0" brushRef="#br0" timeOffset="150878.94">6997 12627 2840 0,'0'0'0'0,"0"0"31"16,0 0 1-16,0 0 82 16,0 0 1-16,0 0 2 15,0 0 2-15,0 0-69 16,0 0 0-16,16 53-11 15,7 19 1-15,12 20 8 16,3 14 1-16,2 4-3 0,-1 5 2 16,3 5 1-16,-3-7 1 15,-1-15-13-15,-1-12 2 16,-3-15-17-16,-7-12 0 16,-7-18-15-16,-5-16 0 15,-15-25-2986-15</inkml:trace>
  <inkml:trace contextRef="#ctx0" brushRef="#br0" timeOffset="151180.99">7779 13306 2563 0,'0'0'0'0,"0"0"56"16,19-4 1-16,16-1 45 15,15-7 1-15,4-8-75 16,5-3 0-16,-1 1-28 15,-4 5 0-15,-10 7-11 16,-9 4 1-16,-35 6-2178 0</inkml:trace>
  <inkml:trace contextRef="#ctx0" brushRef="#br0" timeOffset="151662.04">8868 12891 2802 0,'0'0'0'0,"0"0"11"16,0 0 0-16,13-23-6 16,-11 15 0-16,0-2 64 15,-6 4 0-15,-5 2-9 16,-16 10-1-16,-25 16 3 15,0 11 1-15,4 16-15 16,9 4 1-16,6 4 9 16,12 3 0-16,11 3-3 0,4-12 0 15,12 0-5 1,11-6 2-16,8-4-10 0,6-4-1 16,11-7-6-16,4-11 1 15,10-15-22-15,2-16 1 16,9-5-11-16,-7-7 1 15,-62 24-2880-15</inkml:trace>
  <inkml:trace contextRef="#ctx0" brushRef="#br0" timeOffset="152095.94">9563 12880 2613 0,'0'0'0'15,"0"0"2"-15,-23-12 1 16,7 4 12-16,-3 0 2 16,-4 6 44-16,-6 8 0 0,-10 8 9 15,5 5 1-15,7 7 35 16,0 9 1-16,10 6 11 16,3 2 0-16,3 2-36 15,3 0-1-15,4 0-12 16,4-6 0-16,0-1-16 15,0-7 1-15,0-15-17 16,2-8 1-16,2-7-7 16,4-12-1-16,7-15-8 0,4-11 1 15,6-4-5-15,-2-4 0 16,-3 6-6-16,-1 13 1 16,-4 17-1-16,-3 7 0 15,-5 4-3-15,-3 3 0 16,8 7-2-16,3 0 1 15,10 2-4-15,4 5 1 16,0 1-4-16,-6-3 1 16,0-5-2-16,-4-12 1 15,4-12-8-15,4-7 2 16,-27 19-3049-16</inkml:trace>
  <inkml:trace contextRef="#ctx0" brushRef="#br0" timeOffset="152380.04">9807 12206 2965 0,'0'0'0'0,"0"0"60"16,0 23 1-16,0 22 66 15,4 18 1-15,0 11 40 16,-4 11 0-16,4 9-92 15,-1 4 1-15,1 3-12 16,0-3 1-16,0-8-12 16,0-15 1-16,7-16-30 15,-5-16-25-15,-4-14 0 16,2-11 0-16,2-7 0 0,-1-7 0 16,1-6 0-16,2-4 0 15,-8 6-3042-15</inkml:trace>
  <inkml:trace contextRef="#ctx0" brushRef="#br0" timeOffset="152680.09">10188 12840 2638 0,'0'0'0'16,"0"0"11"-16,0 0 1 15,0 0 11-15,0 0 0 16,0 0 133-16,0 0 0 16,8-21-52-16,-12 13-1 0,-4 4-9 15,-7 16 0-15,-24 19-5 16,1 14 1-16,1 10-25 16,14-2 1-16,16-2-11 15,18-6 0-15,8-10-12 16,16-13-1-16,13-15-6 15,10-14 0-15,9-19-21 16,10-19-1-16,-77 45-3030 16</inkml:trace>
  <inkml:trace contextRef="#ctx0" brushRef="#br0" timeOffset="154675.91">10573 12709 1093 0,'0'0'0'16,"0"0"-2"-16,0 0 2 16,0 0 91-16,0 0 0 15,0 0 235-15,0 0 0 16,0 0-104-16,0 0 1 15,0 0-107-15,12 30 2 16,-12 28 1-16,-4 15 1 16,4 3-21-16,0-5 1 15,0-11-15-15,7-13 1 16,5-11-16-16,3-13 0 16,-3-19-13-16,3-12 1 0,1-15-14 15,7-15 1-15,4-12-23 16,-6-7 1-16,-6 0-15 15,-3-6 1-15,-1 5-7 16,5 11 1-16,3 11-2 16,-7 15 2-16,-1 13-1 15,-3 12 1-15,-2 10 7 16,1 7 0-16,5 10 11 16,1 5-1-16,1 5 4 15,-5-4 1-15,1-10-1 16,0-5 0-16,-3-14-8 0,-1-4 0 15,2-6-9-15,11-16-1 16,-19 18-2884-16</inkml:trace>
  <inkml:trace contextRef="#ctx0" brushRef="#br0" timeOffset="154916.94">11050 12053 2802 0,'0'0'0'15,"0"0"56"-15,0 0 1 16,0 0 98-16,0 0 1 16,0 0-17-16,-7 51 0 15,-1 21-84-15,-8 11 1 16,1 11-10-16,3 0 0 16,5-8-10-16,11-4 0 0,3-2-10 15,5-5 1 1,-4-18-9-16,-1-14 0 0,1-18-15 15,4-15 2-15,-12-10-2913 16</inkml:trace>
  <inkml:trace contextRef="#ctx0" brushRef="#br0" timeOffset="155311.93">11273 12627 2701 0,'0'0'0'0,"0"0"1"0,0 0 1 16,0 0-7-16,0 0 1 16,-1 33 24-16,1-3 2 15,1 17 31-15,5 0 2 16,2-10 34-16,2-8 0 16,-1-9 12-16,1-9 1 15,1-5-17-15,1-8 1 16,3-7-22-16,5-15 2 15,-1-13-23-15,0-8 2 16,0 4-9-16,1 2 1 16,1 7-9-16,-2 13 1 15,-8 11 2-15,-3 12-1 16,-2 6-2-16,4 17 1 16,1 14-4-16,1 6 1 15,-5-6-3-15,5-8 1 16,3-7-7-16,1-10 0 15,-5-5-11-15,1-7 2 0,-1-6-9 16,10-6 1-16,-21 8-3006 16</inkml:trace>
  <inkml:trace contextRef="#ctx0" brushRef="#br0" timeOffset="155627.94">11858 12596 2550 0,'0'0'0'0,"0"0"18"16,0-28 1-16,0 14 14 0,-1 1-1 16,-3-1 47-16,0 6 1 15,-4 4-16-15,-1 8 0 16,-3 6 20-16,0 8 0 16,5 5 12-16,-1 5 1 15,0 5-13-15,8-2 0 16,4-1-20-16,8-1 1 15,3-4-13-15,8 3-1 16,8-9-10-16,9-5 0 16,10-2-9-16,-3-6-1 15,-5 0-7-15,-19 5-1 16,-27 11-1-16,-34 1-1 16,-47 15-20-16,-34-1 1 15,119-37-2956-15</inkml:trace>
  <inkml:trace contextRef="#ctx0" brushRef="#br0" timeOffset="159260.91">12861 12402 1960 0,'0'0'0'15,"0"0"105"-15,0 0 2 16,23-4 71-16,-11 0 2 16,-3 0-44-16,-1 2 1 15,0 2-59-15,-1 0 2 16,1 0-27-16,-4 4 1 15,-4 6-13-15,-8 3 2 16,-7 23-14-16,-6 5 0 16,-4-2 4-16,0-2 0 15,-4-4-8-15,0-3 1 16,-6-5-2-16,5-5 2 0,6-8-6 16,7-5 1-16,6 1-2 15,3-2 0-15,4-2-3 16,4 4 0-16,2 4 0 15,10 7 1-15,13 13-2 16,7 3-1-16,3-2 1 16,-4-2 0-16,-6-1-1 15,0-11-1-15,-4-1-4 16,-6-8 0-16,5-4-8 16,-1-6 2-16,-4-2-7 0,1-4 2 15,-16 6-2716-15</inkml:trace>
  <inkml:trace contextRef="#ctx0" brushRef="#br0" timeOffset="159482.94">12921 12666 2299 0,'0'0'0'16,"27"-4"-11"-16,3-2-1 15,13-5-67-15,9 1 0 16,2-4 79-16,3 2 0 16,-1 1 14-16,2-1-1 15,-4 8 35-15,-8 0 1 16,-13 4 31-16,-16 4 1 0,-17-4-1884 16</inkml:trace>
  <inkml:trace contextRef="#ctx0" brushRef="#br0" timeOffset="159726.99">12873 12880 2538 0,'0'0'0'0,"0"0"34"15,21-10-1-15,17-4 18 0,12-6 0 16,4 7-19-16,6 5 0 15,1 4-5-15,-1 0 0 16,0 2-2-16,-1-4 1 16,5-2-12-16,-1-5 2 15,-7-5-14-15,-10-2 2 16,-46 20-2189-16</inkml:trace>
  <inkml:trace contextRef="#ctx0" brushRef="#br0" timeOffset="160076.97">13500 12517 2701 0,'0'0'0'0,"0"0"33"15,0 0 1-15,35-8 29 16,-5 1 1-16,17 1 18 15,3 2 1-15,-2 8-33 16,-10 0 1-16,-3-4-10 16,-6 7 1-16,-12 9-5 15,-5 6 1-15,-9 3-1 16,-6 3 0-16,-7 1-8 16,-2 8 1-16,-3 2-4 15,-2 0 0-15,-3-1-6 0,1-3 1 16,0-2-7-16,-4 0 1 15,-2 3-6-15,4-7 1 16,5-9-10-16,3-9 0 16,13-11-2696-16</inkml:trace>
  <inkml:trace contextRef="#ctx0" brushRef="#br0" timeOffset="160472.94">14389 12030 2299 0,'0'0'0'0,"0"0"-1"16,0 0 0-16,0 0 51 15,27-8 2-15,10 2 42 0,13-2 0 16,7 2-12-16,11-4 1 15,5-1-2-15,0 1 0 16,-8 4-26-16,-5 0 1 16,-18 2-22-16,-15 2 0 15,-13 0-17-15,-10 2 1 16,-4 0-2364-16</inkml:trace>
  <inkml:trace contextRef="#ctx0" brushRef="#br0" timeOffset="160693.93">14676 12069 2487 0,'0'0'0'16,"0"0"52"-16,-8 23 0 16,6-7 33-16,0 9 0 15,0 11 128-15,-2 9 1 16,-1 19-122-16,-3 11 0 16,2-3-12-16,2 5 1 0,1-1-13 15,3-2 0-15,5 3-23 16,5-9 0-16,1-21-15 15,1-15 0-15,-2-21-19 16,3-11-1-16,-13 0-2891 16</inkml:trace>
  <inkml:trace contextRef="#ctx0" brushRef="#br0" timeOffset="161327.91">15030 12163 2826 0,'0'0'0'16,"0"23"34"-16,0 1 0 15,2 15 52-15,2 8 0 16,0 6 10-16,-4 0 0 16,-2-8-53-16,0 0 1 15,4-12-7-15,3-6 1 16,1-7 2-16,0-6 2 15,0-10-3-15,3-12 0 16,9-10 0-16,3-15-1 16,6-20-8-16,0-14 1 15,0-5-5-15,0-4 1 16,-2 9-7-16,-2 4 2 16,-4 9-1-16,0 12 1 15,-7 17-4-15,-8 13 0 16,-1 8 0-16,-3 12 0 0,-3 22-1 15,3 11 1-15,0 8-1 16,0 7 1-16,3-5-2 16,1 2-1-16,4-6 1 15,4-8 0-15,-1-11-2 16,3-15 1-16,7-1-10 16,0-10-5-16,8-12 0 15,3-7 0-15,7-17 0 16,-4-7 0-16,-3-12 0 0,-1-9 0 15,2 1 0 1,1 0 0-16,3 5 0 0,-6 14 0 16,7 9 0-16,-3 18 0 15,-10 7 0-15,-4 16 0 16,-4 5 0-16,-1 15 0 16,-1 15 0-16,-3 8 0 15,-5 5 0-15,-3-1 0 16,0 4 0-16,-4 0 0 15,4-2 0-15,0-5 0 16,4 3 0-16,1-2 0 16,-3-2 0-16,-2-6 0 15,-4-45-3055-15</inkml:trace>
  <inkml:trace contextRef="#ctx0" brushRef="#br0" timeOffset="162044.37">16908 11998 2651 0,'0'0'0'0,"0"0"7"16,0 0 1-16,0 0 65 15,0 0 0-15,-33 36 49 16,1-11 1-16,-5 6-66 16,-1 7 0-16,-1-1 3 15,-3 4 1-15,3 6 5 16,5-6 2-16,11-12-24 15,9-9 2-15,8-6-14 16,4-8 0-16,6-3-8 0,6 7 0 16,9 12-2-16,6-5 2 15,4 3-4-15,2 0 1 16,0-1-3-16,1-1 0 16,3-3-9-16,0-5 1 15,-3-10-9-15,-3-6 0 16,-6-3-7-16,-7-1 0 15,-16 10-2815-15</inkml:trace>
  <inkml:trace contextRef="#ctx0" brushRef="#br0" timeOffset="162246">16847 12290 2463 0,'0'0'0'16,"0"0"0"-16,38-18 0 0,1-1-17 15,5-3 0-15,2 5 26 16,4 5 0-16,4-2 56 16,-2 2 1-16,-6-3 41 15,-6 3 0-15,-7 6-12 16,-14 2 1-16,-11 2-59 16,-4 0 0-16,-4 2-2330 15</inkml:trace>
  <inkml:trace contextRef="#ctx0" brushRef="#br0" timeOffset="162476.94">16798 12366 2538 0,'0'0'0'16,"0"0"22"-16,35-13 2 15,13-5-8-15,10 2-1 16,3 1 20-16,7-5 0 15,5-1 18-15,-4-1-1 16,2 12-10-16,-9 1-1 16,-12 1-18-16,-8-4-1 15,-13-4-12-15,-9-1 2 16,-20 17-2217-16</inkml:trace>
  <inkml:trace contextRef="#ctx0" brushRef="#br0" timeOffset="162759.94">17426 12004 2550 0,'0'0'0'0,"0"0"2"16,0 0 1-16,0 0-6 16,31-12 2-16,-4 5 28 15,11-1 0-15,2 8 38 16,5 2 2-16,-1 7 18 15,2 3 1-15,-7 6-3 16,-5 5 1-16,-9-5-1 16,-7 2 1-16,-9-1-26 0,-11 1 1 15,-11-1-10-15,-14-1-1 16,-14 0-9-16,-5-5 0 16,-2-3-32-16,2-4 1 15,46-6-2671-15</inkml:trace>
  <inkml:trace contextRef="#ctx0" brushRef="#br0" timeOffset="163494.93">18482 11726 2676 0,'0'0'0'15,"0"0"45"-15,0 0 0 16,16 20 37-16,-12-3 1 15,-1 21 9-15,1 10 1 16,-4 11-53-16,4 0 1 16,4-4-7-16,3 2 2 15,1-5-3-15,-6-3-1 16,-4-7-1-16,-4-11 0 16,-4-10-3-16,-2-11 1 15,0-6-1-15,-3-12 0 16,-12-13 3-16,4-13 0 15,-3-9-2-15,5-11 1 16,4-11-5-16,3-2 1 16,4-13 2-16,6 4 1 0,8 3-1 15,7 7 2-15,8 9-6 16,6 12 2-16,6 10-1 16,5 9 1-16,7 10-4 15,6 13 2-15,9 14-5 16,-6 11 0-16,-2 9-3 15,-12 6 0-15,-15 8-2 16,-15 4 0-16,-16 0-1 16,-16 0-1-16,-20-4-4 15,-12-7 1-15,-10-11-5 0,-1-9 2 16,-1-11-5-16,9-11 0 16,55 4-3071-16</inkml:trace>
  <inkml:trace contextRef="#ctx0" brushRef="#br0" timeOffset="164527.97">19152 11779 2526 0,'0'0'0'16,"4"39"94"-16,-2-4 0 16,4 3 53-16,3 3 1 15,3 2-50-15,-5-6 1 16,-5-6-55-16,-2-5 2 0,-2-9-14 16,2-9 0-16,-2-2 0 15,1-2 0-15,-3-4 1 16,-2-6 0-16,-4-6 7 15,-5-21 0-15,-4-14 3 16,3-8 0-16,12-5-3 16,6-11 2-16,2-1-3 15,0 1 0-15,2 10-5 16,5 12 1-16,7 8-4 0,1 8 1 16,2 8-8-16,-2 7 1 15,3 8-6-15,4 6 0 16,13 8-3-16,-2 6-1 15,-9 12-1-15,-10 7 0 16,-14 8-13-16,-10 0-1 16,-8-3 0-16,-9 3 0 15,-11 0 0-15,-3-2 0 16,4-5 0-16,8-5 0 16,8-9 0-16,3-4 0 15,7-9 0-15,3 1 0 16,2-4 0-16,2 4 0 15,0 2 0-15,4 4 0 16,7 8 0-16,11 3 0 16,8 14 0-16,9-1 0 15,-1-11 0-15,3-1 0 16,-5 1 0-16,-3-5 0 0,-6-6 0 16,-4-9 0-16,-8-3 0 15,-7 4 0-15,2-4 0 16,-3 0-35-16,-7 0-3011 15</inkml:trace>
  <inkml:trace contextRef="#ctx0" brushRef="#br0" timeOffset="164826.94">19756 11444 2714 0,'0'0'0'16,"48"-12"-46"-16,-11 6 1 16,-1 1 45-16,-1 1 0 15,-4 6 74-15,-4 0 1 16,0 2 41-16,-2 3 0 15,-4 1-20-15,-4 0 2 16,-9-4-40-16,-8 2 2 16,0-2-55-16,-12-2 2 15,12-2-2504-15</inkml:trace>
  <inkml:trace contextRef="#ctx0" brushRef="#br0" timeOffset="165052.03">19675 11511 2437 0,'0'0'0'0,"0"0"2"16,0 27 2-16,0 6 29 16,4 12 2-16,0 0 129 15,8 8 0-15,3 2-50 16,4 0 1-16,4 0-10 0,4-6 2 16,2-6-36-16,-4-6 2 15,-4-2-21-15,-9-9 0 16,-8-13-16-16,-4-9 1 15,0-4-32-15,-16-15 2 16,16 15-2717-16</inkml:trace>
  <inkml:trace contextRef="#ctx0" brushRef="#br0" timeOffset="165177.94">19660 11746 2688 0,'19'-2'0'16,"22"-2"11"-16,13-4 1 15,5-6-7-15,-7-9 2 16,-52 23-2050-16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21:01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14907 5393 967 0,'0'0'0'16,"0"0"3"-16,0 0 2 0,0 0 27 16,0 0 2-16,0 0 37 15,0 0-1-15,19-8 36 16,-19 8 0-16,4-4-53 15,-4 4 0-15,4 4 13 0,-4-4 1 16,4 4 21-16,-4-4-1 16,3 0 27-16,-3 0-1 15,4 0 3-15,-4 0 0 16,4 0-9-16,0 0 0 16,4 0-15-16,7 8 1 15,16-4-11-15,13-2 0 16,6-2 7-16,0-2 1 15,4 2-19-15,-2 0 0 16,-2 0-16-16,0-4 0 16,0 4-2-16,6 0 1 15,2 0-9-15,1-4 1 16,1-4-14-16,0 4 0 16,-3 8-8-16,-1 0 0 15,2 0-8-15,-4 4 1 16,-6 4-6-16,-4 1 2 15,-3 3-4-15,1-6 0 0,-4 2 2 16,-3-5 0-16,-2 1 1 16,-1-4 2-16,-1 0 0 15,6-8 1-15,5 0-4 16,-1 0 1-16,-1 4 0 16,-5 4-1-16,-7-4-3 15,-1-4 1-15,0 4-1 16,0 0 1-16,4 8-4 15,-2-4 1-15,-6-12-4 16,-2 0 0-16,4-3-2 0,2-1 0 16,-27 12-2865-16</inkml:trace>
  <inkml:trace contextRef="#ctx0" brushRef="#br0" timeOffset="1333.13">17149 5458 1042 0,'0'0'0'0,"0"0"83"15,0 0 0-15,0 0 16 16,0 0 1-16,0 0-3 15,0 0 2-15,0 0-19 16,0 0-1-16,0 0 12 16,0 0 0-16,34-2-1 0,3 2 0 15,9 0-4-15,4 0 1 16,10 0-9-16,7 0 2 16,12-6 0-16,10-2-1 15,13 4-8-15,7 4 0 16,9 0-13-16,9-4 0 15,15-8-9-15,8 3 0 16,12 1-3-16,5 0 0 16,16 0-8-16,-10 4 0 15,-5 0 3-15,-16 0-1 16,-12-3-2-16,-13 1 0 16,-8 2-4-16,-7 2 1 15,-2-4-26-15,-6-6 0 16,-10-5-9-16,-9-7 0 15,-85 24-2537-15</inkml:trace>
  <inkml:trace contextRef="#ctx0" brushRef="#br0" timeOffset="5014.7">15132 4608 1960 0,'0'0'0'15,"0"0"123"-15,0 0 1 16,-19 8 83-16,11-12 1 15,0-4-74-15,-5-12-1 16,-8-17-57-16,-1-12 1 16,5-6-30-16,2-5 1 15,-1-1-6-15,1-4 0 16,5-1-4-16,-1-5 2 16,3 10-10-16,-3 1 1 15,3 5-7-15,-4 8 0 16,5 6-5-16,-1 4 0 0,8 11-5 15,0 7 2-15,4 5-5 16,-4 6 2-16,4 4-4 16,-1 0 0-16,1 0-3 15,8 4 1-15,-1 0-2 16,12 4-1-16,20 4-2 16,16 6 1-16,15 1 1 15,4-7 0-15,15 0-2 16,1-4 0-16,2 6-2 15,-1-6 0-15,-11-4 0 16,-7-8 0-16,-7 0-7 0,-3-2 2 16,-13-5-47-16,-10-7 0 15,-44 22-2530-15</inkml:trace>
  <inkml:trace contextRef="#ctx0" brushRef="#br0" timeOffset="5235.82">15886 3541 1884 0,'0'0'0'16,"-34"-14"37"-16,9 10 0 15,3 4 28-15,7 0 0 16,5 4 59-16,5-2 1 16,1 0-14-16,4 0 0 15,2 2-19-15,5 3 0 16,11 5-17-16,14 4 1 16,15 1-16-16,1 3 2 15,-6-8-17-15,-11 2 1 16,-14-3-18-16,-15-3 0 15,-11 0-11-15,-22 10 0 0,-25 9-16 16,-13 2 1-16,69-29-2402 16</inkml:trace>
  <inkml:trace contextRef="#ctx0" brushRef="#br0" timeOffset="7187.13">16325 3499 2463 0,'0'0'0'15,"0"0"120"-15,0 0 1 16,0 0 55-16,0 0 1 15,0 0-90-15,4 26 0 16,4 13-52-16,-1 10 0 16,1-4-17-16,-4-12 0 0,0 1-5 15,-2-5 1-15,5 2-4 16,3-5 0-16,0-11-5 16,-5-3 0-16,-1-12-5 15,0-8 0-15,-4 8-2546 16</inkml:trace>
  <inkml:trace contextRef="#ctx0" brushRef="#br0" timeOffset="7367.92">16410 3237 2311 0,'0'0'0'15,"0"0"4"1,0 0 0-16,0 0 2 0,0 0 0 15,0 0-10-15,0 0 1 16,0 0-65-16,0 0 1 16,0 0-1576-16</inkml:trace>
  <inkml:trace contextRef="#ctx0" brushRef="#br0" timeOffset="7745.57">16464 3572 2098 0,'0'0'0'16,"0"0"0"-16,0 25 0 15,0-5-10-15,0 5 0 0,-2 1 65 16,-2-3 0-16,-2-3 45 16,0 1 0-16,2-5 11 15,2-8 0-15,2-2-22 16,2-2 1-16,2-4-25 15,6-6 2-15,7-10-17 16,6-7 1-16,4-7-16 16,0 3 3-16,0 1-9 15,-4 9 0-15,-4 9-4 16,-3 8-1-16,-7 0 1 16,5 6 0-16,5 6-3 0,-1 3 0 15,1 5 0-15,-4 1-1 16,4 3 2-16,-7-3-1 15,-1-5-3-15,-3-4 0 16,-4-2-10-16,-2-6 0 16,-2-4-2590-16</inkml:trace>
  <inkml:trace contextRef="#ctx0" brushRef="#br0" timeOffset="8013.87">16773 3118 2487 0,'0'0'0'0,"0"0"34"16,18 21 1-16,-1 12 103 15,0 12 1-15,-5 8-29 16,-1 4 0-16,5 8-54 15,1 5 1-15,2 1-11 16,-7-7 1-16,0-11-12 16,-5-12 1-16,-3-7-30 15,-4-11 1-15,0-23-2516 16</inkml:trace>
  <inkml:trace contextRef="#ctx0" brushRef="#br0" timeOffset="8181.61">16829 3439 2487 0,'0'0'0'16,"39"-6"23"-16,1-6 0 15,16-4 10-15,9-1-1 16,8 1 1-16,-3-3 1 16,-7-3-21-16,-1 2 2 15,-62 20-2035-15</inkml:trace>
  <inkml:trace contextRef="#ctx0" brushRef="#br0" timeOffset="8447.54">17260 3879 2840 0,'0'0'0'0,"-7"34"12"0,-5 3 0 16,-3 8-12-16,-7 4 2 15,-6 0-38-15,-11-4 1 16,39-45-2062-16</inkml:trace>
  <inkml:trace contextRef="#ctx0" brushRef="#br0" timeOffset="25972.74">16415 4085 904 0,'0'0'76'0,"0"0"1"15,0 0 148-15,0 0 2 16,0 0-13-16,0 0 1 16,0 0-17-16,0 0 2 15,0 0-139-15,45-10 0 16,18-6 21-16,5-9 0 0,5 2-25 16,-4-1 2-16,-4 6-40 15,-7 3 1-15,-10-3-22 16,-17 2-1-16,-31 16-2077 15</inkml:trace>
  <inkml:trace contextRef="#ctx0" brushRef="#br0" timeOffset="26118.12">16527 4183 2337 0,'23'-10'0'0,"33"-10"0"0,15-11 0 16,18-12-9-16,5-2 0 16,-94 45-1731-16</inkml:trace>
  <inkml:trace contextRef="#ctx0" brushRef="#br0" timeOffset="28655.52">17751 3717 1545 0,'0'0'0'15,"0"0"129"-15,0 0 0 16,0 0 110-16,0 0 0 15,0 0-92-15,0 0 1 16,0 0-51-16,0 0 0 16,0 0-47-16,0 0-1 15,46-30 0-15,-7-7 2 16,-3-8-2-16,-13-12 2 16,-3-3-9-16,-9-3 2 15,-1-6-3-15,3 3 0 16,8 1-8-16,1-1-1 15,-3 9-24-15,0 4 0 0,0 12-7 16,-3 8 1-16,-3 17-2 16,-5 12 0-16,-4 0 0 15,0 16 0-15,-1 9 0 16,-3 15 0-16,-3 11 0 16,-1 6 1-16,-4 7 2 15,-4 5-1-15,-5 5 3 16,4 3 1-16,7 1 2 15,4-13 1-15,4-10 2 16,4-12 0-16,3-10 3 16,3-13-1-16,-3-8 0 0,3-10 0 15,7-8-3-15,4-6 1 16,8-13-3-16,0-4 1 16,-4-2-4-16,-4 1 0 15,-2 11-2-15,-5 13 0 16,-1 6-2-16,-4 8 0 15,5 4-1-15,5 13 1 16,6 17-1-16,2-1 1 16,-2 2-1-16,-4-10 2 15,-4-9-2-15,-2-6 1 16,3-11-1-16,-5-3 0 16,-1-3 0-16,1-7 0 15,0-6 0-15,-3-11 0 16,-4-3 0-16,-6 1 0 15,-8-2 0-15,-12 1 0 16,-12 3 0-16,-9 13 1 16,-9 10 0-16,-2 8 0 0,-8 4-1 15,1 0 0-15,1 2-11 16,8-6 1-16,48-4-2596 16</inkml:trace>
  <inkml:trace contextRef="#ctx0" brushRef="#br0" timeOffset="29337.22">18790 3433 2198 0,'0'0'0'0,"0"0"12"16,0 0 1-16,0 0 38 15,8 21 1-15,-8-13 66 16,0 4-1-16,0 10-49 16,0 1 0-16,4 2-11 0,3-1 2 15,5-6-5-15,0-7 0 16,-1-3-13-16,-1-4 2 16,-1 0-11-16,3-8 1 15,3-4-12-15,1-4 2 16,-5-5-7-16,1-3 2 15,-1-5-8-15,1 5 2 16,-1 9-3-16,-1 1 1 16,0 8 2-16,-1 4 0 15,1 8 2-15,1 5-1 16,7 5 4-16,1 5 1 16,0-3-2-16,-3-3 0 15,-1-7-2-15,-3-4 1 16,1-6-6-16,2-4 1 15,-15 2-2527-15</inkml:trace>
  <inkml:trace contextRef="#ctx0" brushRef="#br0" timeOffset="29820.62">19552 3409 2173 0,'0'0'0'0,"0"0"43"16,0 0 1-16,0 0 41 16,0 0 1-16,0 0 20 0,-23-11 0 15,2 15-38-15,-2 7 0 16,0 9-13-16,4-3 0 16,9 3 5-16,6-6 0 15,2-2-10-15,2-1-1 16,0-3-9-16,0-4 1 15,2-4-6-15,6-8-1 16,1-4-6-16,7-7 2 16,3-11-9-16,-4-3 1 15,-3 14 1-15,-4 9-1 16,-3 6 2-16,1 8-1 16,2 6-1-16,2 13 0 15,3 22 2-15,1 8-1 16,-7 14 1-16,-3 9 1 15,-2 10-3-15,-4 8 0 16,-4-8-5-16,-7-3 0 16,-6-19-7-16,-5-5 1 15,-4-10-4-15,-7-20 0 0,2-17-5 16,2-8 1-16,5-12-3 16,-1-6 2-16,0-17-4 15,4-10 1-15,23 41-2781 16</inkml:trace>
  <inkml:trace contextRef="#ctx0" brushRef="#br0" timeOffset="29992.78">19724 3537 2651 0,'0'0'0'15,"0"0"54"-15,9 23 1 16,-9-1-9-16,-4 9 0 15,-3 14 48-15,-5 0 1 16,-3-4-53-16,-5-4 2 16,20-37-2390-16</inkml:trace>
  <inkml:trace contextRef="#ctx0" brushRef="#br0" timeOffset="33679.33">20472 2747 2274 0,'0'0'0'16,"0"0"137"-16,-31-5 0 15,22 5 56-15,3 0 1 16,2 0-86-16,0 0 1 16,-2 9-52-16,1 23 1 15,5 26-16-15,4 15-1 16,3 17-13-16,1 12 2 15,-4 13-3-15,0 3-1 16,-1-3 0-16,-1-9 1 0,0-12-5 16,-2-16-1-16,-2-7-8 15,-1-18 1-15,-1-22-7 16,-2-13-1-16,-4-18-6 16,-7-14 1-16,17 14-2701 15</inkml:trace>
  <inkml:trace contextRef="#ctx0" brushRef="#br0" timeOffset="33850.53">20047 3474 2550 0,'0'0'0'15,"0"0"13"-15,29-8-1 16,13-4 6-16,12-3 0 16,9-7 41-16,1-5 2 15,-8 5 6-15,-4 1 2 16,-6-3-1-16,-4-3 2 15,2 5-62-15,-3-1 1 16,-41 23-2276-16</inkml:trace>
  <inkml:trace contextRef="#ctx0" brushRef="#br0" timeOffset="34129.78">20986 2742 2035 0,'0'0'0'15,"0"0"35"-15,-12-20 1 16,7 12 46-16,-3-2 1 16,0 6 73-16,1 1 1 0,-3 6-42 15,-2 1 2-15,1 10-17 16,-1 13 1-16,1 22-12 16,1 14-1-16,-1 10-8 15,3 5 1-15,4 8-24 16,-4-8 1-16,1-1-21 15,-1-11 2-15,2-9-20 16,0-8 0-16,1-12-19 0,3-15 1 16,2-22-2691-16</inkml:trace>
  <inkml:trace contextRef="#ctx0" brushRef="#br0" timeOffset="34465.44">21225 3270 2311 0,'0'0'0'16,"0"0"1"-16,0 0 0 16,0 0 4-16,0 0-1 15,0 0 73-15,0 0-1 16,0 0-2-16,0 0 1 16,0 0 12-16,-31 49 0 15,15-8 8-15,9 1-1 16,7-7-17-16,5-2 1 15,9-11-26-15,9-7 2 16,10-11-19-16,1-4 1 0,3-12-11 16,-2-5 0-16,-5-3-8 15,-5-13 1-15,-5-2 0 16,-9-3 0-16,-9-3-2 16,-8 4 0-16,-7 14-4 15,-8 5 0-15,-8 2-3 16,-4 3 1-16,-3 5-10 15,3 4 1-15,33 4-2639 16</inkml:trace>
  <inkml:trace contextRef="#ctx0" brushRef="#br0" timeOffset="35065.36">21750 3155 2211 0,'0'0'0'0,"0"0"-6"16,0 0 0-16,0 0-9 15,-29 21 2-15,8-9 29 16,-2 8 0-16,-4 1 83 15,6 7 0-15,5 9 66 16,7 0 0-16,5 0-47 16,6-7 0-16,4-11-34 15,1-7 1-15,3-8-25 0,1-8 0 16,7-4-20-16,1-11 2 16,0-15-14-16,0 1 1 15,-3 2-7-15,-7 9-1 16,-3 2-4-16,-2 7 0 15,-2 5-4-15,0 4 2 16,0 0-5-16,-2 4 1 16,0 0-1-16,0 4 0 15,2 4-1-15,4 2 1 16,7 5 1-16,10-3 1 16,8 4-4-16,9-6-1 15,-1-7-10-15,-1-3 1 16,-38 0-2694-16</inkml:trace>
  <inkml:trace contextRef="#ctx0" brushRef="#br0" timeOffset="35329.28">22019 2677 2110 0,'0'0'0'0,"0"0"7"16,-5-26 0-16,3 19 6 15,0 3 2-15,-2 0 127 16,-2 0 1-16,-2 4-15 16,1 8 0-16,-3 11-4 15,6 19 2-15,12 12-21 16,3 15 2-16,-1 4-31 0,-4 9 2 16,-2 8-22-16,-2-4 1 15,-2-3-37-15,-2-11 1 16,2-68-2619-16</inkml:trace>
  <inkml:trace contextRef="#ctx0" brushRef="#br0" timeOffset="35517.68">21860 2955 2701 0,'0'0'0'16,"0"0"5"-16,0 0 1 15,36 0 24-15,7 0 0 16,18-4 41-16,8 4 0 16,-11 0-23-16,-2 4 0 0,-2 0-12 15,-12 4 0-15,-42-8-2349 16</inkml:trace>
  <inkml:trace contextRef="#ctx0" brushRef="#br0" timeOffset="35682.33">22320 3537 2500 0,'0'0'0'0,"-16"49"1"0,-1-16 0 16,-6-2-1-16,0-11 0 16,3-10-66-16,7-7 1 15,13-3-1714-15</inkml:trace>
  <inkml:trace contextRef="#ctx0" brushRef="#br0" timeOffset="36614.42">22997 2430 2538 0,'0'0'0'0,"0"0"0"16,0 0 0-16,23 10-3 15,-17 2-1-15,-2 7 107 16,3 15 2-16,-3 22 26 0,-4 15 0 16,4 15-26-16,-8 8 0 15,0 8-17-15,-3 4 0 16,7-12-31-16,0-8-1 15,0-12-18-15,7-17 1 16,-3-12-14-16,-4-12-1 16,4-21-8-16,-4-8 1 15,4-8-7-15,-4-19 0 16,0-22-4-16,-8-12 1 16,-3 6-3-16,-1-6 0 15,-3-4-2-15,-6 7 0 16,-8 8-2-16,-6 15 1 15,-5 10-1-15,-7 13 0 16,-12 16 0-16,3 13 1 16,12 9 0-16,5 9 0 15,10 6 0-15,10 4 1 0,11 2 0 16,14-2 1 0,15 0 1-16,16-12 0 0,13-14 1 15,6-11 0-15,7-8 0 16,3-8-1-16,-1-16-2 15,-3-5 1-15,-6-2-3 16,-6-3 1-16,-10-3-1 16,-3-6 0-16,-3 1-1 15,-3 5 1-15,-14 4-3 16,-7 9 2-16,-8 12-1 16,-8 12 0-16,-5 8 0 0,-9 10-1 15,-7 13 0-15,0 6 0 16,4 12-2-16,8-4 2 15,5-4-2-15,10-8 1 16,10-11-1-16,9-15 1 16,10-7-1-16,8-8 2 15,1-15-2-15,2-7 1 16,-5-7-2-16,-8-6 2 16,-12-4 2-16,-7 0-1 15,-8 5 2-15,-11 9 0 16,-11 2 0-16,-1 5 1 15,-4 6-1-15,-3 9 1 16,-5 5-13-16,6 6 2 16,29-4-2722-16</inkml:trace>
  <inkml:trace contextRef="#ctx0" brushRef="#br0" timeOffset="37098.35">23595 3086 2412 0,'0'0'0'0,"0"0"-3"0,0 0-1 16,0 0-27-16,0 0 1 15,6 24 86-15,-10-11 1 16,-1 7 60-16,-3 2 1 16,0 1 15-16,2-5 1 15,4-3-32-15,1-7 1 16,1 0-32-16,1-4-1 16,3-4-20-16,2-4-1 15,4-4-13-15,5-7 0 16,4-7-10-16,3-5 0 15,-9 9-9-15,-3 6 0 16,-1 4-4-16,1 8-1 16,1 0-3-16,5 8 1 15,5 4-3-15,4 6 1 16,2 1-3-16,-2-7 1 16,-6-4 2-16,2-4 1 0,4-4-6 15,-3-2 2-15,-5-4-5 16,0-6 0-16,1-11-16 15,-3-7 0-15,-15 30-2704 16</inkml:trace>
  <inkml:trace contextRef="#ctx0" brushRef="#br0" timeOffset="37498.14">24053 2391 2412 0,'0'0'0'16,"0"0"0"-16,0 0 0 15,0 0 4-15,0 0 0 16,16 37 108-16,-14 8 2 16,4 20-10-16,-3 5 1 15,-6 7-1-15,-3 9 0 16,-4 8-22-16,2-4 1 16,3-16-25-16,-1-13 2 15,0-16-13-15,2-15 1 16,-3-15-13-16,1-11 1 15,0-8-8-15,0-8 1 16,0-9-7-16,8-8 0 16,12-3-5-16,9 7 1 15,-2-3-4-15,0 11 1 16,-3 13-4-16,1 8 0 0,2 6-3 16,4 9 1-1,2 7-1-15,-8 1 1 0,-15-2-3 16,-10-5-1-16,-5-4 0 15,-8-7-1-15,-10-1-2 16,-6-8 1-16,-5-8-7 16,1-9 2-16,39 17-2812 15</inkml:trace>
  <inkml:trace contextRef="#ctx0" brushRef="#br0" timeOffset="37799.25">24485 2313 2701 0,'0'0'0'15,"0"0"1"-15,0 0 0 16,0 0-1-16,9 19 0 15,-5 11 120-15,-2 19 0 16,-4 7-4-16,-6 7-1 16,-5 10-18-16,-3 5 0 15,-1 8-18-15,6 0 1 16,3-6-31-16,8-5 0 16,0-22-30-16,8-12 0 15,-8-41-2767-15</inkml:trace>
  <inkml:trace contextRef="#ctx0" brushRef="#br0" timeOffset="38212.89">24548 3094 2400 0,'0'0'0'0,"0"0"69"16,0 0 1-16,31 12 51 0,-14-16 2 15,2 4-52-15,4-4 1 16,4-4-18-16,4-4 1 16,0-5 2-16,-8-7 0 15,-8 7-4-15,-3-7 0 16,-2-5 1-16,-5-6 1 16,-3 1-9-16,-4 9 1 15,-5 1-9-15,-7 7 1 16,-7 13-8-16,-4 8 0 15,-4 17-5-15,2 7 0 16,4 9-6-16,8-4 0 16,3 0-3-16,8-1 0 15,8 5-3-15,8-4 1 16,9-3-5-16,12-3 1 16,7-7-10-16,4-3 1 15,4-9-4-15,-3-8 1 0,-1-8-56 16,-7 0 1-16,-37 8-2689 15</inkml:trace>
  <inkml:trace contextRef="#ctx0" brushRef="#br0" timeOffset="38384.5">24968 3163 2952 0,'0'0'0'0,"0"0"-19"0,0 0 0 16,0 0-68-16,-10-40 2 15,10 40-1972-15</inkml:trace>
  <inkml:trace contextRef="#ctx0" brushRef="#br0" timeOffset="50794.08">20432 5532 452 0,'0'0'0'16,"0"0"119"-16,0 0 0 16,0 0 199-16,0 0 2 15,0 0-136-15,0 0 1 16,0 0-14-16,0 0 0 16,0 0-85-16,0 0 0 15,0 0-10-15,0 0 0 0,0 0-18 16,0 0 2-16,0 0-9 15,0 0 1-15,0 0-8 16,25-25 1-16,6 13 5 16,7 0 2-16,2 0-4 15,-5 1 1-15,-6 3-8 16,-4-2-1-16,-2 6-5 16,-8 0 1-16,-1 4-8 15,-1 0 1-15,3 0-4 16,3 0-1-16,2 8 7 15,-2 4-1-15,-5 1-1 0,-3 7 0 16,1 6 3-16,1 1 0 16,11 10-1-16,-9 4-1 15,-4 0 1-15,1 4 2 16,2 4-5-16,-1 8 0 16,2 6-3-16,3 9-1 15,-5 11-5-15,-3 3 2 16,-4 8-7-16,-3 4 1 15,-1 5-5-15,-2-3 1 16,-4-10-3-16,3-2 0 16,1 8 0-16,3 2 0 15,7 6-1-15,2-6 1 16,-1 0-2-16,-1 0 1 16,-1-2 0-16,3 0 1 15,3 2 0-15,-3 2 1 16,-1 5 0-16,-1-3 0 15,-4-2 5-15,-2 0 0 0,-2 8 4 16,1 1 0-16,-1 7 3 16,0-5 1-16,0 3 1 15,-2-4 1-15,-7 1 1 16,1 3 0-16,0-6 1 16,2 9 0-16,0 10 0 15,0 8 1-15,2 12-1 16,2 0-9-16,0 2-17 15,-1 0 0-15,1 4 0 0,1-10 0 16,-1-4 0 0,-1-4 0-16,2-4 0 0,5-2 0 15,2 2 0-15,2-3 0 16,-3-1 0-16,-1 0 0 16,0-3 0-16,-4 3 0 15,-6 8 0-15,-4-4 0 16,1-5 0-16,-1-7 0 15,-2-2 0-15,2 1 0 16,5-4 0-16,1-3 0 16,-4 5 0-16,-4-7 0 15,-1 7 0-15,-5-6 0 16,3 5 0-16,1-7 0 16,5-2 0-16,-1-1 0 15,0-3 0-15,4 2 0 16,8-8 0-16,2-2 0 15,2-6 0-15,1 0 0 0,3 6 0 16,1-2 0-16,-5 0 0 16,4-2 0-16,3 6 0 15,2 4 0-15,1 8 0 16,-5-4 0-16,4 5 0 16,1-3 0-16,-1-6 0 15,-3-4 0-15,-5 2 0 16,-5-2 0-16,-4 2 0 15,-6-6 0-15,-1-4 0 16,-3-6 0-16,-2 2 0 0,1-2 0 16,-1-5 0-16,1-5 0 15,-1-7 0-15,3 0 0 16,-5-13 0-16,3-3 0 16,3-4 0-16,-4 2 0 15,-3-3 0-15,-4-7 0 16,3-8 0-16,3-3 0 15,1 1 0-15,-1 2 0 16,-5 5 0-16,-5 1 0 16,-9 2 0-16,-16-8 0 15,-29-5 0-15,-37-18 0 16,-61-24 0-16,-58-15 0 16,233 33-2978-16</inkml:trace>
  <inkml:trace contextRef="#ctx0" brushRef="#br0" timeOffset="59590.7">9971 5362 1632 0,'0'0'0'0,"0"0"109"16,0 0 1-16,0 0 58 15,0 0 2-15,0 0-43 16,0 0 0-16,0 0-51 16,0 0 0-16,19-2-25 0,-15 0 0 15,-4 2-7-15,4 0 0 16,-4 0-5-16,3 0 1 15,-3 0 4-15,4 4 1 16,-4 15 0-16,0 19 0 16,0 14-7-16,4 5 0 15,12-8-1-15,12-19 0 16,13-19-6-16,15-15-1 16,17-15 7-16,17-15 1 15,26-20-7-15,20-7 1 16,18-15-21-16,19-15 0 15,-173 91-2573-15</inkml:trace>
  <inkml:trace contextRef="#ctx0" brushRef="#br0" timeOffset="69415.85">1353 2242 1470 0,'0'0'0'16,"0"0"88"-16,0 0 2 15,0 0 81-15,0 0-1 16,0 0-45-16,0 0 0 15,-27-4-61-15,-4 4 0 16,-11 6-6-16,-8 6 0 16,2 4-8-16,2 5 2 15,0 10-12-15,-4 7 1 0,5 7 27 16,3 8 2-16,3 3-4 16,9 7 0-16,3 2-8 15,11 1-1-15,12 3-12 16,12-5 1-16,11-5-13 15,12-6 2-15,12-8-7 16,3-12 0-16,6-13-6 16,5-16-1-16,9-12-9 15,1-14 2-15,2-5-14 16,-3-6 1-16,-8-4-7 0,-3-3 1 16,-55 40-2490-16</inkml:trace>
  <inkml:trace contextRef="#ctx0" brushRef="#br0" timeOffset="69778.39">1944 2260 2236 0,'0'0'0'15,"0"0"0"-15,0 0 0 0,-15 19 0 16,7 3 0-16,-8 9 40 16,1 10 1-16,7 1 8 15,5 3 2-15,-1 0 9 16,0 0 1-16,0 0-6 15,4-4 0-15,0-4-15 16,0-8 1-16,-4 3-11 16,4-11 1-16,-4-5-8 15,4-8 0-15,-4-8-18 16,-3-4-1-16,7 4-2138 0</inkml:trace>
  <inkml:trace contextRef="#ctx0" brushRef="#br0" timeOffset="70015.87">1501 2648 1834 0,'0'0'0'16,"0"0"1"-16,0 0 1 15,43-12-1-15,5-4 0 16,25-5 1-16,8 1 0 16,-6-2 26-16,2 7 1 15,-8-7 32-15,-2 3 1 16,-9 3-20-16,0 2 2 15,1-1-24-15,-1-1 2 16,-8-2-22-16,-4-1 0 16,-46 19-1614-16</inkml:trace>
  <inkml:trace contextRef="#ctx0" brushRef="#br0" timeOffset="70212.16">2637 2158 1847 0,'0'0'0'0,"0"0"4"16,0 27 2-16,0-1 32 16,-4 7 1-16,-4 10 98 15,0 8 1-15,1 6-26 16,-5 0 2-16,1 0-12 0,-3-1 1 16,3-1-29-16,3-10 1 15,4-10-37-15,4-9 2 16,-4-10-35-16,4-11 1 15,0-5-2165-15</inkml:trace>
  <inkml:trace contextRef="#ctx0" brushRef="#br0" timeOffset="70392.22">2442 2608 2248 0,'0'0'0'15,"35"-9"0"-15,0 1 1 16,11 4 15-16,10-4 0 16,9 0 38-16,0-2 1 15,3-1-18-15,-3 3 0 0,-65 8-1885 16</inkml:trace>
  <inkml:trace contextRef="#ctx0" brushRef="#br0" timeOffset="70828.45">3270 2554 2475 0,'0'0'0'0,"0"0"18"16,0 0 0-16,27 0-5 15,0 0 1-15,19-12-31 16,10 0 1-16,-56 12-1863 15</inkml:trace>
  <inkml:trace contextRef="#ctx0" brushRef="#br0" timeOffset="71655.34">3972 2463 2086 0,'0'0'0'15,"0"0"38"-15,6 22 0 0,-2 2 26 16,-8 9 1-16,-4 8-4 15,-3-4 0-15,1-9-33 16,2-7 0-16,1-5-6 16,3-1 0-16,0-1-8 15,4-2-1-15,0-4-3 16,0-4 0-16,0-4-1931 16</inkml:trace>
  <inkml:trace contextRef="#ctx0" brushRef="#br0" timeOffset="71820.6">3951 2279 2148 0,'0'0'0'16,"0"0"-1"-16,0 0 0 15,0 0-28-15,0 0 1 16,0 0-1540-16</inkml:trace>
  <inkml:trace contextRef="#ctx0" brushRef="#br0" timeOffset="72347.2">4174 2463 2060 0,'0'0'0'16,"-2"38"11"-16,2-9 1 0,4-2 62 15,0-1 2-15,0-3 71 16,-4-5 0-16,4-6-68 16,-4-4 2-16,4-4-16 15,3-4 1-15,1 0-20 16,4-8 0-16,11-8 2 16,4-13 0-16,0-3-10 15,-8 7 1-15,-4 5-5 16,-3 11 0-16,-5 5-9 0,-3 4 1 15,0 0-6 1,-2 7 1-16,0 11-6 0,-2 6 2 16,-2 1-4-16,0 2-1 15,0-5-3-15,2-6 0 16,2-5-2-16,2-5 0 16,0-2-1-16,4-4 0 15,9-10-1-15,6-5 1 16,8-11-1-16,0-1 2 15,-8 3-1-15,-4 7-1 16,-4 5 1-16,-3 8 0 16,-4 4-3-16,-3 4 1 15,1 4 0-15,-2 7-1 16,0 15 1-16,2-1 0 16,-3-1-1-16,9-7 1 15,-1-9-1-15,5 0 2 16,-1-8-5-16,1 0 1 15,-1-4-3-15,4-12-1 0,-19 12-2565 16</inkml:trace>
  <inkml:trace contextRef="#ctx0" brushRef="#br0" timeOffset="72650.28">4959 2072 2400 0,'0'0'0'16,"0"0"7"-16,22 16-1 0,-7 3-2 0,-7 18 0 16,-4 12 86-16,-8 10 1 15,-4 13-7-15,-7 3 0 16,-3 7-3-16,3 2 0 16,5-1-12-16,5 3 1 15,1 4-27-15,-4-4-1 16,4-8-13-16,0-13 1 15,4-20-11-15,4-16 0 16,-4-13-8-16,4-16 0 16,0-4-10-16,0-17 2 15,-2-23-8-15,1-8 2 16,-3 52-2452-16</inkml:trace>
  <inkml:trace contextRef="#ctx0" brushRef="#br0" timeOffset="72883.22">5000 2526 1922 0,'0'0'0'15,"11"-37"7"-15,1 8-1 0,7-3 32 16,4-1 1-16,4 0 53 16,6 5 1-16,2 11 3 15,3 9 2-15,1 8-20 16,-5 4 2-16,-7 11 23 16,-11 3 2-16,-16 2-20 15,-20 1 0-15,-14 10-20 16,-12 3 0-16,-14-1-5 15,-6-2 1-15,-3 3-13 16,2-5 1-16,9-5-10 0,8-7 1 16,12-1-39-16,14-8 0 15,24-8-2519-15</inkml:trace>
  <inkml:trace contextRef="#ctx0" brushRef="#br0" timeOffset="73296.42">5362 2554 2412 0,'0'0'0'15,"27"-8"2"-15,0-4 2 16,7-4 13-16,1-5-1 15,-4-5 33-15,-6-1-1 0,-6 5 4 16,-4 3-1-16,-3-1 10 16,-8 3 1-16,-4-3 16 15,-4 6 1-15,0 3-3 16,-8 7 1-16,3 0-3 16,-7 8 2-16,-5 7-12 15,0 7 1-15,-2 9-18 16,8-1 1-16,3 1-10 15,8 3 2-15,8-5-10 16,8-1 1-16,7-3-8 0,12 3 0 16,11-9-10-16,2-5-1 15,2-2-12-15,-7-12 1 16,-12-4-4-16,-6-6 0 16,-21 14-2745-16</inkml:trace>
  <inkml:trace contextRef="#ctx0" brushRef="#br0" timeOffset="73579.73">5664 2313 2337 0,'0'0'0'15,"0"0"61"-15,0 0 0 16,0 0 16-16,19 19 0 16,4-1-12-16,8 9 0 15,6 3-24-15,-3 3-1 16,-7-2 11-16,-4-5 0 15,-11-7-1-15,-8 3-1 0,-1-10-4 16,-3-1 1-16,-3-7-5 16,3 2 2-16,-4-10-10 15,0-2-1-15,-4-5-2 16,4-5 1-16,8-2-9 16,0-5 2-16,4-3-16 15,7 3-1-15,8 5-10 16,6-1 1-16,-29 19-2535 15</inkml:trace>
  <inkml:trace contextRef="#ctx0" brushRef="#br0" timeOffset="73998.22">6414 2268 2086 0,'0'0'0'16,"0"0"-1"-16,0 0-1 15,0 0-1-15,-38 8 1 16,-8 7 21-16,-6 7 0 16,2 3 54-16,3 7 1 15,5 5 35-15,9 0 1 16,6 0-8-16,12 0 1 16,11-1-25-16,4-15-1 15,4-5-21-15,8-8 1 16,11-8-11-16,6-4 1 15,9-8-6-15,-3-8 0 16,-8-5-9-16,-8-4 0 16,-8 5 1-16,-3 10-1 0,-4 3-3 15,-4 7-1-15,0 0-9 16,0 4 0-16,-4 0-4 16,0 8 2-16,-3 3-7 15,-1 3 0-15,8 10-5 16,8 1 1-16,3-2-5 15,12-1 1-15,2-10-2 16,4-4 0-16,0-12-24 0,2-4 2 16,-31 8-2510-16</inkml:trace>
  <inkml:trace contextRef="#ctx0" brushRef="#br0" timeOffset="74207.13">6730 2009 2299 0,'0'0'0'16,"0"0"-11"-16,-2 22-1 15,-6 19 12-15,-1 8 0 16,-1 0 48-16,-5 4 0 16,-8 3 42-16,-4 3 0 15,-8 10 3-15,0-1-1 16,-3 3-57-16,9-14 1 15,29-57-2143-15</inkml:trace>
  <inkml:trace contextRef="#ctx0" brushRef="#br0" timeOffset="74403.58">6468 2324 2236 0,'0'0'0'0,"31"-15"104"16,0 3 2-16,13-2-26 15,6 7-1-15,-4-5-38 16,-5 4-1-16,-9 4-31 16,-3-4 0-16,-9 6-18 0,-5 2 0 15,-4 0-102-15,-3 0 1 16,-8 0-1739-16</inkml:trace>
  <inkml:trace contextRef="#ctx0" brushRef="#br0" timeOffset="74552.2">6838 2248 1306 0,'0'4'0'15,"0"4"0"-15,0 0 1 16,-4 3 1-16,0 3 0 15,0 10 111-15,0 5 0 16,-3-2 65-16,3 3 1 16,4-7-30-16,0-5 1 15,0 1-30-15,0-1 1 16,-4-2-34-16,0-8 2 16,0-1-51-16,4-3 1 15,0-4-2055-15</inkml:trace>
  <inkml:trace contextRef="#ctx0" brushRef="#br0" timeOffset="74686.39">6895 2185 2035 0,'0'0'0'0,"20"8"-4"15,-5-8 0-15,-15 0-1517 16</inkml:trace>
  <inkml:trace contextRef="#ctx0" brushRef="#br0" timeOffset="75166.33">7028 2328 1934 0,'0'0'0'0,"-4"30"33"0,4-7 0 16,4 7 22-16,0-5 0 15,0-5 106-15,4-5-1 16,-1-1-54-16,1-2 0 15,-4 0-7-15,4-9 0 16,-1 1-21-16,1-4 1 16,2-4-17-16,1-3 1 15,3-9-11-15,1-2 2 16,2-1-16-16,-1-1 0 16,-1 10-2-16,-3 3 0 15,-1 7-3-15,-3 3-1 16,3 9-13-16,5 6 2 15,7 7-9-15,0-1 0 16,4-9-4-16,8-9 1 16,9-8-4-16,2-13 0 15,-7-9-2-15,-3-5 0 0,3-1-1 16,-9-3 0-16,-7-2 0 16,-11 2 0-16,-8 9-1 15,-4 14 1-15,-8 6 0 16,-7 8 2-16,-12 14-2 15,-6 9 0-15,4 11 0 16,10 7 2-16,13-4-1 16,6 0 1-16,12-4-1 15,15-2 1-15,17-1 1 16,14-17 1-16,11-13-5 0,14-12 1 16,-83 8-2699-16</inkml:trace>
  <inkml:trace contextRef="#ctx0" brushRef="#br0" timeOffset="75800.62">3364 3492 2299 0,'0'0'0'15,"35"-6"11"-15,3 0 1 16,16-4-12-16,8-2 2 16,5 4-25-16,-9-5 1 0,-58 13-1689 15</inkml:trace>
  <inkml:trace contextRef="#ctx0" brushRef="#br0" timeOffset="76430.09">4128 3353 1897 0,'0'0'0'15,"0"0"0"-15,0 0 0 16,0 0 8-16,0 0 1 16,0 0 101-16,0 0 0 15,0 0-6-15,0-18 1 0,0 14-13 16,-4 0 0 0,4 0-10-16,-4 4 0 0,4-4-12 15,-3 4 2-15,-1-4-11 16,0 4 0-16,-8 0-11 15,-3 8 0-15,-16 14-3 16,-7 13 0-16,3 14 6 16,2 0 1-16,10 4-9 15,12-2 1-15,11 2-8 16,15-8 1-16,16 0-11 16,9-8 2-16,18-10-3 0,4-13 0 15,5-16-10-15,2-6 3 16,0-11 2-16,-1-7 0 15,-14-13-6-15,-12 0 1 16,-19-4-1-16,-19-2 1 16,-16 0-1-16,-11 4 1 15,-11 3-6-15,-12 9 1 16,-8 5-11-16,2 13 1 16,2 7-2-16,7 8 0 15,43-4-2808-15</inkml:trace>
  <inkml:trace contextRef="#ctx0" brushRef="#br0" timeOffset="76962.92">5008 3364 2563 0,'0'0'0'0,"0"0"0"0,0 0 0 15,0 0 0-15,0 0 0 16,-45 16 107-16,9 2 2 16,-1 5 1-16,6 3 0 15,16 9-8-15,7 8 0 16,8 4-22-16,4-6 0 16,12 0-28-16,7-8 2 15,7 5-17-15,7-7 2 16,5-10-8-16,5-17 1 15,6-11-5-15,-4-15 0 16,-3-13-1-16,-8-6 0 16,-7-4 0-16,-12-12 0 15,-11-2-3-15,-16 6 1 16,-23 4-3-16,-19 12 1 16,-21 10-4-16,-17 21 2 0,-9 19-9 15,-1 11 1-15,0 1-11 16,10 5 0-16,88-30-2941 15</inkml:trace>
  <inkml:trace contextRef="#ctx0" brushRef="#br0" timeOffset="86212.14">8008 2136 690 0,'0'0'0'0,"0"0"0"16,0 0 4-16,-8 22 1 16,4-18 35-16,-7 4 2 15,-5 4 92-15,1-1 2 16,-6 3-74-16,3-6 1 16,5-4 39-16,3 0 1 15,3 0 55-15,1-1 0 16,-2-3 3-16,0 4-1 15,5-4-3-15,3 0 1 16,0 0-34-16,7-7 2 16,20-5-21-16,17-6 1 0,10-5-30 15,0-3 1-15,-4 7-27 16,-5 3-1-16,-3 2-18 16,-7-1-1-16,-5 7-18 15,-3-6 2-15,-4-2-14 16,-7 1 0-16,-16 15-2350 15</inkml:trace>
  <inkml:trace contextRef="#ctx0" brushRef="#br0" timeOffset="86516.51">8202 1896 2299 0,'0'0'0'16,"0"0"0"-16,27 0 1 15,-4 0-1-15,2 0 0 16,4 4 36-16,-6-1 1 16,-9-3 8-16,-3 8 1 15,-3 0 11-15,0 6 0 16,-1 5-4-16,5 1 1 16,-5 5 3-16,-3-5 1 15,-8 2 2-15,1-7-1 16,-5 3-9-16,-7 1-1 15,-12 11-8-15,-2-3-1 16,-4-1-14-16,0-7 1 16,3-5-19-16,3 2 1 0,11-9-9 15,1 1 0-15,15-8-2377 16</inkml:trace>
  <inkml:trace contextRef="#ctx0" brushRef="#br0" timeOffset="87245.52">8716 1772 2060 0,'0'0'0'16,"0"0"-1"-16,31 0 0 16,-12 8-7-16,0 6 0 15,-3 1 65-15,-1 5 1 16,-7 5 36-16,-4-1-1 15,-4-2 11-15,3-3 0 16,-3-1-18-16,0 1 0 16,-3-7-18-16,-1-2 0 15,0-2-13-15,0-8 1 16,-4-8-7-16,1-10 2 0,3-5-7 16,4-14-1-16,11-1-5 15,5-3-1-15,7 6-8 16,2 9 1-16,0 5-4 15,-2 9 0-15,2 4-6 16,2 4 0-16,-8 12-1 16,0 0 0-16,-3 6-3 15,-9-2 0-15,-3 3-3 16,-4-1 2-16,-4 6-3 16,1-1 0-16,3-5 0 15,0-6 0-15,0-8-2 0,7 0 1 16,5-8-2-16,5-6 0 15,12-13-2-15,2-3 1 16,-2 3-3-16,-6 5 1 16,-8 11-2-16,1 3 1 15,-5 8 1-15,-3 4 0 16,-4 0 3-16,3 7 1 16,-3 5 1-16,-4 2 0 15,4 1-1-15,-4 3 1 16,4-7-5-16,4-3 0 15,-5 0-6-15,1-2 0 16,0-6-30-16,0-4 0 16,-4 0-2694-16</inkml:trace>
  <inkml:trace contextRef="#ctx0" brushRef="#br0" timeOffset="87581.02">9470 1629 1758 0,'0'0'0'0,"23"-15"-1"16,-3 3 1-16,-1 6 8 15,-4 2 1-15,-7 0 11 16,-4 4 0-16,-4 0 20 16,-8 4 1-16,-3 4 27 15,-5 6 2-15,-3 13 19 16,4-2-1-16,9 3 30 0,6-7 1 16,6-5-14-16,7-2 2 15,8-2-19-15,10-1 0 16,7-7-17-16,1-4 0 15,-10-4-14-15,-8-4 1 16,-8-3-6-16,-5-3 0 16,-6-6-12-16,-10 1 1 15,-11 1-9-15,-12 3 0 16,-11-1-2-16,-8 10-1 16,2 6-11-16,2 4 0 15,7 0-12-15,12 6 1 16,8 1-10-16,7-3 1 15,12-8-2582-15</inkml:trace>
  <inkml:trace contextRef="#ctx0" brushRef="#br0" timeOffset="88098">10051 1175 2872 0,'0'0'5'16,"8"41"-1"-16,4-4 3 16,-3 8 0-16,-1 4 11 15,-2 8 0-15,1 6 16 0,3-3 1 16,0-7 18-16,-1-4 1 15,3-4 1-15,3-15 0 16,-3-7-15-16,-1-9 2 16,-7-6-11-16,-4-8 2 15,0 0-7-15,-4-10-1 16,-7-10-4-16,-12-13-1 16,-12 2-8-16,-3-3 2 15,-3 5-8-15,3 9 1 16,3 7-4-16,4 11 1 15,8 10-3-15,2 3 0 16,6 5-1-16,3-2 1 16,10 1 0-16,6 1 0 15,8 2 0-15,9-3 1 16,11 1-1-16,7-2 1 0,-1-2-2 16,5-9 1-1,-7 1-1-15,-3-8 0 0,-4 1-3 16,-2-5-1-16,-8-2-45 15,-4-10 0-15,-15 20-2508 16</inkml:trace>
  <inkml:trace contextRef="#ctx0" brushRef="#br0" timeOffset="88244.72">10279 1512 2211 0,'0'0'0'0,"0"0"6"0,0 0 1 15,1 23 16-15,5-11 2 16,0-2 61-16,-2 2 2 15,0-5-29-15,0-3 2 16,-1 4-36-16,1-4-1 16,-4-4-1986-16</inkml:trace>
  <inkml:trace contextRef="#ctx0" brushRef="#br0" timeOffset="88614.39">10561 1032 3116 0,'8'25'-6'16,"11"36"2"-16,-3 8-11 16,-12 1 1-16,-1 1 14 15,-6 5 0-15,-1 2 6 16,-4-5 2-16,-3-7 22 16,-1-5 1-16,-3-8 5 15,-5-4 1-15,-1-12-25 16,-2-11 0-16,2-15-12 0,2-11 0 15,1-19-33-15,-5-7 0 16,23 26-2355-16</inkml:trace>
  <inkml:trace contextRef="#ctx0" brushRef="#br0" timeOffset="88713.12">10382 1655 1796 0,'0'0'0'15,"0"0"17"-15,35-37 0 16,-4 11 30-16,11 3 0 16,14 1 91-16,9-1 0 15,-5 5-42-15,-2-2-1 16,-12 1-52-16,-4-3 0 15,-42 22-1901-15</inkml:trace>
  <inkml:trace contextRef="#ctx0" brushRef="#br0" timeOffset="89383.17">10966 1261 2605 0,'0'0'17'0,"-8"26"0"16,-4 1 6-16,1 2 2 15,3 3 19-15,0 1 0 16,8 0 16-16,4-9 2 16,0-11 5-16,0-5 2 15,4-8-9-15,3-4 2 16,12-7-8-16,4-11 0 16,4-5-9-16,-10 1 1 15,-5 1-9-15,-5 9 1 16,-5 8-2-16,-2 8 1 0,-2 8-10 15,-2 8 0-15,-2 21-9 16,2 12 1-16,2 0-6 16,-2 10 1-16,-8 1-5 15,-7 1 1-15,-9 10-5 16,-1-7 2-16,-5-1-4 16,-5-10 1-16,0-8-4 15,-3-10 1-15,-4-10-1 16,-3-13 0-16,3-12-1 15,0-15 1-15,7-9-2 16,6-5-1-16,14-1-2 0,11-7-1 16,15-2-31-16,9-2 1 15,-20 41-2641-15</inkml:trace>
  <inkml:trace contextRef="#ctx0" brushRef="#br0" timeOffset="89962.23">11610 1306 2631 0,'0'0'35'16,"31"-16"0"-16,-10 3-29 0,-9 1 1 15,-8 8 23-15,-6 0 1 16,-4 4 30-16,-8 0 2 16,-9 8 16-16,-4 10-1 15,0 13-9-15,4 6 0 16,8 0-11-16,0 1 0 16,7-3-24-16,8-2-1 15,8-7-8-15,3-7 0 16,4 1-8-16,12-3-1 15,4-5-9-15,2 0 0 16,-8-2-6-16,-8 1 0 16,-9-3-1-16,-8 4 1 15,-6-4-1-15,-11 6 1 16,-18 5-1-16,-1-7 0 16,1-2 0-16,0-6 0 15,7-4-3-15,4-4 1 16,5 0-31-16,8-6 2 15,11 10-2527-15</inkml:trace>
  <inkml:trace contextRef="#ctx0" brushRef="#br0" timeOffset="90229.67">11849 963 2803 0,'0'0'35'0,"8"36"-1"16,-7 9-34-16,-4 4 0 15,-3 9 19-15,-2 7 0 16,0 0 40-16,3-3 0 16,1 3 12-16,-4 2 0 15,0-3-16-15,1-7 1 16,-9-12-16-16,5-16 1 15,3-13-31-15,0-12 0 16,8-4-2547-16</inkml:trace>
  <inkml:trace contextRef="#ctx0" brushRef="#br0" timeOffset="90375.26">11835 1359 2651 0,'29'-4'78'0,"44"-8"-1"16,-3 1-77-16,-18 1 1 0,-16 14-89 16,-11-4-1-16,-25 0-1884 15</inkml:trace>
  <inkml:trace contextRef="#ctx0" brushRef="#br0" timeOffset="90812.45">12238 1359 2445 0,'2'0'63'0,"11"-23"1"16,-5 9-44-16,-10 6 0 15,-10 4 26-15,-11 0 1 16,-15 4 24-16,-9 12 0 15,1 13 4-15,6 7 0 16,1 9-1-16,12 0 1 16,8 0-19-16,11 0 0 15,8 0-9-15,8-11 1 16,11-15-10-16,1-7 0 16,-5-8-8-16,2-15 1 15,5-7-11-15,-1-9 1 16,-2-10-6-16,0-1-1 15,-3 5-5-15,-5 8 0 0,-3 9-5 16,-4 8 0-16,0 9-3 16,-4 6 1-16,3 1-2 15,1 4 2-15,4 8-2 16,3 5 0-16,5 11-4 16,-1-11 1-16,1-5-17 15,1-8 1-15,-17-8-2641 16</inkml:trace>
  <inkml:trace contextRef="#ctx0" brushRef="#br0" timeOffset="91066.4">12490 938 2817 0,'0'0'9'0,"11"57"0"16,1 9 40-16,-8-5 0 16,-4-4 4-16,0 0 1 15,7-3 1-15,1 3 1 16,-4 0-15-16,-4-8 2 16,-4-8-21-16,0-8 2 15,0-13-20-15,-7-12 1 16,11-8-2473-16</inkml:trace>
  <inkml:trace contextRef="#ctx0" brushRef="#br0" timeOffset="91216.61">12430 1294 2606 0,'23'-7'288'15,"48"-15"-1"-15,2-1-253 16,-9 5-1-16,-14 2-38 15,-19 8 0-15,-31 8-2424 16</inkml:trace>
  <inkml:trace contextRef="#ctx0" brushRef="#br0" timeOffset="91580.49">12703 1396 2702 0,'8'0'101'0,"46"0"1"16,-2-8-37-16,-4-7 0 15,-6-3-23-15,-5-5 0 16,-10 1 1-16,-12 2-1 16,-7 11 1-16,-8-7 1 15,-8 4 1-15,-15-3 1 16,-8 5-1-16,-9 6 1 15,1 8-5-15,-3 13 2 16,0 7 6-16,3 9 2 16,8 8-11-16,8 0 2 0,8-3-13 15,13 1 1-15,16-2-10 16,16 0 2-16,20-11-9 16,14-11 2-16,9-7-4 15,8-16 1-15,2-17-12 16,-6-16 1-16,-77 41-2921 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3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39 20399,'0'0'8,"-2"5"92,-6 15 439,-1-1-1,-1-1 1,-13 18-1,9-14 19,1 1 1,-14 29 0,25-44-470,-1-1 0,1 0 0,0 0 0,0 1 0,1-1 0,0 1 0,0 0 0,1-1 0,0 1 0,0 0 0,1-1 0,1 10 0,-1-14-47,0 0 1,0 0 0,0 0-1,0 0 1,0 0-1,0 0 1,1 0-1,-1 0 1,1 0-1,0-1 1,0 1-1,0-1 1,0 1-1,1-1 1,-1 0-1,0 0 1,1 0 0,4 3-1,-4-4-3,1 1 0,0-1 0,0 0 0,0 0-1,0 0 1,0 0 0,0-1 0,0 0 0,0 0 0,0 0 0,0 0 0,8-2-1,0-1 18,0 0-1,0-1 0,-1-1 1,0 0-1,1 0 0,-2-1 1,1 0-1,14-12 0,27-33 142,-45 42-154,1 0 0,1 1 0,-1-1 0,2 2 0,-1-1 0,1 1 0,0 1 0,0 0 0,16-7 0,-24 12-37,0 1-1,0-1 0,0 1 0,0 0 0,0 0 1,0 0-1,0 0 0,0 0 0,0 1 0,-1-1 1,1 1-1,0-1 0,0 1 0,0-1 0,0 1 1,-1 0-1,1 0 0,0 0 0,-1 0 0,1 0 1,0 0-1,-1 1 0,0-1 0,1 0 0,-1 1 1,0-1-1,0 1 0,1 0 0,-1-1 0,0 1 1,-1 0-1,2 3 0,4 7 26,-1 0 0,0 1 0,4 21 0,-6-24-26,-2-6-4,0 2-2,1-1 0,0 0 1,0 1-1,4 7 0,-6-12 2,1-1 0,-1 1 0,0 0-1,1-1 1,-1 1 0,1-1 0,-1 1-1,1-1 1,-1 0 0,1 1 0,-1-1-1,1 1 1,-1-1 0,1 0 0,0 0-1,-1 1 1,1-1 0,0 0 0,0 1-1,0-2 1,0 1 0,0 0 0,0 0 0,0 0 0,-1-1 0,1 1 0,0 0-1,0-1 1,-1 1 0,1-1 0,0 1 0,0-1 0,-1 1 0,1-1 0,-1 0 0,1 1-1,0-1 1,-1 0 0,1-1 0,2-2 1,-1 1 0,0-1 0,-1 0-1,1 0 1,-1-1 0,0 1 0,0 0 0,0 0-1,0-1 1,-1 1 0,0 0 0,0-1 0,0 1-1,0 0 1,-1-1 0,1 1 0,-1 0 0,0-1-1,0 1 1,-1 0 0,-3-6 0,-1-6 4,-2 1-1,0 0 1,-1 1 0,-15-19-1,23 32-2,0 0-1,0-1 0,0 1 1,1-1-1,-1 1 0,0-1 1,1 1-1,-1-1 0,1 1 1,-1-1-1,1 1 0,0-1 1,0 1-1,0-1 0,-1 0 1,2 1-1,-1-1 0,0 0 1,0-1-1,1 0 0,0 0 1,0 0-1,1 1 0,-1-1 1,1 0-1,-1 0 0,1 1 1,0-1-1,3-2 1,4-5 0,1 1 0,1 0 0,18-11 0,-22 15-1,3-2 0,0 1 1,0 0 0,1 0-1,0 1 1,0 1 0,0 0-1,1 0 1,-1 1 0,1 0-1,-1 1 1,1 1-1,14-1 1,-25 2 0,1 0-1,-1 1 1,1-1-1,-1 0 1,0 0-1,1 1 1,-1-1-1,0 1 1,1 0-1,-1-1 0,0 1 1,0 0-1,0-1 1,1 1-1,-1 0 1,0 0-1,0 0 1,0 0-1,0 0 1,-1 0-1,1 1 1,0-1-1,0 0 1,-1 0-1,1 1 1,0-1-1,-1 0 1,0 0-1,1 1 1,-1-1-1,0 1 1,1-1-1,-1 0 1,0 1-1,0-1 1,0 1-1,0-1 1,-1 1-1,1 2 1,-2 4 10,0 1 1,0 0 0,0-1 0,-1 1-1,-5 8 1,-17 28 41,15-29-19,-12 27 0,20-38-31,0 0 1,0-1 0,1 1 0,0 0 0,0 0-1,0 0 1,0 0 0,1 0 0,0 0-1,1 9 1,-1-12-8,0 0 1,1-1-1,-1 1 0,1 0 0,-1-1 0,1 1 1,0-1-1,-1 1 0,1 0 0,0-1 0,0 0 1,0 1-1,1-1 0,-1 0 0,0 1 1,0-1-1,1 0 0,-1 0 0,0 0 0,1 0 1,1 1-1,11 1-3625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3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25 18791,'0'0'0,"-20"-25"-144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3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21607,'0'0'32,"21"36"8,-16-5 8,-1 17 8,-4 15 1184,-5 5 8,-5 3-808,-3-5 0,-2-9-160,0-10 8,3-9-232,7-14 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3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19999,'-2'20'77,"-1"-1"-1,-1 1 1,0-1-1,-14 37 1,-40 71 1168,31-70-494,9-18-273,-49 112 1164,53-115-1090,2 0 1,-9 47-1,20-64-229,2-18-310,-1-1 1,0 0-1,0 1 0,0-1 1,0 0-1,1 1 0,-1-1 1,0 0-1,0 0 0,1 1 1,-1-1-1,0 0 1,0 0-1,1 1 0,-1-1 1,0 0-1,1 0 0,-1 0 1,0 1-1,1-1 0,-1 0 1,1 0-1,-1 0 0,0 0 1,1 0-1,0 0 0,2 0 23,0-1 0,0 1 0,-1-1 0,1 0 0,0 0 0,0 0 0,0 0 0,-1-1 0,4-1 0,22-13 92,1 2 1,33-12-1,-50 22-98,-1 0 0,1 2 0,0-1 0,0 2 0,0-1 1,1 2-1,-1-1 0,24 4 0,-6 4 48,0 0 1,0 2-1,54 25 0,-51-19-52,0-2 1,42 10-1,-71-22-53,1-1 1,0 1-1,0-1 1,-1 0 0,1 0-1,6-1 1,2-2-3452</inkml:trace>
  <inkml:trace contextRef="#ctx0" brushRef="#br0" timeOffset="1">59 266 20599,'25'-5'0,"29"-6"-8,20-8 8,16 1-520,-1-3 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4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22311,'0'0'0,"10"25"192,-9 3-8,-11 15 144,-4 11-8,-3 12 704,0 2 0,4 5-568,2 3 16,-4-7-200,-3-6 16,6-17-208,2-16 16,5-15-96,2-15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4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19999,'0'0'-102,"2"6"31,1 5 208,0 0 0,-1 0 0,0 1 0,-1-1 0,0 1 0,0-1-1,-2 1 1,1 0 0,-2-1 0,1 1 0,-4 11 0,-3 8 658,-2 0 0,-25 56 0,-4-6 476,8-15 142,-46 130 0,73-174-1199,4-22-207,0 1 1,0-1 0,0 0-1,0 0 1,0 1-1,0-1 1,0 0 0,0 1-1,0-1 1,0 0 0,0 1-1,0-1 1,0 0-1,1 0 1,-1 1 0,0-1-1,0 0 1,0 0-1,0 1 1,1-1 0,-1 0-1,0 0 1,0 1 0,0-1-1,1 0 1,-1 0-1,0 0 1,0 0 0,1 1-1,1-2 14,1 1 0,-1 0 0,0-1 1,0 0-1,0 0 0,1 1 0,-1-1 0,0-1 0,0 1 0,3-2 0,4-2-55,45-30 57,-32 19-22,31-15-1,-46 27 0,0 1 0,0 0 0,0 1 0,0-1 0,1 1 0,-1 1 0,0 0 0,1 0 0,10 0 0,-14 1 1,0 1 0,0 0 0,1 0 0,-1 0 0,0 1 0,-1-1 0,1 1 0,0 0 0,0 0 0,-1 0 0,1 1-1,4 4 1,38 39 33,-35-34-24,-5-6-7,6 7 7,0-1 1,14 11-1,-22-20-8,0 0 0,0-1 0,0 1 0,0-1-1,1 0 1,0 0 0,-1 0 0,1-1 0,0 1-1,0-1 1,7 1 0,-10-2-2,-1-1 1,1 1-1,-1 0 0,1 0 1,-1-1-1,1 1 0,0-1 1,-1 1-1,0-1 0,1 0 1,-1 0-1,1 1 0,-1-1 1,0 0-1,0 0 0,1 0 1,-1-1-1,0 1 0,0 0 1,0 0-1,0-1 0,0 1 1,-1 0-1,1-1 0,0 1 1,-1-1-1,1 1 0,0-3 1,1-3 2,0-1 0,0 1 0,-1 0 0,1-13 0,-2 14 1,0 1 0,0-1 0,-1 1 0,1-1-1,-2 1 1,-1-8 0,3 12-1,0 0 1,-1 0-1,1 0 1,-1 0-1,1 0 1,0 0-1,-1-1 1,0 1-1,1 0 1,-1 0-1,0 1 1,1-1-1,-1 0 1,0 0-1,0 0 1,0 0-1,0 1 1,0-1-1,0 0 1,0 1-1,0-1 0,0 1 1,0-1-1,0 1 1,0-1-1,-1 1 1,1 0-1,0 0 1,0-1-1,0 1 1,-1 0-1,1 0 1,0 0-1,0 0 1,0 1-1,0-1 1,-2 1-1,-3 1 11,0 1 0,0 0 0,0 1 0,0 0 0,1 0-1,0 0 1,0 0 0,0 1 0,0 0 0,-7 10 0,7-9-3,0 1-1,0 1 1,1-1 0,0 1 0,0 0-1,1-1 1,0 2 0,-3 8-1,6-15-9,-1 0 0,1 1-1,-1-1 1,1 0-1,0 1 1,0-1 0,0 0-1,0 1 1,0-1-1,1 1 1,-1-1 0,1 0-1,-1 0 1,1 1-1,0-1 1,0 0 0,0 0-1,0 0 1,0 0-1,1 0 1,-1 0 0,1 0-1,-1 0 1,1 0-1,-1-1 1,1 1 0,0-1-1,0 1 1,0-1-1,0 0 1,0 0 0,0 0-1,0 0 1,1 0 0,-1 0-1,0 0 1,0-1-1,4 1 1,4 1-17,-1-1 0,1 0 0,0-1 0,0 0 0,-1-1 0,1 0 0,0 0 0,11-4 0,31-11-3711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4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21207,'0'0'0,"52"-14"-32,5-3-8,23-11 32,18-2 8,8 2-88,-6-2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23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65 101 8432,'0'0'1152,"-3"-5"-891,-36-48 2694,38 52-2463,1-1 0,-1 0 1,1 1-1,0-1 0,-1 1 0,1-1 1,0 0-1,0 1 0,0-1 1,1 1-1,-1-1 0,0 0 1,1-2-1,0 3-329,-1 0 0,0 1 1,0-1-1,0 0 0,1 0 0,-1 0 0,0 0 1,1 0-1,-1 1 0,0-1 0,1 0 1,-1 0-1,1 0 0,0 1 0,-1-1 0,1 0 1,0 1-1,-1-1 0,1 1 0,0-1 1,0 1-1,1-2 0,-1 3-84,0 0 1,0 0-1,0 0 1,0 0-1,0 0 0,0-1 1,0 2-1,0-1 1,-1 0-1,1 0 1,0 0-1,-1 0 0,1 0 1,-1 1-1,1-1 1,-1 0-1,0 1 0,1-1 1,-1 0-1,0 2 1,1 1 87,4 13 23,-2 0 0,0 1 0,-1-1 0,-1 1 1,-1-1-1,-2 30 0,-25 107 709,17-110-567,2 0 1,-3 65-1,6 32 471,10-170-452,0-4-4186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2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58 198 17687,'5'-4'7,"24"-19"329,1 2 0,0 0 0,1 2 0,2 2 0,55-23 0,-44 25 979,70-13 0,-93 25-886,0 0 0,1 1-1,-1 1 1,1 1 0,33 4 0,-52-4-353,1 1 1,0 0-1,0 0 1,-1 0-1,1 0 1,-1 1 0,1-1-1,-1 1 1,0 0-1,0 0 1,4 3-1,-5-4-40,-1 0 0,0 1-1,0-1 1,0 1-1,0-1 1,0 1 0,-1-1-1,1 1 1,0 0-1,-1-1 1,1 1 0,-1 0-1,1-1 1,-1 1-1,0 0 1,0 0 0,0-1-1,0 1 1,0 0-1,0 0 1,0 0 0,-1-1-1,1 1 1,-1 0-1,1-1 1,-2 3 0,-3 8 79,0-1 0,-1 0 0,0 0 0,0-1 0,-13 14 0,-44 47 254,51-59-317,-162 141 499,35-34-263,126-102-238,13-17-47,0 0-1,0 1 1,0-1-1,0 1 1,0-1-1,0 1 1,-1-1-1,1 1 0,0 0 1,0-1-1,0 1 1,1-1-1,-1 1 1,0-1-1,0 1 0,0-1 1,0 1-1,0-1 1,1 1-1,-1-1 1,0 1-1,2 1 5,1 0-1,-1 0 0,0-1 1,0 1-1,1-1 1,-1 1-1,1-1 1,0 0-1,3 1 0,2 2-7,28 11 23,-2 2 1,0 1-1,-1 1 0,55 43 1,-84-59-18,-1 0 0,0 0 0,0 1 0,0-1 0,0 0 0,-1 1 1,1 0-1,-1-1 0,0 1 0,3 7 0,-4-8-1,-1-1 0,0 1 1,0-1-1,0 1 0,0-1 0,0 1 0,0-1 0,-1 1 1,1-1-1,-1 1 0,1-1 0,-1 1 0,0-1 1,0 0-1,0 0 0,-1 1 0,1-1 0,0 0 0,-1 0 1,-2 2-1,-6 8 12,-1-1-1,0-1 1,0 0 0,-1 0 0,-1-1-1,1-1 1,-20 10 0,-11 3 45,-48 16 1,51-23 10,0-1 0,-65 10 0,83-19-1949,-34-1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2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20 19399,'0'0'3498,"-5"-4"-2682,4 3-764,-1-1 0,0 1 0,0-1 0,0 1 0,0 0 0,-1-1 0,1 1 0,0 0 0,0 1 1,-1-1-1,1 0 0,-1 1 0,1-1 0,0 1 0,-1 0 0,1 0 0,-1 0 0,1 0 0,-1 0 0,1 0 1,-1 1-1,1-1 0,0 1 0,-1 0 0,1 0 0,0-1 0,-1 2 0,-2 0 0,-9 8 104,1 0 1,0 1-1,1 1 0,0 0 0,0 0 0,1 1 0,1 1 1,0-1-1,1 2 0,1-1 0,0 1 0,1 1 0,1-1 1,-7 25-1,11-34-67,0 0 0,1 0-1,0 0 1,1 0 0,-1 0 0,1 0 0,0 0 0,1 0-1,-1 0 1,4 12 0,-4-18-73,0 1 0,1-1 1,-1 0-1,0 1 0,1-1 0,-1 0 0,1 1 1,-1-1-1,0 0 0,1 1 0,-1-1 0,1 0 1,-1 0-1,1 1 0,-1-1 0,1 0 0,-1 0 0,1 0 1,-1 0-1,1 0 0,-1 0 0,1 1 0,-1-1 1,1 0-1,-1-1 0,1 1 0,-1 0 0,1 0 0,-1 0 1,1 0-1,-1 0 0,1 0 0,-1-1 0,1 1 1,0 0-1,20-12 137,-16 10-104,13-10 26,0-1-1,-1-1 0,-1 0 0,0-2 0,-1 1 0,0-2 0,-1 0 0,14-24 0,-27 40-64,0-1 0,0 1 0,0 0 0,0-1 0,0 1 0,0 0 0,0 0 0,1 0 0,-1 0 0,0 0 1,2-1-1,-3 2-5,1 0 0,-1 0 0,1 0 1,-1 0-1,0 0 0,1 0 0,-1 0 1,1 0-1,-1 0 0,0 0 0,1 0 1,-1 0-1,1 0 0,-1 0 0,0 0 1,1 0-1,-1 0 0,0 1 0,1-1 1,-1 0-1,0 0 0,1 0 0,-1 1 0,0-1 1,1 0-1,-1 0 0,0 1 0,1-1 1,1 4 21,0-1 0,-1 1 1,1 0-1,0 0 0,-1-1 1,2 9-1,-1-2-44,1-2 72,-1-1 1,1 1 0,1 0 0,-1-1-1,2 0 1,8 14 0,-11-19-241,0 1 0,0-1 0,0 0 0,0 0 1,1 0-1,-1 0 0,1 0 0,-1-1 0,1 1 0,0-1 1,-1 1-1,1-1 0,0 0 0,0 0 0,0 0 0,0-1 1,0 1-1,0-1 0,0 0 0,0 1 0,0-1 0,5-1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23:04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10985 3004 992 0,'0'0'0'0,"0"0"35"16,0 0 1-16,0 0 29 15,0 0 1-15,0 0 9 16,0 0 0-16,-12 18-21 16,8-18 0-16,4 0-20 15,0 0 1-15,0 0-7 16,4 2 0-16,0 1 5 0,4 3-1 15,3 2-1-15,1-4-1 16,7 4 8-16,2-4 0 16,6 4 31-16,10-4 0 15,7 0 12-15,6-3 0 16,4-2-13-16,4-1 2 16,9-2-15-16,0 2 0 15,10-2 2-15,0 0 2 16,-2 8-5-16,2-4 1 15,-3 0-14-15,1-4-1 16,2 4-2-16,-4 4 1 16,-2 0 0-16,-10 4 0 15,-3-3-11-15,2 3 1 16,5 4-1-16,-1 0 0 16,5-2-3-16,0 1 0 15,6-3-8-15,2 0 1 16,-3-8-2-16,-1 0 1 0,2 4-7 15,-2 0 2-15,-2-4-3 16,-2 4 1-16,-1-4-5 16,1 2 2-1,0-4 1-15,0 2 0 0,-1 4-3 16,5 1 2-16,2 3 0 16,2-4 0-16,0 0 0 15,0 0 2-15,6 0-2 16,-1-4 1-16,-5 0-2 0,-5 0 0 15,-5 4 1-15,-4-4 0 16,-1 0-2-16,-4 0 1 16,-6-4-1-16,-2 0-1 15,-6 0-1-15,-5 0 2 16,-11-4-2-16,-4-1 1 16,-3-3-2-16,-6-8 1 15,4-5 1-15,-11-8-1 16,-4-7 0-16,-4-1 2 15,-8-8-1-15,-3 0 1 16,-5-6 2-16,1-5-1 16,-1-5 2-16,9-1 0 15,5-19 1-15,4-1 1 16,5-4 0-16,9 4 0 16,3 4 0-16,0-1 0 15,4 1-1-15,-7-4 2 16,-5 10-4-16,-1 5 1 0,-6 7-1 15,-4 7 0-15,-6 4-2 16,-2 6 1-16,1 4-2 16,3 6 1-16,0 7-2 15,-4 11 1-15,4-3-2 16,-3 10 1-16,-1 1 1 16,-4 3-1-16,1 6 1 15,-12 2 1-15,-12 2-2 16,-3 2 2-16,-5 4-1 0,-5-5 1 15,-13 1-1-15,-5 0 2 16,-5 0-2-16,-16 0 1 16,-13-8-2-16,-15 0 1 15,-10 4-3-15,-12 0 1 16,-11-4 0-16,-4 0 0 16,-6 4 0-16,-5 0-1 15,-5 0 0-15,5 4 0 16,-3-4-1-16,6-4 1 15,8 1-1-15,4-1 1 16,0-2-1-16,9-2 1 16,7-4-1-16,7 0 0 15,13-3 0-15,2 1 0 16,18 2-1-16,17 1 1 16,17 7-1-16,20 4 0 15,11 0-1-15,11 0-1 16,9 7-1-16,3 5-1 0,4 4-1 15,6 13-1-15,11 8-1 16,6 12 0-16,12 8 2 16,-5 14-1-16,3 1 2 15,-8 14 1-15,-6 24 2 16,-11 13-1-16,-14 12 3 16,-11 8 0-16,-8 0 0 15,-4 2 1-15,-6-2 3 16,8-4 0-16,16-21 4 15,11-16 0-15,19-32-3 0,16-29 0 16,-35-41-2586-16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2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20207,'-4'2'-62,"-86"26"791,12-5 639,72-20-1227,0 0 0,1 0 0,0 0 0,-1 1 0,1 0 0,0 0 0,1 0 0,-1 1 0,1-1 0,0 1 0,0 0 0,-6 9 0,7-10-71,0 1 0,1 0 1,-1 0-1,1 0 0,0 0 0,1 0 1,-1 0-1,1 1 0,0-1 0,0 0 1,0 1-1,1-1 0,0 1 0,1 9 1,0-13-55,0 1 1,0 0-1,0-1 1,0 1-1,1-1 1,0 1-1,-1-1 1,1 0-1,0 0 1,0 0-1,0 0 1,0 0-1,0 0 1,1 0-1,-1-1 1,0 1-1,1-1 1,0 1-1,-1-1 1,1 0-1,0 0 1,3 0-1,9 3 31,0 0-1,29 2 1,-31-5-13,14 1 16,-21-2-35,0 1 0,0-1 0,0 1 0,0 0 0,-1 0 0,1 0 0,0 1 0,-1 0 0,1 0 0,6 4 0,-12-5-12,1-1 1,0 0 0,-1 1 0,1-1-1,0 1 1,-1 0 0,1-1 0,-1 1-1,1-1 1,-1 1 0,1 0 0,-1-1-1,1 1 1,-1 0 0,0 0 0,1-1-1,-1 1 1,0 0 0,0 0 0,0 0-1,1-1 1,-1 1 0,0 0 0,0 0-1,0 0 1,0 0 0,0-1 0,-1 1-1,1 0 1,0 0 0,0 0 0,-1 0-1,-15 25 48,16-26-51,-12 14 20,-1-1-1,0 1 1,-1-2-1,-16 11 0,23-17-15,-1-1 0,0 0-1,-1 0 1,1-1 0,-1 0-1,0-1 1,0 0 0,0 0-1,0-1 1,-10 1 0,5-3-3282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2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37 261 19895,'0'0'0,"10"32"-128,0-13 0,0 5 144,-5-5 0,-4-2 616,-1-2 8,-1-2 48,-4 0 0,0-3-136,-4-5 0,0-3-264,-1-4 8,-5-11-256,-3-15 0</inkml:trace>
  <inkml:trace contextRef="#ctx0" brushRef="#br0" timeOffset="1">63 33 18391,'0'0'0,"30"-20"-72,-17 7 64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2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21103,'0'0'320,"-41"15"-40,-14 10 1160,-4 8 0,9 3-624,16 4 0,14 7-120,18-7-8,12-10-120,20-9 0,24-11-176,16-13 16,7-17-176,3-13 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3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15272,'0'0'9063,"0"9"-8148,-1 15-507,-1 0 1,-2-1-1,0 1 0,-15 45 1,-5 28 243,18-62-409,2 2 0,1-1 0,3 49 0,1-63-120,1 0 0,1 0-1,2-1 1,0 1 0,1-1-1,15 36 1,-17-50-83,-1 0 0,1-1-1,1 1 1,-1-1 0,1 0 0,0-1-1,0 1 1,1-1 0,-1 0 0,1 0 0,9 6-1,-10-9-14,-1 1-1,0-1 1,1 0-1,0 0 0,-1-1 1,1 0-1,0 1 1,0-2-1,0 1 1,0 0-1,0-1 0,0 0 1,0 0-1,0 0 1,0-1-1,0 0 1,-1 0-1,10-3 0,30-14-118,-2-3 0,0-1 0,-1-2 0,-1-2-1,56-48 1,-79 58-4158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3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15976,'0'0'3575,"6"5"-2551,-4-4-976,14 11 505,-1 0 0,0 1 1,0 1-1,-2 0 0,0 1 0,12 17 0,21 43 1081,-18-32-277,38 80 0,-65-120-1311,1 0 0,-1 0-1,0 0 1,0 0 0,0 0-1,-1 0 1,1 1 0,-1-1-1,0 0 1,0 0 0,0 1 0,0-1-1,0 0 1,-1 1 0,0-1-1,-1 5 1,-1-3 4,1 0 0,-1-1-1,0 1 1,-1-1 0,1 1 0,-1-1-1,0-1 1,0 1 0,-6 4 0,-4 2-85,0 0 0,-24 11 1,15-10-3329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4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 16184,'0'0'3143,"23"-24"-943,-21 27-8,1 2-1048,-3 11 8,-8 27-688,-4 15 8,-3-2-144,5-1 0,7-7-144,3-9-8,3-6-112,4-9 0,-2-13-72,-2-8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4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95 17791,'-54'11'14,"-81"27"0,110-29 74,1 2 0,0 0 0,1 2 0,0 0 0,-28 23 0,25-14 211,2 1 0,0 1 0,2 0 0,1 2-1,0 1 1,3 1 0,0 0 0,1 2-1,2 0 1,1 0 0,-16 56 0,17-44-1,3 0 0,2 1 0,1 1-1,2-1 1,2 1 0,2 0 0,2 0 0,10 64 0,-7-86-188,1-1 0,0 0 0,1-1 1,2 0-1,0 0 0,1 0 0,1-1 0,19 29 1,-20-37-58,-1 0-1,1 0 1,1-1 0,0-1 0,1 0 0,-1 0 0,2-1 0,-1 0 0,1-1 0,0 0 0,1-1-1,-1 0 1,1-1 0,18 4 0,-14-5-8,-1-2 1,1 0-1,0-1 0,0-1 0,0-1 0,-1 0 1,1-1-1,0 0 0,-1-2 0,1 0 0,-1-1 1,20-8-1,-2-3 31,0-1 0,-1-1 0,-1-1 0,42-35 0,-39 26 17,-2-2-1,-1 0 0,-1-3 1,-2 0-1,-1-2 1,31-50-1,-43 57-10,-1-1 0,-1 0 0,-1-1-1,-2 0 1,-1-1 0,-2 0 0,0-1 0,-3 0 0,4-46-1,-9 40 27,-1 0 0,-1 0-1,-3 1 1,-1 0-1,-13-47 1,11 56-28,-2 0 1,0 1-1,-2 0 1,-1 1-1,-1 1 1,-1 0-1,-25-32 1,30 46-40,0 0 0,0 0 1,-1 1-1,-1 1 1,0 0-1,0 0 0,-26-13 1,27 17-23,-1 0 1,1 1 0,-1 1 0,0 0 0,0 1 0,0 0 0,0 0-1,0 1 1,0 1 0,-14 1 0,1 2 44,0 2 0,0 0 0,1 2 0,-32 12 1,-78 40-2487,116-50 771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4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52 20095,'0'0'10,"0"-5"6,0-19 58,0 2 3036,8 28-937,3 12-1766,-4 2-144,-1 0 1,-1 1 0,3 32 0,-6-42-166,-2 0 0,1-1 1,-2 1-1,1 0 0,-2-1 0,1 1 0,-1 0 0,-1-1 1,-5 15-1,6-20-59,-22 41 308,23-44-313,-1 1 0,0-1 1,1 1-1,-1-1 1,0 0-1,-1 0 1,1 0-1,0 0 1,-1 0-1,1 0 1,-1-1-1,1 1 1,-1-1-1,-5 2 0,34-9 190,70 10-212,36-2-51,-116-3-44,1 0 0,-1-2 0,0 0-1,0-1 1,-1-1 0,19-7 0,4-7-3767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47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30 18391,'-14'-6'-3,"-1"1"-1,0 0 1,0 1-1,0 1 1,0 0-1,-1 1 1,1 1-1,-1 1 1,0 0-1,-20 3 1,9 2 241,1 1-1,0 2 1,0 0 0,0 2 0,1 1 0,1 1 0,0 1-1,0 1 1,2 1 0,-1 1 0,2 1 0,0 1 0,2 1-1,0 0 1,1 2 0,0 0 0,2 1 0,1 0-1,1 2 1,0 0 0,2 0 0,1 1 0,-12 40 0,15-40-108,2 1 0,1 0 0,1 0 0,1 0 1,1 1-1,1-1 0,2 0 0,1 1 0,0-1 1,2 0-1,1 0 0,2 0 0,0-1 0,2 0 1,0 0-1,2-1 0,0 0 0,2-1 0,1 0 1,0-1-1,2-1 0,21 23 0,-12-18-10,0-1 0,2-2 0,1-1 0,0-1 0,2-1 0,0-2-1,1 0 1,44 16 0,-55-26-46,1-1 1,0-1-1,0-1 0,1-1 0,-1-1 0,1 0 1,0-2-1,-1-1 0,1 0 0,0-2 0,0 0 1,-1-1-1,1-2 0,34-11 0,-30 6 28,-1-1-1,0-1 1,-1-2-1,0 0 1,-1-2-1,31-26 1,-38 27-34,0 0 1,-2-1-1,0 0 1,0-2-1,-2 1 1,0-2-1,-1 1 0,16-39 1,-18 33-5,-1-1-1,-1-1 1,-2 1 0,0-1 0,-1 0-1,0-45 1,-5 52-26,0 0-1,-1-1 1,-1 2 0,-1-1-1,0 0 1,-2 1-1,0 0 1,-1 0 0,0 0-1,-12-17 1,3 10 6,-2 0-1,0 1 1,-2 1 0,0 1 0,-2 1 0,0 1-1,-2 0 1,0 2 0,-1 1 0,-50-26 0,49 30-36,-1 1 1,0 2-1,-1 0 0,0 2 1,-1 1-1,1 2 0,-1 0 1,-1 2-1,1 1 1,0 2-1,-36 3 0,43 0-74,0 2 0,0 0 0,-23 10-1,9 0-3710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4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21503,'0'0'120,"-6"30"8,-8 11 1264,-2 17-8,3 1-336,6 2-8,2 2-584,0 0 8,0 4-64,0 1 0,2 0-176,1-9 0,-1-7-152,1-18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23:55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4382 4637 1557 0,'0'0'0'0,"0"0"118"16,0 0 1-16,0 0 37 16,0 0 0-16,0 0-64 15,0 0 0-15,0 0-38 16,0 0 1-16,-13-17-23 16,-1 5 1-16,-7 0-12 15,-6-6 0-15,4 7 3 16,-8 3 1-16,4-4 7 15,-4-2 1-15,-1 3 4 16,-3-1 1-16,0-4 0 0,1 3 0 16,-1 1-3-16,-3 0 0 15,-1 4-4-15,-1 0 2 16,1 2-4-16,-3 3 1 16,7 3-6-16,1 3-1 15,1 3 1-15,2 6 0 16,-3 4-3-16,7 5 1 15,4 11-1-15,7 1 0 16,-1 4-4-16,5 8 1 16,3 4-1-16,-1 16 0 15,-2 17 0-15,1 8 0 16,-1 8 2-16,1 8 1 16,-1 9-3-16,1 1 1 15,-5 5-3-15,1 3 0 16,3-7 0-16,1-1 1 15,3-11-1-15,0-3 1 0,8-16-1 16,4 1-1-16,8-13 3 16,15-9 1-16,11-11-1 15,20-14 1-15,21-21 0 16,13-9 0-16,10-14 0 16,14-12 0-16,1-9-17 15,4-16 1-15,-121 41-2693 16</inkml:trace>
  <inkml:trace contextRef="#ctx0" brushRef="#br0" timeOffset="1311.2">10679 4633 2299 0,'0'0'0'16,"0"0"110"-16,27-6 1 0,-12 4 89 16,4 0-1-16,1-1-81 15,-1-5 1-15,8 0-64 16,4 4 1-16,-4 0-24 16,0 0 0-16,-1 4-4 15,3 4 2-15,2 4-7 16,-4 4 2-16,-8 3-4 15,-7 7 2-15,-3 3-3 16,3 18 0-16,3 24-1 16,12 11 1-16,16 24-3 0,7 12 0 15,6 17 2-15,-1-4 0 16,-7-3-3-16,-5-7 1 16,-16-11-1-16,-16-10 1 15,-11-20 2-15,-19-1 0 16,-23-5 0-16,-37-9 1 15,-41-16-4-15,-28-12 1 16,-25-6-8-16,-50-17 1 16,223-10-2881-16</inkml:trace>
  <inkml:trace contextRef="#ctx0" brushRef="#br0" timeOffset="13365.21">8156 5025 452 0,'0'0'0'0,"0"0"156"0,0 0 0 15,0 0 121-15,0 0 0 16,0 0-102-16,0 0 0 15,0 0-23-15,0 0-1 16,0 0-74-16,0 0-1 16,-8-28-7-16,-19-5 2 15,2-8 7-15,2-12 0 16,8-4 14-16,7 3 0 16,4-3-5-16,12 8-1 15,11 0-11-15,6 4 1 16,10 4-10-16,11 7-1 15,16 3-7-15,13 2 1 16,13 3 1-16,5 7 0 16,9 3-10-16,0 2-1 15,-6-1-12-15,0-9 0 16,-2-1-10-16,-15 1 0 0,-6 3-28 16,-11-5 1-16,-62 26-2643 15</inkml:trace>
  <inkml:trace contextRef="#ctx0" brushRef="#br0" timeOffset="13601.88">9251 4059 2425 0,'0'0'0'0,"17"8"3"15,2 4 1-15,10 2 1 0,0 1-1 16,-10-1 44-16,-7-2-1 15,-8-4 12-15,-4 0 2 16,0-1 6-16,-8 15 2 16,-3 5-11-16,-9 7 0 15,1-9-13-15,2-1 1 16,1-3-28-16,5 3 1 16,11-24-2297-16</inkml:trace>
  <inkml:trace contextRef="#ctx0" brushRef="#br0" timeOffset="14546.56">10223 3654 2299 0,'0'0'0'0,"-20"26"0"15,-3-3 0-15,-7 6 8 16,-9 9 1-16,-5 7 40 15,-2 4 0-15,3 7 11 16,5 1-1-16,1-4 9 16,8-4 0-16,8-4 6 15,6-4 1-15,7-11-9 16,12-9-1-16,8-9-14 16,9-4 1-16,10-8-15 15,11-8 1-15,8-10-13 16,4-5-1-16,-6-7-7 0,-2-5 0 15,-7-8-6-15,-1 0 2 16,1-2-5-16,-5 8 0 16,-3 3-1-16,-10 13 0 15,-5 9-1-15,-9 8-1 16,-3 4 0-16,0 8-1 16,4 10-2-16,3 11 2 15,1 16-2-15,3 2 0 16,4-6-1-16,6-4 2 15,6-3-2-15,2-11 0 16,3-9-1-16,-5-10 1 16,0-8-1-16,-8-6 1 15,4-9 0-15,-2-9 0 16,-8-11 4-16,-7 0-1 0,-10-6 6 16,-15 4 1-16,-14 3 4 15,-8 11 1-15,-3 9 4 16,-6 11 0-16,-3 7-10 15,3 3 1-15,12-3-10 16,7 0 0-16,27 0-2573 16</inkml:trace>
  <inkml:trace contextRef="#ctx0" brushRef="#br0" timeOffset="15364.13">10856 3756 1871 0,'0'0'0'0,"0"0"36"16,0 0 0-16,0 0 56 15,0 0 0-15,0 0 36 0,0 0 1 16,15 41-20-16,1-4 0 16,-3 4-18-16,-3 1 0 15,-4-9 2-15,-3-2 0 16,1 2-21-16,0 1 1 16,0-11-15-16,4-9 2 15,-1-6-16-15,1-4 1 16,4-8-20-16,11-4 1 15,7-10-12-15,1-5 2 16,-8-10-10-16,-3-9 0 16,-1 1-6-16,-2-4 2 15,-5 0-4-15,-1 6 1 16,-3 17-1-16,-4 5 1 16,-4 9 0-16,0 8 0 15,0 0 1-15,-4 6 0 0,0 17 0 16,0 11 0-16,4 5 2 15,0 2 0-15,4 0 3 16,4-8-1-16,-1-7 1 16,1-7 0-16,4-11-1 15,-5-4-1-15,5-8-3 16,3-11 0-16,-1-19-31 16,1-11-1-16,-15 45-2501 15</inkml:trace>
  <inkml:trace contextRef="#ctx0" brushRef="#br0" timeOffset="15582.98">11225 3241 2248 0,'0'0'0'15,"0"0"0"-15,0 0 0 16,0 0 10-16,-3 33 1 16,3 16 136-16,3 18 1 15,5 9-17-15,0 2 0 16,-1 9-18-16,-1-3-1 15,0-2-21-15,-4-4 0 16,-4-7-30-16,-2-10 2 16,0-20-30-16,-1-22-1 15,-1-9-23-15,-2-16 0 16,8 6-2590-16</inkml:trace>
  <inkml:trace contextRef="#ctx0" brushRef="#br0" timeOffset="15732.66">11081 3541 2651 0,'19'-4'0'0,"29"-2"6"15,14-2-1-15,11-8 30 16,10 5 1-16,0-5-29 16,-3 2 1-16,-80 14-2070 15</inkml:trace>
  <inkml:trace contextRef="#ctx0" brushRef="#br0" timeOffset="19503.93">11635 4142 2751 0,'0'0'0'15,"-4"27"138"-15,-1-1 0 16,-7 11 38-16,-3 0 2 0,-5 12-115 16,-7 0 0-16,1-4-69 15,-7 0-1-15,33-45-2614 16</inkml:trace>
  <inkml:trace contextRef="#ctx0" brushRef="#br0" timeOffset="20267.04">12665 3447 1470 0,'0'0'0'16,"0"0"158"-16,0 0 0 15,0 0-3-15,0 0 0 16,0 0-55-16,0 0 0 16,0-22-31-16,-2 14 2 15,-2 4 3-15,-4 0 1 16,-11 8 11-16,-16 8 1 15,-11 10-9-15,-2 9 2 16,0 14-4-16,8 0 1 16,5 4-12-16,4 0 1 15,8-4-11-15,12 2 1 16,5 2-20-16,12-2 1 16,9-10-11-16,8-11 1 15,8-11-7-15,2-11 0 0,9-8-18 16,2-8 2-16,-44 12-2617 15</inkml:trace>
  <inkml:trace contextRef="#ctx0" brushRef="#br0" timeOffset="20571.21">12796 3740 1972 0,'0'0'0'16,"0"0"9"-16,0 0 0 16,0 0 0-16,7 18 1 15,-3-10 190-15,2 3 0 16,2 9-76-16,-1 6 2 15,-1-3-29-15,-2-5 0 16,0-7-23-16,-2-3 0 16,0-4-56-16,0-4 0 15,-2 0-2297-15</inkml:trace>
  <inkml:trace contextRef="#ctx0" brushRef="#br0" timeOffset="20750.78">12746 3635 2664 0,'0'0'0'0,"0"0"0"16,0 0 0-16,19-4-18 16,-11 4 0-16,3 4-106 15,1-4 1-15,-12 0-1664 16</inkml:trace>
  <inkml:trace contextRef="#ctx0" brushRef="#br0" timeOffset="21232.93">12928 3650 2512 0,'0'0'0'16,"0"0"5"-16,20 26-1 15,-9-15 136-15,1 1 1 16,-8-4-4-16,-1 6 1 0,1-3-64 15,-4 5 0-15,0-4-11 16,-4 2-1-16,1-7-11 16,-1 1-1-16,0-4-19 15,4 0 0-15,-4-4-11 16,4 0 0-16,4 0-4 16,0-4 1-16,7-4-8 15,1-3 1-15,-1-1-1 0,3 2 0 16,-1 6 1-16,1 4 0 15,3 0 7-15,6 8 1 16,10 10 11-16,-2-3 0 16,0 7 5-16,-8-7 0 15,-4-11-5-15,0-4 1 16,0-7-15-16,-3-5-1 16,-16 12-2934-16</inkml:trace>
  <inkml:trace contextRef="#ctx0" brushRef="#br0" timeOffset="29750.9">10267 4543 1834 0,'0'0'0'0,"0"0"66"0,0 0 2 15,0 0 87-15,25-10 0 16,4-1-25-16,17-5 0 15,16-6-53-15,3 3 1 16,14-5-43-16,-2 3 0 16,6-5 2-16,-6-1 2 15,-6-10-12-15,2 3 0 16,0 3-12-16,-9 10 2 16,-14 1-17-16,-16 6 1 15,-34 14-2196-15</inkml:trace>
  <inkml:trace contextRef="#ctx0" brushRef="#br0" timeOffset="29984.6">10561 4616 2048 0,'0'0'0'0,"0"0"1"15,0 0 1-15,0 0 7 16,0 0 0-16,0 0 24 15,47-8 2-15,-1-16 21 16,12-1 2-16,9-12 12 16,10-4 1-16,13-1-17 15,5-3 1-15,9 0-15 0,-4 0 2 16,-6 6-34-16,-2 6-1 16,-92 33-1956-16</inkml:trace>
  <inkml:trace contextRef="#ctx0" brushRef="#br0" timeOffset="31585.01">12609 4216 1746 0,'0'0'0'0,"0"0"-8"16,0 0 1-16,0 0-18 16,0 0 2-16,0 0 44 15,17 0 2-15,14-4 54 16,23-2 0-16,11-5 19 16,7-5-1-16,12-6 38 0,1 3-1 15,3-3-35-15,-1 7 0 16,-6-9-36-16,-2 3 0 15,-4-7-47-15,-10 7 1 16,-15 9-15-16,-15 2 0 16,-35 10-2013-16</inkml:trace>
  <inkml:trace contextRef="#ctx0" brushRef="#br0" timeOffset="31887.48">12792 4281 2086 0,'0'0'0'0,"0"0"-1"15,0 0 1-15,29-4-9 16,5 0 1-16,24-4 14 16,11-2 1-16,14-13 65 15,9-7 0-15,3-7 24 0,13-8 1 16,-108 45-1912-16</inkml:trace>
  <inkml:trace contextRef="#ctx0" brushRef="#br0" timeOffset="53344.78">6262 7050 1847 0,'0'0'0'0,"0"0"101"15,0 0 1-15,0 0 74 16,0 0 1-16,0 0-59 15,0 0 1-15,0 0-56 16,0 0 0-16,0 0-22 16,0 0 1-16,23 17-11 15,4-5 2-15,10-4-2 16,5-4 2-16,4 0-6 0,8-4 0 16,4 0 2-16,9-4 0 15,-1 4-1-15,1 0 1 16,-1-4-1-16,-5 0 0 15,1 0 3-15,5 4 0 16,6 0-4-16,-2-4 0 16,3 0-1-16,-3 4 1 15,2 0-6-15,4-4 0 16,-4 4 2-16,6 4-1 16,-6 0-2-16,-6 0 2 15,-1-4-4-15,3-4 0 16,-2 4 3-16,10-4 1 15,2 4-3-15,2-4 0 16,-4 2 2-16,2 2 0 16,2 2 1-16,-8 2 1 15,2-4-2-15,2 0 2 0,-8-4-1 16,-1 2 2-16,-7 0-5 16,3-1 1-16,1-3-4 15,-7 2 0-15,-4 0 5 16,-2 4 0-16,-6 0-1 15,-11 6 0-15,-5 0 1 16,-7-1-1-16,-3 3-6 16,1-4 2-16,2 4-5 15,0-8 1-15,0 0-4 16,-7-18 1-16,-16 18-3053 16</inkml:trace>
  <inkml:trace contextRef="#ctx0" brushRef="#br0" timeOffset="67938.57">16267 3274 1507 0,'0'0'0'0,"0"0"124"0,0 0 2 16,0 0 110-16,0 0-1 15,0 0-68-15,0 0 1 16,0 0-47-16,0 0 0 16,0 0-48-16,0 0 0 15,0 0-8-15,0 0 0 16,0 0-7-16,-25-25 1 15,2 17-1-15,-10 8 2 16,-7 0-11-16,-6 8 0 16,-2 5-8-16,2-1-1 15,-1 8-5-15,1 1 0 16,12 9-11-16,10 1 2 16,13-9-6-16,17-3 1 15,17 7-3-15,17-3 1 16,10-9-6-16,12-2 2 15,5-1-9-15,4-3 2 0,-3-4-3 16,-5 0-1-16,-5 4-3 16,-16 6 2-16,-17-3-2 15,-19 9 0-15,-16 1 0 16,-15 5 0-16,-9 9 0 16,-12-2 0-16,-6-5 0 15,-2-3 1-15,4-9 1 16,0-2 0-16,9-7 1 15,12-3-1-15,10-8 2 16,10-3-1-16,7-11-4 16,11-13 0-16,-9 31-2835 0</inkml:trace>
  <inkml:trace contextRef="#ctx0" brushRef="#br0" timeOffset="68238.39">16687 2914 2500 0,'0'0'0'16,"0"0"41"-16,0 0 1 16,0 0 35-16,0 0 1 15,-4 21 100-15,4 11 2 16,0 23-95-16,0 5 0 15,-6-3-10-15,2 4 2 0,-5 5-17 16,-1 3 1-16,0 1-16 16,1-5 1-16,-5-12-13 15,1-4 1-15,-1-12-25 16,1-8 1-16,1-13-10 16,3-8 0-16,9-8-2787 15</inkml:trace>
  <inkml:trace contextRef="#ctx0" brushRef="#br0" timeOffset="68414">16546 3278 2475 0,'0'0'0'0,"22"-16"20"0,1 5 0 16,7-3 58-16,7 2 0 16,3-1 28-16,7 5-1 15,-1-4-35-15,2 0 1 16,2 0-22-16,0 3 0 15,-2-7-25-15,-2 0 1 16,-46 16-2403-16</inkml:trace>
  <inkml:trace contextRef="#ctx0" brushRef="#br0" timeOffset="68922.7">17491 2808 2826 0,'0'0'0'16,"0"0"44"-16,12 24 0 0,-8-7 28 15,-1 11 1-15,-3 21 92 16,-3 9 0-16,-9 3-86 16,-3 8 1-16,-3 5-13 15,3 4 2-15,1-5-13 16,3-3 1-16,3-9-17 15,2-8 1-15,-1-8-11 16,1-12 2-16,2-13-10 16,2-10 2-16,0-6-9 15,2-4 1-15,2-4-3 16,0-14 1-16,-2-27-3 0,-6-4 1 16,-7-4-3-16,-4 0 2 15,-3 8-5-15,-3 4-4 16,-8 14-2-16,-7 13 0 15,-6 10 0-15,-4 12 0 16,-1 13 0-16,3 7 0 16,8 5 0-16,9 0 0 15,8 9 0-15,7-3 0 16,10-2 0-16,10 0 0 16,10-8 0-16,11-1 0 15,15-10 0-15,8-7 0 16,4-15 0-16,2-7 0 15,1-11 0-15,5-1 0 16,3-7 0-16,3-3 0 0,-68 33-3070 16</inkml:trace>
  <inkml:trace contextRef="#ctx0" brushRef="#br0" timeOffset="77688.06">17720 3245 2248 0,'0'0'0'0,"0"0"161"0,0 0-1 16,0 0 67-16,0 0 1 15,0 0-95-15,0 0 1 16,0 33-60-16,0 4 1 16,-4 16-28-16,4 8 0 15,4 9-12-15,0 9 0 16,0 1-7-16,0-2 0 16,-8-11-7-16,-4-6 1 15,1-12-5-15,-1-16 1 16,4-14-14-16,0-15 2 15,0-4-6-15,0-19 0 16,4 19-2811-16</inkml:trace>
  <inkml:trace contextRef="#ctx0" brushRef="#br0" timeOffset="77987.89">17766 3225 2060 0,'0'0'0'0,"22"-29"18"16,-1 9 0-16,8-5 68 15,-1 1 2-15,1 11-12 16,-2 1 1-16,-4 8-24 16,-1 4 0-16,1 12 42 15,-2 5 1-15,-4 7 17 16,-7 9 1-16,-6 8-18 15,-10 4 0-15,-10 0-20 16,-5 0 0-16,-4-11-20 0,0-7 1 16,6-7-17-16,4-7-1 15,-1-13-21-15,8-4 0 16,1 1-16-16,3-11 1 16,4 14-2647-16</inkml:trace>
  <inkml:trace contextRef="#ctx0" brushRef="#br0" timeOffset="78420.85">18261 3123 2299 0,'0'0'0'16,"0"0"34"-16,19 0-1 0,-11 4 22 15,-4 0 0-15,0 4 83 16,-1 4 0-16,-3 2-60 16,4 5 0-16,-4 7-16 15,4 1 1-15,-4 2-10 16,4-13 0-16,-4-4-8 16,0-6 1-16,0-2-9 15,4-4 0-15,0-4-10 16,9-6 0-16,10-14-3 15,6-9-1-15,0 0-4 16,2 5 1-16,3-1-9 0,-3 6 1 16,-8 5-2-16,0 10 1 15,-3 16 2-15,-7 4 0 16,1 9 2-16,-7-1-1 16,-5 5 0-16,0-5-1 15,0-3-3-15,0-1 2 16,0-4-5-16,0-6 2 15,-2-2-9-15,-2-6 2 16,2 2-2710-16</inkml:trace>
  <inkml:trace contextRef="#ctx0" brushRef="#br0" timeOffset="78548.5">18573 2939 2425 0,'0'0'0'15,"0"0"4"-15,0 0 2 0,0 0-16 16,0 0 1-16,0 0-1804 16</inkml:trace>
  <inkml:trace contextRef="#ctx0" brushRef="#br0" timeOffset="78908.77">18771 2988 2098 0,'0'0'0'0,"6"24"45"16,-2-7 1-16,-1 11 203 0,3-7 0 16,4 7-95-16,1-3 1 15,3 3-64-15,-1-7 1 16,-5-5-13-16,-2-8 1 16,-2-4-18-16,-1-2-1 15,1-2-18-15,4-6 0 16,7-10-16-16,5-9 0 15,1-7-7-15,0-5 0 16,-8 8-4-16,-1 1-1 16,-6 15 1-16,-2 9 0 15,-1 4 0-15,5 6-1 16,8 9 1-16,5 9 1 16,4 5 0-16,0 0 1 15,-10-5-5-15,-3-6 1 16,-5-7-9-16,-1-3 1 15,4-8-7-15,3-4 1 16,-13 4-2881-16</inkml:trace>
  <inkml:trace contextRef="#ctx0" brushRef="#br0" timeOffset="79149.35">19133 2561 2664 0,'0'0'0'0,"0"0"28"16,0 0 1-16,0 0 80 0,13 38 0 16,8 3 48-16,2 8 0 15,-1 0-79-15,-7 5 2 16,-3 7-8-16,-3 4 0 16,-1 1-20-16,0-1 2 15,-1-12-25-15,1-4 1 16,4-20-19-16,-9-17 0 15,-3-12-2819-15</inkml:trace>
  <inkml:trace contextRef="#ctx0" brushRef="#br0" timeOffset="79298.77">19085 2779 2726 0,'0'0'0'15,"0"0"49"-15,0 0-1 16,0 0 19-16,40 8 2 15,20-16 42-15,15-4 1 0,8-10-61 16,-3-5 0-16,-80 27-2515 16</inkml:trace>
  <inkml:trace contextRef="#ctx0" brushRef="#br0" timeOffset="82151.83">19570 2853 2324 0,'0'0'135'15,"0"0"2"-15,0 0 52 16,0 0 0-16,0 0-91 16,0 0 0-16,0 0-78 0,0 0 0 15,19-4-8-15,-19 4 2 16,0 0-11-16,0 0 1 15,0 0-2437-15</inkml:trace>
  <inkml:trace contextRef="#ctx0" brushRef="#br0" timeOffset="82363.05">19577 3165 2588 0,'0'0'0'16,"0"0"12"-16,0 0 0 16,0 0 45-16,0 0 2 15,0 0 25-15,0 0 0 16,0 0-45-16,0 0 0 16,-19-22-25-16,9 6-1 0,10 16-2265 15</inkml:trace>
  <inkml:trace contextRef="#ctx0" brushRef="#br0" timeOffset="82767.73">19747 2910 2512 0,'0'0'0'16,"0"0"-10"-16,0 0 0 15,0 0-33-15,0 0 2 0,0 0-76 16,0 0 0-16,0 0-1514 15</inkml:trace>
  <inkml:trace contextRef="#ctx0" brushRef="#br0" timeOffset="82945.34">19735 3102 2274 0,'0'0'0'0,"0"0"1"0,0 0 2 16,0 21 12-1,0-17 1-15,0 0 169 0,0-4 0 16,0 4-70-16,0-4 0 16,0-4-41-16,-2 0 2 15,2 4-2371-15</inkml:trace>
  <inkml:trace contextRef="#ctx0" brushRef="#br0" timeOffset="83803.39">20114 2839 2110 0,'0'0'0'0,"0"0"14"15,0 0-1-15,-2 22 15 0,0-14 0 16,-2 4 112-16,1 9 0 16,-1 10-43-16,0 13 1 15,4 3-7-15,0 2 1 16,0 1-11-16,0 3 0 16,0 0-20-16,0-8 2 15,-4 4-17-15,4-8 0 16,0-13-14-16,0-11 0 15,-4-9-17-15,4-4-1 16,0-4-2506-16</inkml:trace>
  <inkml:trace contextRef="#ctx0" brushRef="#br0" timeOffset="84253.96">20026 2812 1771 0,'0'0'0'16,"0"0"54"-16,0 0 1 16,19-12 45-16,-4 6 0 15,12-1 9-15,12 3 1 16,5 8-11-16,2 5-1 15,-3 11-12-15,-9 3-1 16,-15 11-10-16,-7-1 1 16,-10-6-10-16,-10 3 0 15,-7-1-11-15,-3 1 0 16,-5-7-9-16,4-3 1 16,4-12-9-16,1-7 0 15,3-2-24-15,-1-7 0 16,12 8-2458-16</inkml:trace>
  <inkml:trace contextRef="#ctx0" brushRef="#br0" timeOffset="84752.73">20472 2787 2362 0,'0'0'0'16,"0"0"43"-16,0 0 1 16,0 0 35-16,-4 17 0 15,4-5 54-15,0 0-1 16,0 9-60-16,-4-1 0 15,4-1-9-15,-3 3 0 16,-5-2-15-16,2-3 1 16,2 3-9-16,2-8 0 15,2-3-10-15,0-5 2 16,0-4-7-16,0-4 1 16,4-5-3-16,8-7-1 15,15-17-2-15,0-7 2 16,5 11-4-16,-3 0 0 15,-6 13-2-15,-2 8 2 0,-1 12-5 16,-1 4 0-16,-4 11 5 16,1 7 0-16,-5-1 0 15,-3-1 0-15,-4-8-5 16,-2-3 2-16,0-5-6 16,0-4 1-16,-2-4-9 15,0-4 0-15,0 4-2804 16</inkml:trace>
  <inkml:trace contextRef="#ctx0" brushRef="#br0" timeOffset="84914.57">20605 2665 2638 0,'0'0'0'15,"0"0"20"-15,0 0 0 16,0 0-3-16,0 0 1 15,0 0-24-15,25-10 2 16,-25 10-2024-16</inkml:trace>
  <inkml:trace contextRef="#ctx0" brushRef="#br0" timeOffset="85303.6">20897 2730 2324 0,'0'0'0'0,"0"0"7"15,10 25 1-15,-8-5 11 16,0-3 0-16,0 3 119 16,-2 0 0-16,0-9-42 15,0 3-1-15,2-6-8 16,2-4 0-16,-1 0-16 15,-1 0 0-15,2-4-18 16,2-8 1-16,6-4-22 0,3-9 0 16,6-11-9-16,2-1 0 15,0 7-3-15,-3 7 1 16,-9 11-4-16,-3 4-1 16,-1 4 0-16,1 8 1 15,2 4-3-15,1 3 1 16,-1 7-1-16,0 3-1 15,-3 3-2-15,1-3 2 16,-4-9-9-16,0-8 1 16,-4-8-2685-16</inkml:trace>
  <inkml:trace contextRef="#ctx0" brushRef="#br0" timeOffset="85558.89">21342 2297 2550 0,'0'0'0'0,"0"0"45"15,0 0 0-15,8 24 110 16,-1-3 0-16,1 14-31 16,0 14 2-16,-1 6-71 15,1-2 1-15,2 8-7 16,3-5 2-16,3-7-7 15,1-4 1-15,2-15-17 16,-3-7 0-16,-7-9-22 16,-3-10 1-16,-6-4-2684 0</inkml:trace>
  <inkml:trace contextRef="#ctx0" brushRef="#br0" timeOffset="85725.22">21192 2575 2651 0,'0'0'0'16,"0"0"25"-16,0 0 1 16,19 8 136-16,6-12 1 15,33-4-29-15,11-6-1 16,-2-9-71-16,-11-10 0 16,-56 33-2627-16</inkml:trace>
  <inkml:trace contextRef="#ctx0" brushRef="#br0" timeOffset="94916.84">3903 8988 1595 0,'0'0'0'0,"0"0"43"0,0 0 1 15,0 0 54-15,0 0 2 16,0 0 13-16,0-23-1 16,0 11-20-16,0 0 0 15,0 3-43-15,-8-3 2 16,1-4 5-16,-9-1 0 16,1-3-2-16,-4-3 1 15,-1-3-3-15,1-1 2 16,-4-1 0-16,0 1 0 15,-2 1 0-15,2 7 0 16,-4 7 0-16,-4 0 0 16,-11 4-5-16,-3 3 1 15,3 1-6-15,0 4 1 16,-4 4-1-16,-3 1 1 16,7 3-8-16,4 4 1 15,15 4-8-15,3 1 0 16,9 7-9-16,3 5 0 0,4 18-6 15,4 12-1-15,-4 9-5 16,1 11 0-16,-1-1-1 16,-4 12 0-16,-4 16-3 15,-3 13 2-15,-2 5-3 16,-1 13 0-16,5 16-1 16,1 7 1-16,1-1-2 15,3-1 1-15,0 5 1 16,8-2-1-16,-3 3 0 0,3-13 2 15,3-10-1-15,1-12 1 16,-4-9-1-16,0-7 1 16,4-3-1-16,4-8 2 15,7-3 2-15,4-14 0 16,10-9 2-16,10-13 1 16,3-12 1-16,12-14 2 15,10-10-5-15,20-15 0 16,16-12-7-16,18-12 1 15,14-11-3-15,15-7 0 16,-147 30-2789-16</inkml:trace>
  <inkml:trace contextRef="#ctx0" brushRef="#br0" timeOffset="96264.16">10561 8961 1834 0,'0'0'0'16,"0"0"75"-16,0 0 2 0,0 0 41 16,0 0 1-16,-3-22-53 15,3 13 1-15,0-1-37 16,0-2 1-16,0-2-13 16,0 5 0-16,0 3-5 15,7-2 2-15,1-4 7 16,7 0 2-16,12 3 18 15,0 1 2-15,-2 4 18 16,2 0 1-16,-4 4 10 0,-3 4 1 16,-5 0-13-16,0 0 1 15,1 9-15-15,7 11 0 16,0 5-12-16,-4 12 1 16,-5 8-6-16,-1 4 2 15,4 12-4-15,5 5 1 16,-1 19-7-16,6 14 1 15,11 15-3-15,10 15 1 16,4 8-4-16,0 6 1 16,2 2-3-16,-4 7 1 15,2 7-4-15,6-6 1 16,3-3-1-16,-9-7 0 16,-13-14 0-16,-8-13 2 15,-12-9 1-15,-4-5 1 16,-7-12 3-16,-8-8 0 15,-12-5 0-15,-7-11 2 16,-19-1 3-16,-12-7 1 0,-6-15 1 16,-10 0 0-16,-7-2-3 15,-9 0 1-15,-22-4-2 16,-21-7 1-16,-27-1-3 16,-35-4 1-16,-61-1-2 15,-56-3 1-15,-56-1-14 16,-48-9 1-16,408-15-2943 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4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9 19895,'0'0'868,"-7"-1"-488,-8-2-137,-1 1 0,0 0 0,0 2-1,0 0 1,-1 0 0,-24 5 0,34-3-112,0 0-1,0 0 1,0 0 0,0 1 0,0 0 0,1 0 0,-1 1 0,1-1 0,0 1 0,0 1 0,0-1 0,1 1 0,-1 0 0,1 1-1,1-1 1,-1 1 0,-7 11 0,0 5 377,0-1 1,-16 47-1,26-62-411,0 1-1,0-1 1,1 1 0,-1-1 0,2 1 0,-1 0 0,1 0-1,0-1 1,0 1 0,1 0 0,-1 0 0,2-1 0,-1 1-1,1 0 1,0-1 0,3 7 0,-4-11-78,0-1 1,0 1-1,0-1 1,0 1-1,0-1 1,0 1-1,0-1 1,0 0-1,1 0 1,-1 0-1,0 0 1,1 0-1,-1 0 1,1 0-1,-1 0 1,1 0-1,0 0 1,-1-1-1,1 1 1,0-1-1,-1 0 1,1 1-1,0-1 1,0 0-1,-1 0 1,1 0-1,0 0 1,0 0-1,-1 0 1,1-1-1,0 1 1,0 0-1,-1-1 1,1 0-1,0 1 1,-1-1-1,2-1 1,5-2 12,0-1 0,0 1 1,0-2-1,-1 1 0,11-12 0,-1-1 0,-1-2-1,-1 1 0,-1-2 0,22-42 0,15-23 9,-48 82-38,-1 1-1,1-1 1,0 1-1,0 0 0,0 0 1,1 0-1,-1 0 0,1 0 1,0 1-1,0-1 1,-1 1-1,6-2 0,-7 4 0,0-1-1,0 1 1,0-1 0,0 1-1,0 0 1,0 0-1,0 0 1,0 0-1,0 0 1,0 0 0,0 1-1,0-1 1,0 1-1,0-1 1,0 1 0,0 0-1,0 0 1,0 0-1,0 0 1,-1 0-1,1 0 1,0 0 0,-1 0-1,1 1 1,-1-1-1,0 1 1,1-1 0,0 3-1,31 47 284,-27-39-1668,1-1 1,13 17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4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19895,'2'1'13,"1"0"-1,-1 1 0,0-1 0,1 1 0,-1-1 0,0 1 1,0 0-1,0-1 0,-1 1 0,1 0 0,0 0 0,-1 1 1,1-1-1,-1 0 0,0 0 0,1 1 0,-1-1 0,0 1 1,-1-1-1,1 1 0,0-1 0,0 4 0,-1 2 64,0 0-1,0 1 0,-1-1 1,0 0-1,-4 13 0,0 5 25,5-26-85,0 1 0,0-1 0,0 1 0,0-1 0,0 0 0,0 1 0,0-1 0,-1 1 0,1-1 0,0 0 0,1 1 0,-1-1 0,0 1 0,0-1 0,0 0 0,0 1 0,0-1 0,0 1 0,0-1 0,1 0 0,-1 1 0,0-1 0,0 0 0,0 1 0,1-1 0,-1 0 0,0 1 0,1-1 0,-1 0 0,0 0 0,1 1 0,-1-1 0,0 0 0,1 0 0,-1 1 0,0-1 0,1 0 0,-1 0 0,1 0 0,1 0 10,0 0-1,0 0 1,0 0 0,0-1 0,-1 1 0,1 0-1,0-1 1,0 0 0,3-1 0,45-26 135,-46 25-109,104-71 548,-107 73-571,1 1 0,-1-1 0,0 1 1,0-1-1,0 1 0,1-1 0,-1 1 1,0 0-1,0 0 0,1 0 0,-1 0 1,0 0-1,0 0 0,1 0 0,-1 0 1,0 0-1,0 0 0,1 1 0,-1-1 1,0 1-1,0-1 0,0 1 0,0-1 1,0 1-1,1-1 0,-1 1 0,0 0 1,1 1-1,3 4 86,1-1 0,-2 1 0,1 0 0,4 7 0,9 10 106,-8-12-119,0-1-1,1-1 1,1 0 0,23 14 0,-29-20-70,-1 0 0,1-1 0,0 0 0,0 0 0,0 0 1,0-1-1,0 0 0,0 0 0,0-1 0,0 1 0,0-1 0,0-1 0,0 1 0,9-3 1,3-1-100,-2 0 1,1-2 0,0 0 0,-1 0 0,0-2 0,-1 0 0,0-1-1,0-1 1,0 0 0,24-23 0,-35 28 2,-1 0-1,0 0 1,0 0 0,-1 0 0,1 0 0,-1-1-1,0 1 1,-1-1 0,1 1 0,-1-1-1,0 0 1,-1 1 0,1-1 0,-1 0-1,0 0 1,-1 0 0,1 1 0,-1-1 0,0 0-1,0 1 1,-1-1 0,0 1 0,0-1-1,0 1 1,-1 0 0,-4-8 0,6 12 77,-1-1 0,0 0 0,1 0 0,-1 1 0,0-1 0,1 1 0,-1 0 0,0-1 0,0 1 0,0 0 0,0 0 0,-1 0 0,1 0 0,0 1 0,0-1 0,0 1 0,-1-1 0,1 1 0,0 0 0,-1 0 0,1 0 0,0 0 0,-1 0 0,1 0 0,0 0 0,0 1 0,-1 0 0,1-1 0,0 1 0,0 0 0,0 0 0,0 0 0,-4 2 0,-1 1 93,0 1-1,0-1 0,1 1 1,-1 0-1,1 1 1,0-1-1,1 1 0,-7 8 1,9-9-11,0 0 1,0 0-1,1 0 1,-1 1-1,1-1 1,0 1-1,1 0 1,-1-1-1,1 1 1,0 0-1,1 0 1,-1-1 0,1 8-1,0-10-49,1 0-1,-1 0 1,1 0-1,-1 0 1,1-1-1,0 1 1,0 0-1,0 0 0,0-1 1,1 1-1,-1 0 1,1-1-1,-1 1 1,1-1-1,0 0 1,0 0-1,0 1 1,0-1-1,1-1 1,-1 1-1,0 0 1,1 0-1,-1-1 1,1 0-1,0 1 1,0-1-1,3 1 1,5 0 57,1 0 0,-1-1-1,1-1 1,-1 0 0,0 0 0,1-1 0,-1-1 0,20-4 0,-6 1 110,-22 5-190,-1-1-1,1 1 1,-1 0 0,1 0-1,-1 0 1,1 0 0,-1 0-1,1 0 1,-1 1 0,0-1-1,1 1 1,-1 0 0,0 0-1,1 0 1,-1 0 0,0 0-1,0 0 1,0 0 0,1 1-1,-2-1 1,1 1-1,0 0 1,0-1 0,0 1-1,-1 0 1,1 0 0,-1 0-1,0 0 1,1 0 0,-1 1-1,0-1 1,1 4 0,2 7 50,0 0 1,-2 0 0,1 0 0,0 26 0,-3-38-72,2 56 218,-10 109 1,-23 61-27,21-164-164,-17 106-267,17-114-3159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4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21607,'0'0'890,"-2"7"2,0 4-671,0 0 0,1 0 0,1 1 0,-1-1 0,2 0 0,0 0 0,0 0 1,1 0-1,0 0 0,1 0 0,0 0 0,7 15 0,-1-10-45,1 1 0,0-1 0,1-1 0,0 0 0,2 0 0,0-1 0,0-1 0,1 0 0,17 11 0,-29-23-149,0 1-1,0-1 1,0 0-1,1 0 1,-1 0-1,0 0 1,1 0-1,-1-1 1,1 1-1,-1-1 1,1 0-1,-1 1 1,1-1-1,-1 0 1,1-1-1,-1 1 1,1 0-1,-1-1 1,0 1-1,1-1 1,-1 0-1,1 0 1,-1 0-1,0 0 1,0 0-1,0 0 1,1-1-1,-1 1 1,0-1-1,-1 1 1,4-4-1,3-4 48,0 0-1,0-1 1,0 0-1,-2 0 1,8-13-1,11-28 91,-15 30-93,1 1-1,19-29 1,-21 37-44,23-27 31,-30 37-57,0 0 0,0 0 0,0 0 0,0 1 0,0-1 0,1 1 0,-1-1 0,0 1 0,1 0 0,-1 0 1,1 0-1,0 0 0,-1 1 0,1-1 0,4 0 0,11 2-37,-1 0 1,1 1-1,-1 1 1,1 1 0,-1 0-1,22 9 1,-11-1-681,1 1 1,45 30-1,-38-22-848,-24-14-1962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4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247 141 14272,'0'-13'151,"0"-1"1,-1 1-1,0 0 1,-6-24-1,6 34 2,0 0 0,0 1-1,0-1 1,0 1 0,0-1-1,0 1 1,-1-1 0,1 1 0,-1 0-1,0-1 1,0 1 0,1 0-1,-1 0 1,-1 0 0,1 1-1,0-1 1,0 0 0,-1 1-1,1 0 1,-1-1 0,1 1 0,-1 0-1,1 0 1,-1 1 0,0-1-1,1 0 1,-1 1 0,0 0-1,-5-1 1,2 2 31,1-1-1,-1 1 1,0 0 0,1 0 0,-1 1-1,1-1 1,-1 1 0,1 0-1,0 1 1,0 0 0,0-1 0,0 2-1,0-1 1,0 0 0,1 1-1,0 0 1,0 0 0,0 0 0,-5 7-1,-1 4 79,1-1-1,0 1 1,1 1 0,1-1-1,-7 21 1,12-29-181,-1 0 0,2 1 0,-1-1 0,1 0 0,0 1 0,0-1 0,1 1 1,0-1-1,1 1 0,-1-1 0,1 1 0,3 9 0,-3-14-49,0 1-1,0-1 1,1 0-1,-1-1 1,1 1-1,0 0 1,0 0-1,-1 0 1,2-1-1,-1 1 1,0-1 0,0 0-1,1 0 1,0 0-1,-1 0 1,1 0-1,0 0 1,0-1-1,0 1 1,0-1-1,0 0 1,0 0-1,0 0 1,0 0 0,0-1-1,1 1 1,-1-1-1,0 0 1,1 1-1,2-2 1,4 0 42,0 0 1,0-1-1,0 0 1,0-1-1,-1 0 1,1 0-1,12-8 1,1-1 84,35-25 0,-34 18-69,-15 12-29,0-1 1,19-10-1,-25 16-48,0 1 0,1-1 0,-1 1 0,0 0 0,1 0 0,-1 0 0,1 1 0,-1-1 0,1 1 0,-1-1 0,1 1 0,-1 1 0,1-1 0,3 1-1,11 4 29,-1 0-1,0 1 0,21 11 0,-27-11-33,1 0 1,1-1 0,-1 0-1,1-1 1,0-1 0,-1 0-1,2 0 1,16 0 0,-18-3-7,0-1 0,0 0 0,0-1 0,0 0 0,0-1 0,-1 0 0,1-1 0,-1 0 0,0-1 0,19-11 0,-25 13 0,-1 0 1,0 0-1,0 0 0,-1 0 1,1-1-1,-1 1 1,1-1-1,-1 0 0,0 0 1,-1 0-1,1-1 0,-1 1 1,0 0-1,0-1 0,0 0 1,0 1-1,-1-1 1,0 0-1,0 0 0,0 0 1,-1 0-1,1 0 0,-1 0 1,-1 0-1,1 0 0,-1 0 1,1 0-1,-4-9 0,3 11 8,1 0-1,-1 0 1,-1 0-1,1 0 1,0 0-1,-1 0 1,1 0-1,-1 1 1,0-1-1,0 0 1,0 1-1,0 0 0,0-1 1,-1 1-1,1 0 1,-1 0-1,-3-2 1,4 3 7,-1 0 1,0 1-1,1-1 1,-1 0-1,0 1 1,0-1-1,0 1 1,0 0-1,0 0 1,0 0-1,1 0 1,-1 1-1,0-1 1,0 1-1,0 0 1,1-1-1,-1 1 1,0 1-1,1-1 1,-4 2-1,-3 2 22,0 0 0,1 0 0,0 1 0,0 0 0,0 0 0,1 1 0,0 0 0,0 1 0,0-1 0,-8 14 0,9-10-5,1 0 1,-1 1 0,2-1 0,-1 1-1,2 0 1,0 0 0,0 0 0,-1 17-1,-8 118 153,-9 63-21,21-204-162,-58 304 107,52-286-43,-2 0 0,0 0 0,-2-1-1,-21 39 1,26-54-367,0 1-1,0-2 1,-1 1-1,0-1 1,-1 0-1,1 0 1,-1 0-1,0-1 1,-1 0-1,0-1 1,0 1 0,0-2-1,0 1 1,-16 5-1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4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116 153 21311,'0'0'-29,"2"-5"13,0-6 319,-1 0-1,0 1 1,0-1-1,-1 0 1,0 0-1,-1 0 1,-1 0-1,1 0 1,-2 0-1,-5-17 1,8 27-252,0 1 0,-1-1 0,1 1 0,0-1-1,0 1 1,0-1 0,-1 1 0,1-1 0,0 1 0,0-1 0,-1 1 0,1-1 0,0 1 0,-1 0-1,1-1 1,-1 1 0,1 0 0,0-1 0,-1 1 0,1 0 0,-1 0 0,1-1 0,-1 1 0,1 0-1,-1 0 1,1 0 0,-1-1 0,1 1 0,-2 0 0,1 0 4,0 1 0,0-1 0,0 0 0,0 1 0,0-1 0,0 1 0,0-1 0,0 1 0,0 0 0,0-1-1,0 1 1,-2 1 0,-21 28 513,24-30-549,-8 12 144,1 1-1,0 0 1,1 0 0,1 0 0,0 1 0,0 0-1,2 0 1,-4 27 0,5-33-101,1 1 0,1-1 1,0 1-1,0-1 0,1 1 0,0-1 0,0 1 1,1-1-1,0 1 0,0-1 0,1 0 0,0 0 1,1 0-1,0-1 0,0 1 0,7 9 0,-5-12-26,0 0 1,-1 0-1,1-1 0,1 0 0,-1 0 0,1 0 0,-1-1 0,1 0 0,0-1 0,0 1 0,0-1 0,1-1 0,-1 1 0,0-1 0,1-1 0,12 1 0,8-1 41,0-2-1,0 0 1,30-7-1,-30 3-18,-1-1 0,0-2 0,0 0 0,45-24 0,-56 25-1359,-2-1 1,16-13-1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4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26 208 22911,'-1'9'-61,"-23"260"316,23-242 20,2 0-1,1 0 1,1 0 0,2 0-1,0 0 1,2-1-1,18 47 1,-21-63-172,1-1 0,0 1 1,1-1-1,0 0 0,0-1 1,1 1-1,0-1 0,0 0 0,16 11 1,-17-14-49,0-1 1,1 0-1,0-1 1,0 0 0,0 0-1,0 0 1,0-1-1,1 0 1,-1 0 0,1-1-1,-1 0 1,1-1-1,-1 1 1,14-2 0,-3-1 14,0-2 1,-1 0 0,1 0 0,-1-2 0,0 0 0,-1-1 0,0 0 0,0-2 0,0 0 0,-1 0 0,0-2 0,-1 0 0,0 0 0,-1-1 0,15-18 0,-10 10 31,-2-1 0,0-1 1,-1 0-1,-1-1 0,-2 0 0,0-1 0,-1 0 0,-2-1 1,11-44-1,-12 30 75,-2-1 1,-2 0-1,-1 0 1,-2-1-1,-2 1 1,-2 0-1,-13-63 1,15 96-80,-1 0 1,0 0-1,0 0 1,0 1 0,-8-13-1,9 16-338,-1 1 1,1 0-1,-1 0 0,0 0 1,0 1-1,1-1 0,-1 0 0,0 1 1,-1-1-1,1 1 0,0-1 0,0 1 1,-1 0-1,1 0 0,-1 0 1,-3 0-1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4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83 21607,'-2'-6'160,"0"2"-140,-1-1 0,1 1 1,-1 0-1,0 0 0,0 0 0,0 0 0,-1 1 0,1-1 0,-1 1 0,0 0 0,0 0 0,0 0 0,-1 0 0,1 1 0,0 0 1,-8-3-1,1 1 91,0 1 0,-1 0 1,1 1-1,-1 0 1,1 1-1,-1 0 1,1 0-1,-1 2 0,0-1 1,1 1-1,-1 1 1,1 0-1,-16 6 0,21-7 1,0 1-1,0 0 0,1 1 0,-1-1 0,1 1 0,-1 0 0,1 1 0,0-1 0,0 1 1,0 0-1,1 0 0,-1 1 0,1-1 0,0 1 0,1 0 0,-1 0 0,1 0 0,0 1 1,0-1-1,0 1 0,1 0 0,0 0 0,0-1 0,1 1 0,-1 0 0,0 10 1,2-9-30,0 0 0,0 1 0,1-1 1,0-1-1,0 1 0,0 0 0,1 0 1,0 0-1,0-1 0,1 1 0,0-1 1,0 1-1,1-1 0,4 7 1,5 2 64,0 0 0,1-1 1,25 20-1,-25-23-80,-1 0 0,0 1 0,-1 1 0,0 0 0,13 20 0,-23-29-61,1-1 1,-1 0 0,-1 1 0,1 0-1,-1-1 1,1 1 0,-1 0-1,0 0 1,0 0 0,-1 0 0,1 0-1,-1 0 1,0 0 0,0 0-1,0 0 1,0 0 0,-1-1 0,0 1-1,0 0 1,0 0 0,0 0-1,0 0 1,-1-1 0,0 1-1,0-1 1,0 1 0,0-1 0,0 0-1,-1 1 1,1-1 0,-6 4-1,-5-2-222,8-4-3206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4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161 235 19591,'6'-2'458,"11"-5"163,0 0 0,31-18 0,-41 21-404,0 0 1,0-1 0,0 0-1,-1-1 1,0 0 0,0 0 0,0 0-1,0 0 1,5-11 0,-10 15-175,0 0 1,-1 0-1,1 0 1,-1 0-1,0-1 1,1 1-1,-1 0 1,0 0-1,0-1 1,-1 1-1,1 0 1,0 0-1,-1-1 1,1 1-1,-1 0 1,0 0-1,0 0 1,0 0-1,0 0 1,0 0-1,0 0 1,0 0-1,-1 0 1,-1-2-1,-4-4 127,-1-1 0,0 1-1,-11-9 1,15 14-109,0 0 0,0-1 1,0 2-1,-1-1 0,1 0 0,-1 1 0,0 0 0,1 0 0,-1 0 1,0 1-1,0 0 0,0 0 0,0 0 0,0 0 0,-1 1 0,1 0 1,0 0-1,0 0 0,0 1 0,0 0 0,0-1 0,0 2 0,0-1 0,0 1 1,0 0-1,0 0 0,1 0 0,-1 0 0,1 1 0,-1 0 0,-4 4 1,-1 1 15,1 1 1,0 0 0,0 0 0,1 1 0,0 0 0,1 0 0,0 0-1,1 1 1,0 0 0,1 1 0,-8 22 0,10-24-47,1 1 1,0 0-1,0 0 1,1 0 0,1 0-1,-1 0 1,2 0-1,0-1 1,4 20-1,-4-25-27,0 0-1,0 0 0,1 0 0,0 0 0,0-1 1,0 1-1,1-1 0,0 1 0,0-1 0,0 0 0,0 0 1,0-1-1,1 1 0,0 0 0,-1-1 0,1 0 1,1 0-1,-1 0 0,0-1 0,1 1 0,-1-1 0,1 0 1,6 2-1,3-1-113,1-1 1,-1-1 0,15 1-1,-6-2-3197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4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21911,'13'3'-271,"-1"0"205,-1 0 0,0 0 0,1 1-1,11 6 1,-20-9 154,1 1 1,-1 0-1,0 0 0,0 1 1,-1-1-1,1 0 0,0 1 0,-1 0 1,0 0-1,1 0 0,-1 0 0,0 0 1,-1 0-1,1 0 0,0 1 0,-1-1 1,2 7-1,0 9 433,0-1 0,-2 1 0,0 0 0,-2 27 0,0-2 697,6-48-1033,0-1 1,-1 1-1,1 0 1,-1-1-1,6-8 1,19-25-271,45-59 848,-29 37-4386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4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20503,'0'0'128,"43"-10"8,-5 1 464,7-2 16,-2-7-304,-12-1 8,-6 5-272,-5-1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29:59.4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15444 2943 1030 0,'0'0'0'0,"0"0"56"0,0 0 0 15,0 0 81-15,0 0 0 16,0 0 5-16,0 0 2 15,0 0-34-15,0 0 0 16,0 24-54-16,2-24 1 16,3 4-1-16,11 0 0 15,18-2 9-15,20-2 2 16,8-6 28-16,9-6 2 16,2-4-4-16,10-1 0 15,9 1-36-15,-5 0 0 16,-6 7-5-16,1 1 1 15,3-4-13-15,-4-4 0 16,-10 3-2-16,-2 1 0 16,-7 8-8-16,-12-4 0 15,-6 0-10-15,-5 2 2 16,-12 0-8-16,-4 1 2 16,-4 1-6-16,-4 4 1 0,-1-4-7 15,-6 4-1-15,-4-4-4 16,-1 4 0-16,-3 0-2393 15</inkml:trace>
  <inkml:trace contextRef="#ctx0" brushRef="#br0" timeOffset="515.41">15738 3229 2198 0,'19'-4'0'0,"22"0"1"16,18-3 0-1,16-1-1-15,16-2 0 0,9-2 11 16,8-9 1-16,1-3 37 16,-1-5 0-16,-2-3 22 15,0-1 0-15,-2-4-31 0,-8-12 2 16,-96 49-1951-16</inkml:trace>
  <inkml:trace contextRef="#ctx0" brushRef="#br0" timeOffset="2617.85">2981 5640 1482 0,'0'0'0'15,"0"0"30"-15,0 0 2 16,-21-10 8-16,15 6 2 15,-1 0-12-15,-1 4 0 16,0 0-5-16,-3-4 1 16,-12 0-8-16,-12 0 0 15,-7 8-7-15,-1 0 1 16,3 0 4-16,5 0 1 16,-3 0 21-16,-1 4 0 15,3-2 16-15,5-2 1 16,-4-4 10-16,-3 4 1 15,-1-4 9-15,1-4 1 0,3 4-11 16,6-4 0-16,2 2-14 16,8 4 2-16,4 2-5 15,3 0 2-15,-3-1-8 16,3 5 1-16,-3 6-4 16,3 13 1-16,4 11-3 15,-3 11 1-15,-1 11 2 16,5 15 0-16,7 15 2 15,4 4 1-15,5 19-4 16,5 7 1-16,5 23 2 0,4 11 1 16,12 11-4-16,3 15 0 15,1 8-1-15,-7 8 0 16,3-12 13-16,-12 0 0 16,-4-4-6-16,-7 0 1 15,-4 1-10-15,-1-15 0 16,-7-5-7-16,4-15 1 15,4-6-6-15,3-9 1 16,5-16-4-16,3-5 2 16,0-14-3-16,10-12 1 15,6-13-6-15,11-7 1 16,12-9-3-16,21-16 0 16,32-19-6-16,30-12 1 15,34-12-8-15,35-20 0 16,-210 24-2911-16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4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21711,'1'5'58,"2"5"91,0 1 1,-1-1 0,0 1 0,-1 0-1,-1 0 1,0 15 0,-8 74 1932,3-61-1838,-1 36 823,3 95-1,4-143-802,2 0 1,0 0-1,2 0 0,1 0 1,1-1-1,2 0 1,11 25-1,-20-50-243,0 0 1,1 0-1,-1 0 0,1 0 0,-1 0 1,1 0-1,0 0 0,-1 0 1,1 0-1,0 0 0,0-1 0,-1 1 1,1 0-1,0 0 0,0-1 0,1 2 1,-1-2-14,-1 0 1,0 0 0,1-1-1,-1 1 1,1 0 0,-1 0-1,0 0 1,1 0 0,-1-1-1,0 1 1,1 0 0,-1 0-1,0 0 1,0-1 0,1 1-1,-1 0 1,0-1 0,0 1-1,1 0 1,-1-1 0,0 1-1,0 0 1,0-1 0,1 1-1,-1 0 1,0-1 0,0 1-1,0 0 1,0-1 0,1-4 18,0 0 1,0 0-1,0 0 1,-1 0 0,0 0-1,0-6 1,-2-1-18,1-1-1,-2 1 1,0 0 0,0 0 0,-1 0 0,0 0 0,-1 1 0,-1-1-1,0 1 1,0 1 0,-1-1 0,0 1 0,-1 0 0,0 1-1,-1 0 1,0 0 0,0 1 0,-1 0 0,0 0 0,0 1 0,-1 1-1,0 0 1,0 0 0,0 1 0,-18-5 0,13 5-9,-1 1 1,1 1 0,-1 1-1,0 0 1,0 1 0,0 1-1,0 0 1,0 2 0,1 0-1,-1 0 1,-18 6 0,25-5 1,0 0 0,0 0 1,0 1-1,0 0 0,0 1 0,1 0 1,0 1-1,0 0 0,0 0 1,1 1-1,0 0 0,0 0 1,1 1-1,0 0 0,0 0 0,1 1 1,0 0-1,-7 14 0,12-21 0,0 0 0,1 0 0,-1 0-1,0 0 1,1 0 0,0 1 0,-1-1-1,1 0 1,0 0 0,0 1-1,0-1 1,0 0 0,1 0 0,-1 1-1,1-1 1,-1 0 0,1 0 0,1 3-1,0-1 1,0-1 0,1 1 0,-1-1 0,1 0-1,0 0 1,0 0 0,0 0 0,0 0 0,5 3-1,4 1 1,-1-1 0,1 0-1,1 0 1,-1-1 0,16 3-1,-10-4 10,0 0 1,1-2-1,-1 0 0,34-2 0,-6-3-3898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5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227 223 19199,'13'-7'7,"-4"2"65,0 0-1,-1 0 1,1-1-1,-1 0 1,10-10-1,-16 13-18,0 1 0,0 0-1,-1-1 1,1 1 0,-1-1-1,1 0 1,-1 1 0,0-1-1,0 0 1,0 0 0,0 0-1,-1 0 1,1 0 0,-1 0-1,0 0 1,0 0 0,0 0-1,0 0 1,0 0 0,0 0-1,-1 0 1,0 0 0,-1-4-1,0 1 9,0 0-1,-1 1 1,0-1-1,0 0 0,0 1 1,-1 0-1,0 0 0,0 0 1,0 0-1,-1 0 1,1 1-1,-1 0 0,0 0 1,0 0-1,-1 1 1,1-1-1,-1 2 0,0-1 1,0 0-1,0 1 0,0 0 1,0 0-1,0 1 1,0 0-1,-1 0 0,1 0 1,-9 1-1,7 0 29,0 0 0,0 0 0,1 1 0,-1 0 0,0 1 0,1 0 0,-1 0-1,1 1 1,0-1 0,-1 2 0,1-1 0,1 1 0,-1 0 0,0 0 0,1 1 0,0 0 0,0 0 0,1 0 0,-1 1-1,1 0 1,0 0 0,-5 8 0,8-10-50,1-1 0,-1 1-1,1 0 1,-1 0-1,1 0 1,1 0 0,-1 0-1,0 0 1,1 0 0,0 0-1,0 0 1,0 0 0,0 0-1,1 0 1,0 0 0,-1 0-1,2 0 1,-1 0 0,0 0-1,1 0 1,-1-1 0,1 1-1,0 0 1,1-1-1,-1 0 1,0 1 0,4 2-1,1 2 30,0-1 0,0 0 0,1-1 0,-1 0-1,1 0 1,1-1 0,-1 1 0,1-2 0,0 0-1,13 5 1,-5-4 32,0-1-1,0-1 1,0-1-1,1-1 1,-1 0-1,1-1 1,23-3-1,-12 0-1011,0-3 0,1 0 0,31-12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5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19895,'0'0'1504,"-6"9"-285,-5 7-818,2 0 1,-1 0-1,2 1 0,1 0 1,-12 36-1,12-21 113,0 0 1,-4 60-1,10 4 344,14 132 1,-12-219-817,15 230 1019,-21-15-4767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5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0 699 18991,'8'-37'344,"13"-45"795,-18 73-924,1 0-1,0 0 0,0 1 0,0 0 1,1-1-1,11-13 0,23-17 216,2 1 1,67-48-1,-85 69-385,-3 1-145,0 2 0,1 0 0,1 1 1,0 1-1,0 1 0,2 2 0,28-9 0,-31 7-1120,-12 5 287,-11 9 1003,-1 0 0,1 0 1,-1 0-1,1 0 0,0 0 0,0 0 0,0 0 1,1 1-1,-1-1 0,1 1 0,0-1 0,-2 8 0,0 0 157,-3 5-184,-17 50 1802,10-22-3899</inkml:trace>
  <inkml:trace contextRef="#ctx0" brushRef="#br0" timeOffset="1">590 1 16687,'0'0'0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5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16072,'49'42'720,"-31"-28"311,0 2 0,17 18 1,-30-28-652,0 1 1,0 0-1,-1-1 1,1 2-1,-2-1 1,1 0 0,-1 1-1,0 0 1,3 13-1,-2 4 364,-4-19-478,1 0 1,0-1 0,0 1 0,0-1 0,0 0 0,1 1 0,3 5 0,-5-11-236,1 0 1,-1 0-1,1 0 1,-1 0-1,1 0 1,-1 0 0,1 0-1,0 0 1,-1 0-1,1 0 1,-1 0-1,1 0 1,-1 0-1,1 0 1,-1-1-1,1 1 1,-1 0-1,1 0 1,-1-1-1,1 1 1,-1 0-1,0-1 1,1 1-1,-1 0 1,1-1-1,-1 1 1,0-1 0,1 1-1,-1-1 1,0 1-1,1-1 1,17-20 97,-15 17-37,82-90 586,-69 73-460,-8 11-19,-7 9-62,-2 4 31,1-2-145,0 1 0,0-1 0,0 0 0,0 1 0,1-1 0,-1 0 0,0 1 0,0-1 0,1 0 0,-1 1 0,1-1-1,-1 0 1,1 0 0,0 1 0,-1-1 0,3 2 0,12 14-4102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5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60 310 18991,'4'-4'30,"0"1"0,0 1 0,0-1-1,0 0 1,6-2 0,15-9 297,-9 1-79,-1 0 0,-1-1 0,0-1 0,-1 0 0,-1-1 0,0 0 0,-2-1 0,1 0 0,-2 0 0,0-1 0,8-26 0,-16 42-208,-1 1 0,1-1 1,-1 0-1,1 1 0,-1-1 1,1 0-1,-1 0 0,0 1 1,0-1-1,0 0 0,0 0 1,0 1-1,0-1 0,-1 0 1,1 0-1,-1 1 0,1-1 1,-1 0-1,1 1 0,-1-1 1,0 0-1,0 1 0,0-1 1,0 1-1,0-1 0,0 1 1,0 0-1,-1-1 0,1 1 1,0 0-1,-1 0 0,1 0 1,-1 0-1,1 0 0,-1 0 0,1 1 1,-1-1-1,0 0 0,1 1 1,-1-1-1,0 1 0,0 0 1,1-1-1,-4 1 0,-4-1 85,0 1 0,0 0 0,-1 0 0,1 1 0,0 0 0,0 0 0,-13 5 0,12-2-5,0 0 0,0 1 0,1 0 0,-1 1 0,1 0 0,0 0 0,0 1 0,1 0 0,0 0-1,0 1 1,-7 11 0,11-14-36,1-1 0,0 1-1,0 1 1,0-1-1,1 0 1,-1 1 0,1-1-1,1 1 1,-1 0-1,0 6 1,1-8-31,1 0-1,0 0 1,0 0-1,1 0 1,-1 0 0,1-1-1,0 1 1,0 0-1,0 0 1,0 0 0,1-1-1,0 1 1,-1-1 0,1 1-1,1-1 1,2 5-1,-2-5 6,1 1 0,0 0 0,0-1 0,0 1 0,0-1 0,0 0 0,1 0 0,0-1 0,-1 0-1,1 1 1,0-1 0,0-1 0,0 1 0,9 1 0,-2-2-806,0 1 0,0-2 1,1 1-1,16-3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5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20807,'0'0'3086,"3"9"-1988,7 24-652,-1 0 0,-2 0 0,4 50 0,0 113 391,-9-117-424,21 140 0,21-31 65,-44-187-474,1 3 13,0-1 0,0 0 1,0 1-1,0-1 0,1 0 0,-1 1 1,1-1-1,0 0 0,3 4 0,-5-26 69,-3 7-82,-1 1 1,0-1-1,0 1 1,-2 1-1,1-1 1,-1 1-1,0 0 0,-1 0 1,-1 0-1,-14-15 1,7 11-15,0 1 0,0 0 0,-1 1 0,-1 1 0,-32-17 0,37 23-15,0 0-1,0 1 1,0 0 0,0 1 0,-1 1-1,0 0 1,1 0 0,-1 2-1,0-1 1,0 1 0,-15 3-1,19-2 16,0 1 0,0 0-1,0 0 1,0 1 0,0 0 0,1 0-1,-1 1 1,1 0 0,0 1-1,0 0 1,1 0 0,0 1 0,-1 0-1,2 0 1,-1 0 0,-6 9-1,11-12 12,-1 0-1,1 1 0,0-1 1,1 1-1,-1-1 0,0 1 1,1-1-1,0 1 0,0 0 1,0 0-1,0 0 0,1 0 0,-1 7 1,2-9 1,-1 0 1,0 0-1,1-1 0,-1 1 1,1 0-1,0 0 1,-1 0-1,1-1 0,0 1 1,0 0-1,0-1 1,1 1-1,-1-1 0,0 1 1,0-1-1,1 1 1,-1-1-1,1 0 0,-1 0 1,1 0-1,0 0 1,-1 0-1,1 0 0,0 0 1,0-1-1,-1 1 1,1 0-1,0-1 0,0 0 1,3 1-1,8 0 19,0-1-1,0 0 1,0 0-1,0-2 0,0 0 1,24-6-1,-28 6-8,53-15 98,91-38 0,-81 25-3655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5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16072,'0'0'3809,"-6"7"-2404,-3 3-1094,0 0-1,1 1 1,1 0-1,0 0 1,0 0-1,1 1 1,1 0-1,0 1 1,0-1-1,-3 18 1,4-6-115,1 0 0,1 1-1,1-1 1,1 0 0,1 0 0,2 1 0,0-1-1,1 0 1,2-1 0,0 1 0,2-1 0,0 0 0,2-1-1,18 33 1,-26-52-186,20 29 83,-21-31-94,0 1 0,0-1 0,1 0 0,-1 1 0,0-1 0,0 0 0,1 0-1,-1 0 1,1 0 0,-1 0 0,1-1 0,-1 1 0,1 0 0,-1-1 0,1 1 0,0-1 0,-1 1 0,4-1 0,-4 0-117,0-1 0,-1 0 0,1 1 0,0-1 0,0 0 1,0 0-1,-1 0 0,1 0 0,0 0 0,-1 1 0,1-1 0,-1 0 1,1-1-1,-1 1 0,1 0 0,-1 0 0,0 0 0,0 0 0,1 0 1,-1 0-1,0 0 0,0 0 0,0-3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5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18191,'14'-5'31,"1"1"-1,0 0 0,0 2 0,0-1 1,1 2-1,-1 0 0,1 0 0,-1 2 1,0 0-1,1 1 0,-1 0 0,0 1 1,0 1-1,0 0 0,16 8 0,-20-8 122,-1 1-1,1 1 0,-1 0 0,0 0 1,0 1-1,0 1 0,-1-1 1,-1 1-1,1 1 0,-1 0 0,0 0 1,-1 0-1,0 1 0,-1 0 0,0 1 1,-1-1-1,1 1 0,-2 0 0,7 23 1,-8-16 68,-1 0 1,0 1 0,-1-1-1,-1 1 1,-1-1 0,-1 1-1,0-1 1,-2 1 0,0-1-1,0 0 1,-2 0 0,-11 24-1,1-9 30,0-2-1,-2 0 1,-2-1-1,-1 0 0,-36 38 1,50-60-198,0 0 1,-1-1 0,1 0-1,-2-1 1,1 0-1,-19 10 1,-6-6-3345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5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20 20903,'0'0'934,"-6"-2"-10,3 2-852,-18-6 658,-1 2 1,-40-3-1,55 6-664,-1 1 0,0 1 0,1-1 0,-1 2 0,1-1 0,-1 1 0,1 0 0,0 0-1,0 1 1,0 0 0,0 0 0,0 0 0,-6 6 0,-10 10 95,1 1-1,1 1 1,0 2-1,-19 27 1,27-32-20,0 0 1,1 0-1,-10 23 1,17-32-75,1 2 0,0-1 0,0 0 0,1 1 0,1-1 0,0 1 0,0 0 0,0 13 0,2-21-54,0 1 0,0-1-1,1 1 1,-1-1 0,1 1 0,0-1-1,0 1 1,0-1 0,0 0-1,1 0 1,-1 1 0,1-1 0,0 0-1,0 0 1,0-1 0,0 1 0,0 0-1,1-1 1,-1 1 0,1-1-1,-1 0 1,1 1 0,0-1 0,0-1-1,0 1 1,0 0 0,1-1 0,-1 0-1,0 1 1,1-1 0,-1-1 0,0 1-1,1 0 1,-1-1 0,1 0-1,-1 0 1,1 0 0,0 0 0,-1 0-1,1-1 1,4-1 0,6-2-5,-1 0 1,0-1-1,0 0 1,0-1 0,-1-1-1,0 0 1,17-12-1,2-5-1,38-40 0,-53 48-5,-2-1-1,0-1 0,-1 0 0,-1-1 0,0 0 0,-2 0 0,0-2 0,-1 1 0,-1-1 1,-1 0-1,8-41 0,-30 112 37,10-23-33,1 1 0,1-1 0,2 1 0,1-1 0,1 1 0,6 33 0,-5-44-3583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45:24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5339 4232 1859 0,'0'0'0'15,"0"0"88"-15,0 0-1 16,0 0 104-16,0 0 0 16,21-26-43-16,-17 7 0 15,-2-11-45-15,1-5 0 16,-3-2-41-16,-5 0 1 16,-5-4 0-16,-7-1 1 15,-6 9-10-15,-12 6 1 0,-7 9-3 16,-8 2 1-16,-6 13 0 15,2 3 1-15,4 0-8 16,15 11 0-16,6 9-8 16,10 13 1-16,6 12-5 15,9 14-1-15,4 13-5 16,4 19 1-16,-2 18-6 16,1 18 2-16,5 9-6 15,0-1 1-15,-4 0-4 16,-4-12 1-16,-4-13-5 15,-4-12 0-15,-2-12-2 0,1-16 2 16,-3-9-5-16,-3-20 2 16,-4-17-3-16,-4-22 0 15,-4-20-4-15,-8-19 0 16,35 37-2989-16</inkml:trace>
  <inkml:trace contextRef="#ctx0" brushRef="#br0" timeOffset="186.51">4542 4764 2726 0,'0'0'0'16,"31"-13"72"-16,7-3 1 15,16-5 65-15,17-3 1 16,18-1-14-16,3-3-1 16,14-1-67-16,-2-1-1 15,2 3-35-15,-14 2 1 0,-9 1-17 16,-14 6 1-16,-15 3-6 15,-10 7 0-15,-44 8-2673 16</inkml:trace>
  <inkml:trace contextRef="#ctx0" brushRef="#br0" timeOffset="599.39">6430 3860 2324 0,'0'0'0'16,"0"0"0"-16,0 0 0 15,0-30-5-15,-8 19 2 16,-4 3 40-16,-11 8 0 15,-23 12 20-15,-6 13 1 16,-9 10 6-16,3 18 0 16,-6 14 47-16,3 7 2 15,11 14-7-15,4 12 2 16,9 14-6-16,14 9 1 16,11 8-12-16,9-2 0 15,14-1-15-15,12-9 1 0,10-9-21 16,13-16 1-1,4-20-17-15,12-25 1 0,5-29-23 16,6-36 1-16,4-29-17 16,-2-12 1-16,-75 57-2889 15</inkml:trace>
  <inkml:trace contextRef="#ctx0" brushRef="#br0" timeOffset="1100.46">6970 3846 2563 0,'0'0'0'0,"0"0"41"16,43 25 2-16,3 5 90 15,8 13 1-15,13 20-51 16,3 5 1-16,-3 10 2 16,-6 16 1-16,-14 4-13 15,-17 6 1-15,-18-6-10 16,-16-4 1-16,-23 0-8 15,-19 0 0-15,-12-8-18 0,-9-11 1 16,-10-11-26-16,-4-19 2 16,-5-7-16-16,-7-11 1 15,93-27-2827-15</inkml:trace>
  <inkml:trace contextRef="#ctx0" brushRef="#br0" timeOffset="1611.2">8614 3658 2487 0,'0'0'0'16,"31"-27"-1"-16,-8 5 1 15,-2-1-3-15,-21 23-1860 16</inkml:trace>
  <inkml:trace contextRef="#ctx0" brushRef="#br0" timeOffset="5625.95">8754 3707 2463 0,'0'0'0'0,"0"0"178"16,0 0 1-16,16-20 47 15,-16 20 1-15,-4-4-103 16,-4 1 2-16,-19-5-75 16,-13 4 0-16,-6 2-13 15,-4 6 1-15,-6 2-10 16,2 5 1-16,16 5-5 0,7 2 1 16,4 5-6-16,11 7 0 15,5 7-4-15,7 4 1 16,12 8-5-16,3 12 0 15,5 5-1-15,-5 7 1 16,1 5-4-16,-12-2 0 16,-8 3 0-16,-7-9 1 15,-12-1-2-15,-8-9 0 16,-9-9-2-16,-2-6 1 16,-1-9-1-16,9-11-1 15,7-9 0-15,12-12 2 16,9-8-1-16,4 0-1 15,5 0-1-15,4-4 2 16,7 4-2-16,7 4 1 16,12 8-1-16,6 8 0 15,7 13 5-15,-3 4 0 0,-10 10 7 16,-6 2-1-16,-6 4-3 16,-9 2-11-16,-8-2 0 15,-6 0 0-15,-2 4 0 16,2 4 0-16,6-8 0 15,8-4 0-15,9-12 0 16,10-9 0-16,12-11 0 16,11-17 0-16,11-13 0 15,11-15 0-15,5-9 0 16,-6-23 0-16,-71 64-3033 0</inkml:trace>
  <inkml:trace contextRef="#ctx0" brushRef="#br0" timeOffset="8493.29">5248 8871 2362 0,'0'0'0'16,"0"0"153"-16,0 0 1 16,0 0 70-16,19-12 0 15,-3 8-124-15,3 4 1 16,0 12-55-16,-3 4 0 16,-3 9-15-16,-7 8 2 15,-8 18-11-15,-8 12 1 0,-5 4-3 16,0 5 1-16,-5 1 1 15,9 5-1-15,3 0-1 16,4 4 1-16,8-9-4 16,8-3 1-16,-1-5-1 15,8-4 1-15,3-14-1 16,3-16 1-16,3-9-4 16,-1-11 2-16,0-7-2 15,0-8 0-15,8-7-4 16,0-5 1-16,-3-2-3 15,-5-1 1-15,-4 3-4 0,-11 6 0 16,-8 6-1-16,-8 12 0 16,-15 8 0-16,-8 13-1 15,-14 12-2-15,3 8 0 16,7-2 0-16,8 0 2 16,4 2-1-16,7 4 0 15,4 10-1-15,1 1 1 16,3-3 1-16,0-2 0 15,0-2 0-15,-4-4 1 16,-7-6-1-16,-4-4 2 16,0-10-1-16,-3-15 2 15,3-15-2-15,-8-20 1 16,27 17-2948-16</inkml:trace>
  <inkml:trace contextRef="#ctx0" brushRef="#br0" timeOffset="9959.07">6632 7201 2072 0,'0'0'0'0,"0"0"118"16,0 0 0-16,0 0 0 0,19-6 1 16,-7 0-49-16,11-14 1 15,11-17-18-15,-1-4 1 16,-6 0 5-16,-12-4 1 16,-7 0 9-16,-12 2 1 15,-11 5-11-15,-8 13 2 16,-6 9-7-16,-10 12 0 15,-11 12-5-15,-7 8 0 16,5 21-8-16,5 8-1 16,9 12-5-16,3 4 0 15,16 1-13-15,15 3 2 16,16-6-11-16,11-7 2 16,12-12-7-16,7-15 1 15,8-21-6-15,10-16 1 16,-3-11-4-16,-5-7 2 15,-6 1-2-15,-7-2 1 16,-8 1 0-16,-8 5 1 0,-8 13 0 16,-7 4 2-16,-8 8 0 15,0 8 1-15,-8 18 0 16,-3 15 1-16,-9 23-1 16,-3 11 2-16,4 9-1 15,-4 6-1-15,0 10 0 16,-2 6 1-16,-2-1-3 15,-8-3 1-15,-11-8-1 16,-8-8-1-16,-9-11 0 16,-3-26 0-16,1-18 1 0,1-25-1 15,7-22 1 1,7-15 2-16,3-12-1 0,13-14 2 16,13-13-3-16,17-9 2 15,19 1-2-15,16 2 0 16,17 7-2-16,10 2 2 15,11-1-4-15,10 5-1 16,6-5-31-16,-3 1-1 16,-82 67-2726-16</inkml:trace>
  <inkml:trace contextRef="#ctx0" brushRef="#br0" timeOffset="10329.34">7642 6652 2726 0,'0'0'0'0,"0"0"-12"16,0 0 0-16,-31 10 13 16,-7 2 0-16,-10 13 26 0,-6 16 0 15,0 20 47-15,-4 10 0 16,-1 13 28-16,9 2 0 16,15 0-15-16,16 8-1 15,15 4-35-15,19-8 0 16,12-19-21-16,8-15 2 15,9-20-14-15,10-19 0 16,11-17-11-16,-1-21-1 16,-64 21-2628-16</inkml:trace>
  <inkml:trace contextRef="#ctx0" brushRef="#br0" timeOffset="10710.37">7910 6670 2449 0,'0'0'0'0,"0"0"57"16,30 12 1-16,3-1 104 15,6 15 1-15,7 11-65 0,-2 12 1 16,-11 8-37-16,-8 17 1 16,-21 5-15-16,-12 1 1 15,-15 6-17-15,-14-8 2 16,-13-9-4-16,-4-10 1 15,4-12-19-15,6-16 0 16,6-15-12-16,7-13 0 16,31-3-2595-16</inkml:trace>
  <inkml:trace contextRef="#ctx0" brushRef="#br0" timeOffset="17912.9">6143 6125 2449 0,'0'0'0'0,"6"24"114"15,0 1 0-15,5 5-14 16,-3-3 1-16,-1-5-89 16,1-3 1-16,-4 3-52 0,4-6 2 15,-8-9-22-15,0-3 1 16,0-4-1976-16</inkml:trace>
  <inkml:trace contextRef="#ctx0" brushRef="#br0" timeOffset="18052.23">6064 5896 1947 0,'0'0'0'16,"0"0"0"-16,-8-19 1 15,8 11 28-15,4 2 0 16,4-2-19-16,3 0 1 15,-11 8-1532-15</inkml:trace>
  <inkml:trace contextRef="#ctx0" brushRef="#br0" timeOffset="18371.09">6301 5979 2412 0,'0'0'0'0,"11"33"54"16,-1-2 1-16,-4 6 11 15,0-3 0-15,-3-5 117 16,1-5 1-16,-2-7-98 16,0-5 0-16,0-4-23 15,0-4 0-15,0 0-13 16,0-4 2-16,0-8-22 16,7-6 2-16,7-13-16 15,3-3 2-15,4 3-4 0,-4 11 1 16,4 14-8-16,4 10 2 15,2 6-4-15,2-2 0 16,0 5-3-16,-8 3-1 16,-4-9-1-16,-4-1 0 15,-3-4-4-15,-8-4 1 16,-4-2-2673-16</inkml:trace>
  <inkml:trace contextRef="#ctx0" brushRef="#br0" timeOffset="18577.25">6728 5569 2449 0,'0'0'0'16,"0"0"17"-16,4 30 1 0,7 9 4 16,3 8 2-16,1 2 104 15,-7 0 1-15,0 4-54 16,-1 0 2-16,1-1-27 15,0-7 2-15,-4-21-34 16,-4-10 1-16,0-14-2329 16</inkml:trace>
  <inkml:trace contextRef="#ctx0" brushRef="#br0" timeOffset="18724.08">6605 5765 2060 0,'0'0'0'0,"0"0"20"0,38-4 0 15,1-8 25-15,13-1 0 16,9 1 12-16,1 0 0 16,1 4-17-16,-1 1-1 15,-62 7-1827-15</inkml:trace>
  <inkml:trace contextRef="#ctx0" brushRef="#br0" timeOffset="18948.91">7721 5671 2651 0,'19'8'0'16,"27"10"54"-16,4 5 1 0,1 3 49 15,-7 1 1-15,-6 6-74 16,-7-3 2-16,0-15-33 15,-4-1 0-15,-16-8-11 16,-3-6-1-16,-8 0-2247 16</inkml:trace>
  <inkml:trace contextRef="#ctx0" brushRef="#br0" timeOffset="19144.43">7958 5622 2060 0,'0'0'0'0,"0"0"7"0,-35 22 0 15,6-3-3-15,-5 11-1 16,-9 1 186-16,5 6-1 16,1 4-63-16,6 0 0 15,6-3-16-15,8-1 0 16,2-6-48-16,7-15-1 16,0-6-44-16,8-10 1 15,0 0-2328-15</inkml:trace>
  <inkml:trace contextRef="#ctx0" brushRef="#br0" timeOffset="19339.18">8393 5552 2664 0,'0'0'0'16,"0"0"0"-16,0 0 0 0,0 0-35 16,7 21 1-16,-7-21-1913 15</inkml:trace>
  <inkml:trace contextRef="#ctx0" brushRef="#br0" timeOffset="19461.18">8423 5859 2400 0,'0'0'0'0,"-7"51"21"0,-1-4 2 15,0 8 6-15,-7-2 1 16,-8 0-31-16,-16-12 1 16,39-41-1877-16</inkml:trace>
  <inkml:trace contextRef="#ctx0" brushRef="#br0" timeOffset="20739.2">7802 7898 1381 0,'0'0'0'15,"0"0"0"-15,0 0 0 16,0 0-1037-16</inkml:trace>
  <inkml:trace contextRef="#ctx0" brushRef="#br0" timeOffset="27582.19">6624 7013 640 0,'0'0'0'16,"0"0"-481"-16</inkml:trace>
  <inkml:trace contextRef="#ctx0" brushRef="#br0" timeOffset="33633.36">3736 12357 2575 0,'0'0'0'0,"0"0"132"16,-4 23 1-16,0 3 61 0,0 11 0 15,0 16-104-15,0 0 0 16,0-1-56-16,1 1 2 16,-5-2-16-16,0-8 2 15,1-13-6-15,-1-11-1 16,4-9-4-16,4-6 1 15,4-4-2-15,4-14 0 16,15-23-2-16,4-6 0 16,3-6-2-16,11 0 1 15,5 2-1-15,8 2-1 16,-4 10-1-16,-2 13-1 16,2 16-1-16,-8 12 2 15,-3 16-3-15,-10 3 1 16,-10 10-1-16,-15 3 1 15,-12-1 1-15,-5-4-1 16,-7-9 0-16,1-7 1 16,8-9 1-16,-1-8 0 0,8-4 4 15,4-11 0-15,4-21 2 16,8-9 0-16,11-4 0 16,11 0 2-16,3 14 0 15,1 14 0-15,5 9-1 16,-5 12 2-16,-3 12-4 15,-6 9 1-15,-6 10-2 16,-12 7 0-16,-11 7-5 16,-4-4 1-16,-11 4-4 15,4-4 2-15,-1-2-4 0,4-8 1 16,8-13-19-16,4-8 0 16,-4-10-2815-16</inkml:trace>
  <inkml:trace contextRef="#ctx0" brushRef="#br0" timeOffset="34050.68">5046 12233 2601 0,'0'0'0'15,"0"0"0"-15,0 0 0 16,-19-15 18-16,3 15 0 15,-3 0 96-15,-17 11 2 16,-7 15-21-16,1 9 2 16,7 8-10-16,5 2 2 0,3-2-15 15,3 0 1-15,7 0-30 16,6-5 0-16,7-9-9 16,0-9 1-16,4-13-9 15,4-3 1-15,3-4-8 16,13-7 2-16,12-19-9 15,3-5 2-15,-4-1-1 16,-4 7 0-16,-12 9-1 16,1 8-1-16,-5 6 0 15,-1 10-1-15,-1 14-3 16,1 1 1-16,-4 7-4 0,-2-5 0 16,-2-5-3-16,-1-10-1 15,3-7-2-15,6-3 0 16,5-7-6-16,8-13 1 15,-23 20-2834-15</inkml:trace>
  <inkml:trace contextRef="#ctx0" brushRef="#br0" timeOffset="34253.04">5298 12357 2714 0,'0'0'0'16,"-4"29"8"-16,0-5 1 15,4 9 16-15,-3-6 0 16,-5-5 48-16,0-5 0 16,1-3-31-16,-1-4 0 0,0-2-20 15,4-8 0-15,-3-4-22 16,-1-14 1-16,8 18-2293 16</inkml:trace>
  <inkml:trace contextRef="#ctx0" brushRef="#br0" timeOffset="34381.61">5248 12082 2173 0,'0'0'0'0,"0"0"0"16,0 0 1-16,0 0-18 0,16-3 1 16,-16 3-1590-16</inkml:trace>
  <inkml:trace contextRef="#ctx0" brushRef="#br0" timeOffset="34682.82">5598 12327 2236 0,'0'0'0'16,"-3"36"57"-16,3-15 2 16,0-7 42-16,0-10 1 15,0 0 22-15,0-4 2 16,0 0-54-16,7-4 1 15,1-10-16-15,7-8 1 16,8-9-15-16,1 4 0 16,-5 13 3-16,0 8 0 15,-2 6-3-15,6 6 2 16,8 8 7-16,0 3 0 16,-4 11-10-16,-4-3 1 0,-11-5-15 15,-1-7 0-15,-7-3-18 16,0-4 1-16,0-2-10 15,3-6 0-15,-7 2-2701 16</inkml:trace>
  <inkml:trace contextRef="#ctx0" brushRef="#br0" timeOffset="34948.58">6403 11632 2852 0,'0'0'0'16,"-12"51"10"-16,5 2 1 16,-1 19 71-16,-4 15 1 15,1-1 98-15,-5-4 1 16,-5-8-104-16,2-9 2 16,0-4-18-16,3-16 1 15,5-22-22-15,3-9 2 16,4-6-24-16,0-8 0 15,4-10-17-15,-3 0 2 16,3 10-2864-16</inkml:trace>
  <inkml:trace contextRef="#ctx0" brushRef="#br0" timeOffset="35448.82">6445 11673 3065 0,'0'0'0'15,"-38"18"3"-15,11 5 0 16,-2 11 33-16,0 9 0 15,4 2 111-15,6 14 0 16,3 5-60-16,9 7 1 16,7-5-1-16,15 3 2 15,8-1-18-15,16-5-1 16,9-16-22-16,6-16-1 0,3-17-14 16,-1-16 2-16,6-16-32 15,-8-7-3-15,-12-6 0 16,-6-11 0-16,-5-6 0 15,-4-1 0-15,-27 49-3071 16</inkml:trace>
  <inkml:trace contextRef="#ctx0" brushRef="#br0" timeOffset="35665.11">7051 11579 2664 0,'0'0'0'16,"35"20"-9"-16,-4 1 0 15,9 17 12-15,-5 11 0 16,-8 15 113-16,-12 7 1 16,-15 11 18-16,-15-2 1 15,-8-2-15-15,-12-9 1 16,-7-6-38-16,-10-7 0 16,-2-9-43-16,-4-11 1 15,2-15-30-15,10-11 1 16,46-10-2771-16</inkml:trace>
  <inkml:trace contextRef="#ctx0" brushRef="#br0" timeOffset="36383.99">8027 11391 2311 0,'0'0'0'0,"8"-33"52"16,-4 2-1-16,-4-7 82 15,-8 5-1-15,-4 2-35 0,-7 9-1 16,-12 5-29-16,-1 7-1 15,-5 10 32-15,4 8 1 16,6 3 16-16,8 9 0 16,4 13-18-16,7 4-1 15,8 7-25-15,8-1 0 16,7-4-21-16,4-2 2 16,8-4-13-16,2-3 1 15,2-1-11-15,-4-3-1 16,-8-5-7-16,-7-1 0 15,-5 1-8-15,-7 1 0 16,-7 1-5-16,-9 1 0 16,-3 1-4-16,0 3-2 15,0-1-2-15,3-3 0 16,7-9 0-16,5-3 0 16,0-2-7-16,4-2-5 0,4-1-15 15,1 1 1-15,9 2-16 16,1 4 2-16,1-1-12 15,-5 1 0-15,-1 0-14 16,-6 3 0-16,-8 9 0 16,0 5 1-16,-9 3 4 15,-1 1 0-15,1 0 22 16,1-4 0-16,4-5 18 16,1-1 0-16,-1 3 16 15,4 3-1-15,4-2 5 16,0-3 1-16,4-7 0 0,-4-1 0 15,0 2 5-15,0 5 0 16,0 6 8-16,0 3-1 16,4-11 8-16,0-5 0 15,3-10 4-15,13-4 1 16,20-8-5-16,2-10 1 16,-42 14-2636-16</inkml:trace>
  <inkml:trace contextRef="#ctx0" brushRef="#br0" timeOffset="37333.15">6597 13919 2449 0,'0'0'114'0,"19"-56"0"15,1 3 80-15,-13 8 1 16,-11 7-86-16,-7 7 0 15,-8 17-33-15,-4 7 2 16,3 10-39-16,-3 17 0 16,-2 21-7-16,2 14-1 15,4 17 14-15,4 15 0 16,7 7 2-16,0 11 1 16,4 9-7-16,4 3 0 15,-4-3-14-15,-3-2 0 16,-5-3-11-16,-3-17 1 0,-4-21-16 15,-8-26 1-15,-10-29-14 16,-1-20 1-16,38 4-2925 16</inkml:trace>
  <inkml:trace contextRef="#ctx0" brushRef="#br0" timeOffset="37475.81">5960 14513 2412 0,'0'0'0'0,"23"-22"7"16,4 1 0-16,19-7 45 15,14-5 2-15,13-2 32 0,4-6-1 16,-2-3-40-16,-2 9 0 16,-7 10-27-16,-9 5 1 15,-57 20-2143-15</inkml:trace>
  <inkml:trace contextRef="#ctx0" brushRef="#br0" timeOffset="37818.81">7130 13716 2864 0,'0'0'0'16,"-34"25"-1"-16,5 3 1 0,-6 9 35 15,0 12 0-15,1 11 107 16,3 5 2-16,6 6-31 16,10 7 2-16,7 2-10 15,4 4 1-15,8 1-30 16,4-9 0-16,7-11-23 16,12-16 1-16,9-24-19 15,7-15 0-15,3-22-21 16,-4-10 2-16,-5-13-16 15,-14-10 1-15,-8-8-14 0,-3-2-1 16,-12 55-2980-16</inkml:trace>
  <inkml:trace contextRef="#ctx0" brushRef="#br0" timeOffset="38183.31">7554 13788 2927 0,'0'0'0'15,"0"0"-50"-15,19 8 0 0,-4-4 46 16,12 10-1-16,8 17 50 16,-4 10 1-16,-20 10 71 15,-11 8 1-15,-11 11 10 16,-20 9 1-16,-12 1-37 16,-7 2 1-16,8-11-51 15,9-15 0-15,14-13-19 16,8-11 0-16,3-22-23 15,4-14 0-15,4 4-2787 16</inkml:trace>
  <inkml:trace contextRef="#ctx0" brushRef="#br0" timeOffset="38360.92">7925 13870 2840 0,'0'0'0'16,"0"0"-2"-16,0 0 0 15,0 0-53-15,0 0 0 16,0 0-1990-16</inkml:trace>
  <inkml:trace contextRef="#ctx0" brushRef="#br0" timeOffset="38479.9">7965 14319 2512 0,'0'0'0'16,"-38"51"39"-16,11-12 1 0,2 4 75 16,2 4 2-16,-12 4-106 15,-7 2 2-15,42-53-2149 16</inkml:trace>
  <inkml:trace contextRef="#ctx0" brushRef="#br0" timeOffset="39635.4">3880 16050 2236 0,'0'0'0'16,"0"0"193"-16,0 0 1 16,0 0-29-16,0 0 0 0,0 0-75 15,0 0 0-15,0 0-39 16,31-14 1-16,-16 12-13 16,0 6 0-16,-3 8 5 15,-2 9 0-15,-7 15-2 16,-6 11-1-16,-5 6-5 15,-4-2 0-15,-1-4 0 16,-2 0 0-16,-5-2-7 16,5-2 0-16,3-14-4 15,5-4 1-15,3-5-9 0,0-4 1 16,4-8-5-16,4-1 0 16,0 1-5-16,3 2 0 15,5 6-4-15,3 3 2 16,1-3-4-16,3-2 2 15,2-1-3-15,2 1 0 16,-4-4 0-16,5-2 0 16,-5-4-1-16,-8 3 0 15,1 7 0-15,-8 8 0 16,-8 5 0-16,-8 4 0 16,-15 9 0-16,-3 1 0 15,1 0 0-15,2-2 1 16,4-4 4-16,0 0-1 15,11-5 5-15,4-5 0 16,4-3 1-16,4 1 2 16,0 5-3-16,4 7 1 15,0 14-4-15,-8 2 1 0,-7-2-7 16,-8-8 0-16,-5 0-6 16,-6-10 1-16,30-31-2925 15</inkml:trace>
  <inkml:trace contextRef="#ctx0" brushRef="#br0" timeOffset="41438.57">4222 4255 2814 0,'0'0'0'0,"-50"-11"171"15,6 7 0-15,-17 8 46 16,-9 3 1-16,-9 7-113 15,-1 6 0-15,-5 7-69 16,10 6 0-16,9 5-13 16,11-5 0-16,8 0-6 15,13 2 1-15,3 3-3 16,12 3-1-16,11 12-1 16,8 5 0-16,15 19-2 15,9 17 2-15,6 21-4 16,1 18 0-16,4 28 1 0,1 31 1 15,-1 37 2-15,-4 30-3 16,-12 19-10-16,-11 4 0 16,-12 0 0-16,-15 2 0 15,-24 5 0-15,-11-3 0 16,-9-15 0-16,-3-9 0 16,7-17 0-16,24-40 0 15,24-34 0-15,26-48 0 16,37-43 0-16,44-42 0 15,56-40 0-15,54-61 0 16,-206 63-3006-16</inkml:trace>
  <inkml:trace contextRef="#ctx0" brushRef="#br0" timeOffset="42661.71">4746 14634 2563 0,'0'0'0'16,"0"0"149"-16,-27 10 0 16,23-6 105-16,4 0-1 15,4-4-119-15,7 2-1 16,22 0-64-16,21 2 0 15,15 1-37-15,12-1 0 16,21-6-8-16,4-2 0 16,6 1-7-16,1-1 1 15,-1 0-11-15,-14-10 1 16,-21-2-7-16,-14 1 1 16,-16-9-3-16,-13-1 1 15,-15-7-35-15,-11-7 1 16,-8 39-2868-16</inkml:trace>
  <inkml:trace contextRef="#ctx0" brushRef="#br0" timeOffset="42833.28">5850 14268 2324 0,'0'0'0'0,"0"0"34"16,0 0 2-16,0 0 57 15,0 0 1-15,31 8 78 16,-8 7 1-16,22 9-53 16,5 7 0-16,4 6-6 15,-4 5 0-15,-10 7-11 16,-13 1 2-16,-23 1-29 15,-27 0 1-15,-33 8-16 16,-29 4 1-16,-28-1-17 0,-30 11 1 16,143-73-3023-16</inkml:trace>
  <inkml:trace contextRef="#ctx0" brushRef="#br0" timeOffset="57224.97">19777 10369 2173 0,'0'0'185'16,"0"0"2"-16,0 0 106 15,0 0 1-15,0 0-140 16,-7-20 1-16,7 18-64 15,0 2 0-15,0-3-36 0,0 8 0 16,4 23-9-16,9 21 0 16,8 21-6-16,8 20 1 15,4 24-7-15,9 13 0 16,6 20 1-16,4 10 0 16,8 17-4-16,0 26-11 15,-3 19-20-15,1 16 0 16,-2 14 0-16,-4 13 0 15,-8 7 0-15,-13-9 0 16,-16-11 0-16,-7-18 0 16,-4-14 0-16,0-27 0 15,3-22 0-15,-3-27 0 16,0-15 0-16,0-17 0 16,-4-9 0-16,-4-4 0 15,0-6 0-15,-4-5 0 16,5-3 0-16,-5-2 0 15,0-5 0-15,-1-7 0 0,-3-7 0 16,0-14 0-16,7-12 0 16,1-11 0-16,2-3 0 15,0-7 0-15,-2-1 0 16,0-3 0-16,2-2 0 16,0-6 0-16,2 0 0 15,0 0 0-15,0 0 0 16,0 0 0-16,0 0 0 15,0 0 0-15,0 0 0 16,2 0 0-16,8 0 0 0,21-2 0 16,27-2 0-16,17 0 0 15,25-2 0-15,15 0 0 16,22-2 0-16,19-4 0 16,13-1 0-16,12-1 0 15,15 0 0-15,0-4 0 16,-7-7 0-16,-23-3 0 15,-22-1 0-15,-17 2 0 16,-12-3 0-16,-9-11 0 16,-15-8 0-16,-11-16 0 15,-80 63-2960-15</inkml:trace>
  <inkml:trace contextRef="#ctx0" brushRef="#br0" timeOffset="57957">22131 9919 2538 0,'0'0'0'15,"0"0"128"-15,0 0 1 16,0 0 54-16,0 0 1 15,0 0-41-15,17 29 2 0,-11 18-71 16,2 8 0-16,-1 6-12 16,1 11 1-16,6 24-8 15,9 25 0-15,11 28-9 16,7 27 0-16,11 42-5 16,13 34 2-16,16 25-14 15,0 10 2-15,-8 3-5 16,-6 0-26-16,-5-2 0 15,-6-10 0-15,-10-16 0 16,-8-21 0-16,-7-27 0 16,-8-28 0-16,-4-28 0 15,-3-17 0-15,-1-9 0 0,-5-21 0 16,-4-15 0-16,-12-8 0 16,-8-15 0-16,-3-17 0 15,-2-12 0-15,3-17 0 16,7-13 0-16,5-12 0 15,6-8 0-15,0-18 0 16,-2-19 0-16,-6-6 0 16,6 49-2987-16</inkml:trace>
  <inkml:trace contextRef="#ctx0" brushRef="#br0" timeOffset="58740.84">22880 14397 1733 0,'0'0'0'15,"0"0"49"-15,0 0 0 0,0 0 49 16,0 0 0-16,-4 26 100 0,4-11-1 16,4 11-41-16,3 15 1 15,5 16-8-15,-3 5-1 16,-3 17-23-16,-6 5 2 15,-4 6-33-15,-3-10 1 16,-3-15-27-16,4-16 2 16,10-22-32-16,4-11 1 15,-8-16-2806-15</inkml:trace>
  <inkml:trace contextRef="#ctx0" brushRef="#br0" timeOffset="59989.55">20484 13849 2009 0,'0'0'0'0,"0"0"100"15,0 0 1-15,0 0 51 0,0 0-1 16,-20 0-5-16,20 0 0 15,0 0-73-15,0 0 1 16,0 0-12-16,0 2 1 16,12 2-5-16,23-2 1 15,36-4-7-15,25-2 1 16,25-2-1-16,24-4 1 16,28-7 11-16,23-5 1 15,33-2 4-15,14-1-1 16,-1 5-6-16,-28 7 1 15,-39 5-8-15,-25 2 0 16,-19 2-6-16,-29-2 2 16,-21-2-18-16,-20-3 2 15,-26 1-33-15,-29-6 2 16,-6 16-3065-16</inkml:trace>
  <inkml:trace contextRef="#ctx0" brushRef="#br0" timeOffset="62482.54">21071 14340 1520 0,'0'0'0'0,"0"0"65"16,0 0 1-16,0 0 90 0,0 0 1 15,0 0-5 1,0 0 1-16,0 0-73 0,0 0 1 16,-4 40-25-16,4-1 0 15,-8 10-8-15,0-2-1 16,-5-8-10-16,3-10 1 16,3-13-6-16,1-4 2 15,2-7 2-15,4-3 1 16,0-2 2-16,0-5 1 15,6-9 1-15,9-12 1 16,8-15 0-16,4-2 2 16,2 4 0-16,-4 8 1 15,2 9-4-15,-4 10 1 16,-4 8 4-16,-3 6 0 16,-3 6-8-16,3 8 1 15,-5 7-7-15,-3 3-1 16,-8-1-4-16,-4-3 0 15,0-3-7-15,-4-5 1 0,1-4-4 16,3-2 0-16,2-8-2 16,4-10-1-16,6-8-1 15,7-15-1-15,16-10-1 16,1-2 1-16,-3 10 1 16,-6 11 0-16,-3 12 1 15,-7 11 0-15,-3 2 5 16,-3 15 0-16,1 15-2 15,-2 7 1-15,-2-1-4 16,-4-2 0-16,4-4-5 0,0 1 0 16,-1-7-8-16,1-1 2 15,-4-24-2919-15</inkml:trace>
  <inkml:trace contextRef="#ctx0" brushRef="#br0" timeOffset="63001.81">21837 14289 2186 0,'0'0'0'0,"0"0"85"16,0 0 0-16,0 0 101 16,0 0 1-16,0 0-55 15,-20-5 1-15,9 12-34 16,-7 3 2-16,-3 6-23 16,0 7-1-16,0 11-11 15,4 3 2-15,1 2-8 16,5-6 2-16,7-3-13 15,0-11 1-15,0-5-11 16,4-6 2-16,0-4-10 0,4-4 0 16,2-4-5-16,7-10 1 15,12-17-9-15,2-8 0 16,-2 5-6-16,-4 7 2 16,-9 9-5-16,-6 10 1 15,-2 6-3-15,-3 6 1 16,1 4-2-16,2 18 2 15,2 15-2-15,2 4 0 16,-1-8-1-16,1-11 1 16,-4-11-4-16,4-9 1 15,-1-6-3-15,1-6 0 16,4-11-17-16,-3-13 2 16,-9 30-2990-16</inkml:trace>
  <inkml:trace contextRef="#ctx0" brushRef="#br0" timeOffset="63196.47">21960 14260 2739 0,'0'0'0'0,"0"0"8"15,0 0-1-15,-2 28 15 16,2-9 0-16,0 10 126 16,0 9 2-16,2-5-58 15,3-2 0-15,3-9-12 16,-2-8 1-16,-2-7-21 15,-2-3 0-15,0-6-44 16,-2-4 1-16,0 6-2714 16</inkml:trace>
  <inkml:trace contextRef="#ctx0" brushRef="#br0" timeOffset="63331.38">21954 14190 2575 0,'0'0'0'15,"0"0"-1"-15,0 0 1 16,0 0-38-16,0 0 1 16,0 0-1839-16</inkml:trace>
  <inkml:trace contextRef="#ctx0" brushRef="#br0" timeOffset="63650.41">22117 14344 2337 0,'0'0'0'16,"0"0"27"-16,8 22 0 0,-6-10 65 16,0-7 1-16,0-3 109 15,2 2 0-15,2-2-96 16,3 0 0-16,5 0-9 16,3-2-1-16,8-4-23 15,2-2 0-15,4 1-21 16,-10-1-1-16,-6-4-14 15,-5 4 0-15,-2 2-11 16,-1 2 0-16,1 2-8 16,0 2 0-16,1 4-8 15,7 8 1-15,7 9-3 0,2 7 0 16,4-5-7-16,-6-7 0 16,0-9-2-16,6-13 0 15,-29 4-2874-15</inkml:trace>
  <inkml:trace contextRef="#ctx0" brushRef="#br0" timeOffset="65116.91">22895 14199 1758 0,'0'0'0'0,"0"0"1"16,0 0 0-16,0 0 6 16,0 0 1-16,27-4 220 15,-8 4-1-15,14 2-49 16,11 2-1-16,0 0-37 15,8 0 1-15,6 0-27 16,2 0 2-16,-1-2-38 16,-5-4 2-16,-4-6-45 15,-7-2 1-15,-16-3-29 16,-8 1 2-16,-19 12-2516 16</inkml:trace>
  <inkml:trace contextRef="#ctx0" brushRef="#br0" timeOffset="65365.44">23374 14076 2500 0,'0'0'0'16,"0"0"59"-16,0 0 2 15,0 0 76-15,0 0 0 16,27 8-4-16,-12 0 1 16,3 0-57-16,1 1 2 15,2 7-11-15,-3 4 2 16,-7-1-7-16,-5 1-1 15,-4-1-11-15,-2 3 1 16,0-5-12-16,0 1 1 16,-2-2-12-16,-4-1 0 15,-4 3-20-15,-5 2 1 16,15-20-2892-16</inkml:trace>
  <inkml:trace contextRef="#ctx0" brushRef="#br0" timeOffset="66167.2">23980 14276 2035 0,'0'0'0'0,"21"-28"27"16,3 7 0-16,1 1 31 15,0 3 2-15,-6 3 24 16,-6 0 0-16,-3 0 6 15,-2-1 0-15,-4-3 2 16,-4 3 1-16,-6-5-9 16,-4 2 0-16,-3 1-5 15,-9 1 0-15,-6 6 1 16,-5 10 0-16,-4 12-2 16,1 8 2-16,3-1-14 15,6 7 2-15,8-3-16 0,7 3 2 16,7-5-12-16,3-1 0 15,7 3-10-15,7-1 0 16,7-7-8-16,8-9 1 16,6-12-13-16,1-5 0 15,-5-7-5-15,-2 4 1 16,-9 5-4-16,-5 1 1 16,-3 6-3-16,-3 4 1 15,1 6 2-15,0 19-1 16,-1 24 5-16,-1 17 0 15,-2 15 7-15,-6 7 1 16,-6 4 5-16,-3 0 2 16,-3-4-2-16,-3-4 2 15,-2-12 1-15,2-9-1 16,-3-20-10-16,7-14-8 16,5-17-6-16,4-14 0 0,0-14 0 15,-3-17 0-15,7 31-3071 16</inkml:trace>
  <inkml:trace contextRef="#ctx0" brushRef="#br0" timeOffset="66898.31">24304 13655 2135 0,'0'0'0'15,"0"0"-1"-15,0 0 1 16,0 0 2-16,0 0 2 16,0 0 95-16,0 0 1 15,0 0 60-15,21 22-1 16,-12 28-5-16,3 11-1 15,-4 4-10-15,-3 1 1 16,-1 1-41-16,0-2 1 16,-2-1-27-16,0-3 0 15,0-8-20-15,-2-6 0 16,0-12-26-16,0-12-1 16,2-13-25-16,-2-6-1 15,0-4-2852-15</inkml:trace>
  <inkml:trace contextRef="#ctx0" brushRef="#br0" timeOffset="67234.33">24540 14090 2425 0,'0'0'0'0,"0"0"15"15,0 0 2-15,0 0 12 16,0 0 2-16,0 0 90 15,0 0 1-15,-19 37-7 0,8-8 0 16,-1 9-5-16,4 3 1 16,6-10-11-16,4-6 0 15,2-11-29-15,2-6-1 16,4-4-16-16,1-6 1 16,4-6-13-16,5-8-1 15,-1-9-9-15,-4-6 0 16,-5-7-10-16,-6 5-1 15,-6 4-7-15,-2 7 2 16,-2 9-6-16,1 9 1 16,-1 0-5-16,0 2 0 15,0 0-6-15,0 0 0 16,6 2-2936-16</inkml:trace>
  <inkml:trace contextRef="#ctx0" brushRef="#br0" timeOffset="67699.89">24746 13673 2915 0,'0'0'0'16,"0"0"11"0,0 0 0-16,0 0 129 0,19 35-1 15,-9 6 0-15,-2 12 1 16,-4 4-76-16,-2 3 0 16,1-3-11-16,-1-6 0 15,-2-10-11-15,-2-9 1 16,2-21-11-16,0-5 1 15,0-2-10-15,2-4 2 16,4-2-4-16,8-4 1 16,9-7-8-16,4-1 2 15,0 4-2-15,-8 8-1 16,-8 6-2-16,-5 4 2 16,-2 6-3-16,-6-1 1 15,-8 7-1-15,-13 3 1 16,-13 3-9-16,1-9-2 15,10-5 0-15,8-4 0 16,7-4 0-16,6-4 0 0,4 0-3066 16</inkml:trace>
  <inkml:trace contextRef="#ctx0" brushRef="#br0" timeOffset="68136.17">25058 14086 2274 0,'0'0'0'15,"0"0"9"-15,0 0 1 16,0 0 6-16,0 0 0 16,0 0 145-16,0 0 2 15,0 0-10-15,0 0 0 16,8-20-21-16,-12 18-1 15,-4 2-17-15,-5 6 2 16,-5 8-26-16,-3 2 0 16,4 1-29-16,3 1 1 15,5-1-16-15,1 1 0 16,4-2-9-16,0-1 1 16,1-7-11-16,1-4 0 15,2-2-4-15,2 0 0 16,1-2-5-16,3-4 1 15,2 0-1-15,1 0 0 0,3 0-14 16,0 2-4-16,-3 4 0 16,5 4 0-16,-1 8 0 15,6 4 0-15,1-9 0 16,-1-7 0-16,2-11 0 16,0-11 0-16,-21 20-3046 15</inkml:trace>
  <inkml:trace contextRef="#ctx0" brushRef="#br0" timeOffset="68336.16">25145 13645 3028 0,'0'0'0'0,"19"37"64"0,2 1 1 16,4 14 168-16,0 11 0 15,-8 10-87-15,-3 7 0 16,-5 4-70-16,1 2 2 15,2-5-52-15,1-15-26 16,1-17 0-16,-9-18 0 16,-5-31-3044-16</inkml:trace>
  <inkml:trace contextRef="#ctx0" brushRef="#br0" timeOffset="74117.32">24152 14581 1796 0,'0'0'0'16,"0"0"198"-16,19 8-1 0,-2-6 97 0,6 0 1 15,8 0-110-15,9-4 2 16,10-8-87-16,12 0-1 16,11 3-50-16,10 3-1 15,11-4-5-15,2-2-1 16,-5 4-10-16,-6 4-1 15,-8 4-11-15,-4 2 2 16,-6-2-20-16,-9-2 1 16,-16-4-4-16,-17 0 1 15,-13 2-13-15,-12 2-1 16,0 0-2698-16</inkml:trace>
  <inkml:trace contextRef="#ctx0" brushRef="#br0" timeOffset="74400.2">24179 14883 2538 0,'0'0'0'0,"0"0"0"16,0 0 0-16,28-10-1 15,7-4 1-15,21-5-1 16,11-3 1-16,20 1 14 16,15-1 1-16,13-3 79 0,10 1 1 15,4 8 14-15,-7-1 1 16,-9-5-50-16,-17 3 0 16,-15-3-29-16,-17-5-1 15,-64 27-2397-15</inkml:trace>
  <inkml:trace contextRef="#ctx0" brushRef="#br0" timeOffset="88393.42">20241 12118 1808 0,'0'0'0'16,"0"0"75"-16,0 0-1 0,0 0 70 15,0 0 2-15,0 0-60 16,0 0 0-16,0 0-38 16,0 0 2-16,0 0-26 15,0 0 2-15,0 0-5 16,0 0 1-16,0 0 7 16,0 0 1-16,21 0 8 0,2 0 1 15,10-2 2-15,8-2 2 16,3 2 12-16,10 0 0 15,7-4 16-15,14-2 2 16,10 0-9-16,7 1 1 16,10-1-12-16,16-2 0 15,13-6 3-15,9 1 0 16,10-1-5-16,6 2 0 16,12-1-10-16,1-3 0 15,-4 2-5-15,-15-3 0 16,-9 1 2-16,-14 2 0 15,-6 5-1-15,-9 1 0 16,-16 6-1-16,-15 0 1 16,-14-4-4-16,-15 0 1 15,-19 8-16-15,-12 0 1 16,-11 0-12-16,-8 0 1 16,-6 4-8-16,-17-4 0 0,21 0-3023 15</inkml:trace>
  <inkml:trace contextRef="#ctx0" brushRef="#br0" timeOffset="89515.43">21498 12507 1583 0,'0'0'0'0,"0"0"8"16,0 0 1-16,0 0 13 16,0 0 1-16,0 0 56 15,0 0 1-15,19-15 49 16,-15 7 0-16,2-4-3 16,1-3 1-16,-1-5-2 15,-2 0 1-15,-2 1-10 16,-2-3-1-16,-2 3-11 0,-4 3 2 15,-3 2-15-15,-3 3 0 16,-1-5-15-16,-3 8 0 16,-1 8-11-16,-6 2 1 15,4 2-8-15,-3 6 1 16,1 9-10-16,4 15 0 16,5 7-10-16,3 14 1 15,1 9-3-15,6 11 1 16,6 13-8-16,4 8 0 15,3-2-2-15,-3-4 2 16,-8-10-6-16,-4-8 1 16,0-5-5-16,-2-10 0 15,-1-12-5-15,1-12 0 16,2-19-12-16,0-10 1 16,-2-10-6-16,-13-20 1 15,19 26-3061-15</inkml:trace>
  <inkml:trace contextRef="#ctx0" brushRef="#br0" timeOffset="89694.35">21086 12954 2915 0,'0'0'0'0,"35"-12"4"15,5 0 2-15,27-5-6 16,14-3 1-16,6 1 12 15,-4-3-1-15,-16-1 5 0,-15-19 1 16,-52 42-2258-16</inkml:trace>
  <inkml:trace contextRef="#ctx0" brushRef="#br0" timeOffset="121691.59">2271 4267 791 0,'0'0'0'15,"0"0"37"-15,-19 18 1 16,3-10 70-16,1-5-1 16,-4-3 7-16,3 4 0 15,5-4-14-15,3 4 0 16,2-4-44-16,6 2 1 15,4 2 3-15,8 4-1 16,13 0-11-16,21 0 2 16,12-12 18-16,9-4 2 15,2 4 1-15,8-6 0 16,10 2 20-16,9 1 1 0,6-1-15 16,-2-4 0-16,-2-6-12 15,-1-1 1-15,1 3-17 16,-10 2 0-16,-5 3-17 15,-6-1 2-15,-12-4-13 16,-15 2 2-16,-9-1-2 16,-14-3 1-16,-4 3-18 15,-8-1 1-15,-7 2-5 16,-8-2 0-16,-12 1-7 16,1-1 0-16,-5 2-15 0,1 3-1 15,0 3-3-15,3 8 2 16,1 0 15-16,-1 0 1 15,2 4 8-15,5 4 0 16,3-1 8-16,8 5 0 16,11 6 13-16,23-3 1 15,14-3 15-15,15-2 0 16,6 2 5-16,-5 0 1 16,-9-1 4-16,-16 15 1 15,-26 11 10-15,-38 16 1 16,-45 19-7-16,-32 14 1 15,-37 14-20-15,-19 6 0 16,152-106-2525-16</inkml:trace>
  <inkml:trace contextRef="#ctx0" brushRef="#br0" timeOffset="129588.96">4931 15165 1306 0,'0'0'0'0,"0"0"9"15,0 0 0-15,0 0 34 16,0 0 2-16,0 0 38 0,0 0 0 15,0 0 8-15,0 0 0 16,3-20-36-16,11 16 0 16,5 4-10-16,10 4 0 15,6 2-1-15,11 4 1 16,8 2 1-16,9-5 0 16,7 1-5-16,1-6 2 15,-6-6-3-15,1 0 1 16,1 1 0-16,-2-3 1 15,-3 2 0-15,-8 0 1 16,-8-6-15-16,-9 0 0 16,-18 2-16-16,-8 4 2 15,-3 1-12-15,-8-7 1 16,-4-4-3-16,0-6 0 16,-7-5-6-16,-1 0 0 15,1 1-22-15,-1 6 1 0,8 5-23 16,1 3 0-1,3 0 2-15,-4 4 0 0,4 2 29 16,0 4 1-16,0 0 15 16,4 0 1-16,3 4 6 15,12 8-1-15,12 2 36 16,12 7 1-16,-9-3 41 16,-5 0 2-16,-6-3 11 15,-4 3-1-15,-7 3-5 16,-8-1 1-16,0-4-18 0,-8-5-1 15,0 1-12 1,-8 0 0-16,-20 2-14 0,-11 5 1 16,43-19-2458-16</inkml:trace>
  <inkml:trace contextRef="#ctx0" brushRef="#br0" timeOffset="132937.43">20505 12560 1218 0,'0'0'0'0,"0"0"17"15,0 0 1-15,0 0 43 16,0 0 0-16,0 0 34 0,23 0-1 16,-13 0-27-16,5-2 2 15,4 0-20-15,4 2 0 16,0 0-12-16,-1 0 2 15,1-2-1-15,0 0 1 16,8-1 4-16,5 1 0 16,6 0 1-16,3 2 1 15,3-4-3-15,4 4-1 16,4-4 30-16,7 0-1 16,4 0 2-16,16-2 0 15,11-2-3-15,5 0-1 16,-1 1-6-16,8-5 1 15,5 0-10-15,1 0 2 16,1-1-12-16,3-5 0 16,-8 6 3-16,-6 2 0 15,-16 1-5-15,-5 1 1 16,-8 0-6-16,-5 2 1 0,-7-2-18 16,-11 2 1-16,-2 6-14 15,-4 2-1-15,-7 0-7 16,-6-2 0-16,-16 0-35 15,-3 0 0-15,-12 0-2341 16</inkml:trace>
  <inkml:trace contextRef="#ctx0" brushRef="#br0" timeOffset="133536.5">20915 12075 1771 0,'0'0'0'0,"0"0"-3"0,0 0 0 16,0 0-6-16,0 0 1 15,-8 23 28-15,-4-9 1 16,-11 11 52-16,-9 7 0 16,-1-3 28-16,6-2 0 15,6-1-12-15,5-1 1 16,5-1-27-16,3-1-1 16,4-3-40-16,4-2 0 15,0-9-18-15,0 1 0 16,0-10-1875-16</inkml:trace>
  <inkml:trace contextRef="#ctx0" brushRef="#br0" timeOffset="133823.56">21348 12098 2148 0,'0'0'0'0,"0"0"-1"16,0 0 1-16,0 0 0 15,0 0 0-15,0 0 16 16,0 0 0-16,0 0 24 16,-45 26 2-16,11-5 18 15,-1 7 2-15,2 1 6 16,-1-2 2-16,-3 7 31 16,3-7 0-16,1 0-22 15,8-3 0-15,8-8-20 0,3-7 0 16,6-3-21-16,6-4 2 15,4-4-35-15,8-7 1 16,-10 9-2322-16</inkml:trace>
  <inkml:trace contextRef="#ctx0" brushRef="#br0" timeOffset="134064.93">21507 12075 2236 0,'0'0'0'16,"0"0"0"-16,0 0 0 16,2 23 2-16,-11-7 1 15,-10 9 75-15,-6 9 1 16,-4-5 25-16,4-2 0 16,3 3-2-16,7-9 1 15,4-5-30-15,5-8-1 0,2-4-30 16,6-4 0-16,4 0-25 15,13-14 1-15,-19 14-2325 16</inkml:trace>
  <inkml:trace contextRef="#ctx0" brushRef="#br0" timeOffset="134284.94">21860 12034 2425 0,'0'0'0'0,"-31"21"12"16,4-1 0-16,-6 1 7 0,2 1 2 16,1-3-1-16,5-1 0 15,7 0 19-15,7-9 2 16,3-1-4-16,4-2 1 16,0-2-16-16,8-4 1 15,8-4-9-15,17-6 2 16,-29 10-2086-16</inkml:trace>
  <inkml:trace contextRef="#ctx0" brushRef="#br0" timeOffset="134474.49">22062 12128 2248 0,'0'0'0'0,"-29"21"0"15,4 3 1-15,-8-1 10 16,0 3 0-16,3 3 75 15,5-4 1-15,9-9-17 16,5-4 1-16,3-8-25 16,4 0 0-16,4-4-2055 15</inkml:trace>
  <inkml:trace contextRef="#ctx0" brushRef="#br0" timeOffset="135140.03">20503 12378 2060 0,'0'0'0'15,"0"0"8"-15,0 0 1 16,0 0 4-16,0 0 1 15,-27 20 52-15,8-16 1 16,-10 4 7-16,-8 1 1 16,-5 3-6-16,0 0 0 15,5 0-7-15,1-3 1 16,1-3-29-16,4-4 0 16,8-2-22-16,6-4-1 15,17 4-2067-15</inkml:trace>
  <inkml:trace contextRef="#ctx0" brushRef="#br0" timeOffset="135409.47">20255 12319 2148 0,'0'0'0'0,"0"0"52"16,0 0 1-16,-39 30 39 15,5-9 1-15,-7 1 16 16,-1-4 1-16,3-1-23 15,1-1 2-15,9-4-17 16,8-5 0-16,5 1-12 0,7-2 2 16,3 0-15-16,2 0 0 15,2 2-12-15,4-2 0 16,4 3-7-16,9 1 0 16,14-4-11-16,12-2 0 15,7-4-15-15,-4-4 1 16,-44 4-2522-16</inkml:trace>
  <inkml:trace contextRef="#ctx0" brushRef="#br0" timeOffset="136573.09">17204 12607 1470 0,'0'0'0'16,"0"0"11"-16,0 0 1 15,0 0 35-15,0 0 2 16,0 0 28-16,0 0 0 15,0 0 23-15,0 0 1 16,0 0-31-16,39-25 1 0,-4 9-3 16,3 4 2-16,3 7 14 15,-3 1 0-15,-5 4-12 16,-8 6 0-16,-6 9-9 16,-4 11 1-16,-3 9-9 15,-8 10 0-15,-8 8-12 16,-4-2 1-16,-3-2-12 15,-9-6 2-15,3-18-13 16,2-5 2-16,5-14-9 16,4-8 2-16,6-6-5 0,2-14 1 15,6-19-3-15,5-6 1 16,7 0-1-16,5 4 0 16,5 10 1-16,1 3 1 15,6 1-3-15,-1 4 0 16,-1 3-4-16,2 3 2 15,-3-1-4-15,-1 2 0 16,-33 18-2335-16</inkml:trace>
  <inkml:trace contextRef="#ctx0" brushRef="#br0" timeOffset="136957.84">17888 12684 2123 0,'0'0'0'0,"0"0"-1"16,0 0 1-16,30-24-3 15,-6 5 2-15,2-7 2 16,1 1 0-16,-5-1 16 16,-7 7 1-16,-7 5 44 15,-4 4 0-15,-6 0 21 16,-4-1 1-16,-6-1-2 15,-3-4 1-15,-6 4-16 16,-8 10 2-16,0 10-9 0,-2 8 2 16,-3 4-13-1,5 3 1-15,8 4-8 0,3 3 2 16,5-1-11-16,3 5 0 16,8 1-2-16,10-8-1 15,11 1-7-15,12-7 1 16,11-7 2-16,8-14 0 15,-2-14-7-15,4-3 0 16,-4-5-18-16,-5-5 0 16,-43 27-2492-16</inkml:trace>
  <inkml:trace contextRef="#ctx0" brushRef="#br0" timeOffset="137242.57">18105 12079 2236 0,'0'0'0'0,"0"0"51"16,0 0-1-16,0 0 44 16,0 0 1-16,0 0 32 15,-4 45 3-15,4 11-66 16,0 5 1-16,0 14-12 15,0-1 2-15,0 0-7 16,0-5 0-16,0-12-16 16,4-16 1-16,-4-16-14 0,0-9 0 15,0-12-18-15,-4-4 1 16,4 0-2419-16</inkml:trace>
  <inkml:trace contextRef="#ctx0" brushRef="#br0" timeOffset="137410.18">17997 12317 2487 0,'0'0'0'15,"0"0"0"-15,35-1 2 16,11-7 3-16,10-4 2 16,2-6 1-16,-2 3 0 15,-5-3-8-15,-2 0 0 16,-49 18-1889-16</inkml:trace>
  <inkml:trace contextRef="#ctx0" brushRef="#br0" timeOffset="138111.96">18738 12357 1269 0,'0'0'0'15,"0"0"38"-15,0 0 0 16,-2-22 6-16,0 14 1 16,-1 0-35-16,-3 1 1 0,-4-1 43 15,-9 2 1-15,-4 8 58 16,-10 10 2-16,-2 11 48 16,3 8 1-16,1 5-23 15,6 5 0-15,10-2-20 16,3 2 2-16,8-2-26 15,8-7 1-15,4-13-24 16,3-1 0-16,1-10-18 16,5-8 0-16,4-8-17 15,2-14 1-15,4-5-10 16,-2-10 1-16,-5 3-8 0,-1 7-1 16,-4 7-4-16,-3 11 1 15,-1 1-6-15,-3 8 0 16,0 0-3-16,3 10 0 15,3 7-2-15,-1 9 0 16,-1-1-2-16,-3-1 0 16,3-11-5-16,1-3 2 15,5 0-3-15,3-6 0 16,-21-4-2551-16</inkml:trace>
  <inkml:trace contextRef="#ctx0" brushRef="#br0" timeOffset="138573.22">19208 11951 2449 0,'0'0'0'16,"0"0"1"-16,0 0 0 0,0 0-3 15,0 0 1-15,0 0 91 16,-16 37 0-16,5 12 15 15,1 6 2-15,4 2 4 16,5 0 0-16,2 7-18 16,1-3 1-16,-2-4-27 15,-2-12 0-15,4-14-23 16,-2-11 1-16,2-12-13 16,0-8 2-16,-2 0-15 0,-6-14 1 15,-5-9-6-15,-6-11-1 16,-5-1-6-16,-5 6-1 15,-5 3-3-15,3 12 0 16,4 9-2-16,0 10 0 16,-4 13-1-16,4 8 1 15,12-1-1-15,5 0 0 16,8-3 0-16,4 0 2 16,9-9-1-16,10-3 1 15,10-4 1-15,5-10 1 16,5-12-4-16,5-5 1 15,0-12-3-15,4-1-1 16,-52 34-2724-16</inkml:trace>
  <inkml:trace contextRef="#ctx0" brushRef="#br0" timeOffset="138973.03">19512 11902 2526 0,'0'0'0'0,"0"0"3"16,-12 41 0-16,-3 8 12 16,0 4-1-16,3 6 104 15,4 2 1-15,6-1-29 16,4 3 0-16,6-4-6 16,4-8 0-16,-5-20-10 0,1-5 1 15,-4-17-20-15,-4-5 0 16,4-4-12-16,-1-10 0 15,5-11-16-15,-4-10 0 16,-4-7-15-16,-4-1 0 16,-7 0-6-16,-9 12-1 15,-1 13-3-15,0 16 0 16,0 10-1-16,-2 1 0 16,-8 11 0-16,4 3 0 15,12 3 0-15,7-7 2 16,8-1-1-16,8-5 1 15,9 1 2-15,12-8-1 16,11-10 2-16,6-16-1 16,4-9-5-16,-5-11 0 15,-45 36-2713-15</inkml:trace>
  <inkml:trace contextRef="#ctx0" brushRef="#br0" timeOffset="139356.76">19639 12145 2449 0,'0'0'0'15,"0"0"109"-15,21-4 0 16,-9 6 62-16,-1 2-1 16,1 0-46-16,-1 0-1 15,1 4-49-15,1 5 1 16,3 3-14-16,-1 6 1 16,-5-1-12-16,-5-1 1 15,-1-8-11-15,-2-5 1 16,-2-3-9-16,0-6 0 15,0-7-8-15,4-17 0 16,10-17-3-16,5-6 0 16,2 2-10-16,4 2 1 15,6 4-9-15,1 2 0 16,-32 39-2923-16</inkml:trace>
  <inkml:trace contextRef="#ctx0" brushRef="#br0" timeOffset="146519.69">20692 13463 1934 0,'0'0'0'0,"0"0"99"16,0 0 1-16,0 0 102 15,0 0 0-15,0 0-83 16,0 0 1-16,0 0-47 0,0 0 0 15,1 22-31-15,5 11 2 16,0 12-8-16,-2-4 0 16,0-8-8-16,0-7 1 15,-3-12-8-15,1-5 2 16,0-3-5-16,2-6 0 16,4-6-11-16,1-17-1 15,-9 23-2430-15</inkml:trace>
  <inkml:trace contextRef="#ctx0" brushRef="#br0" timeOffset="146670.26">20813 13246 2299 0,'0'0'0'16,"0"0"2"-16,0 0 1 15,0 0-1-15,0 0 0 16,0 0-13-16,21 17 1 0,-21-17-1706 15</inkml:trace>
  <inkml:trace contextRef="#ctx0" brushRef="#br0" timeOffset="147059.57">20974 13398 2349 0,'0'0'0'0,"0"0"14"15,0 0-1-15,0 0-5 0,25 18 1 16,-13-12 69-16,0 4-1 16,-3 3-5-16,-1 3 0 15,0 0-4-15,-5-1 2 16,1 3-7-16,0 0-1 16,0-7-15-16,4-3 1 15,-1-4-17-15,1-4 2 16,9-4-10-16,5-9 1 15,6-15-11-15,-1-5 2 16,-7 3-7-16,-7 9 1 16,-5 11-7-16,-4 10 1 15,-3 0-3-15,1 8 1 16,0 4-1-16,0 5 0 16,4 5 0-16,2-1 0 15,-1-3 0-15,1-4 0 16,0-6-3-16,0-4 1 15,-5-4-16-15,3-4 1 16,-6 4-2363-16</inkml:trace>
  <inkml:trace contextRef="#ctx0" brushRef="#br0" timeOffset="147270.4">21452 13199 2009 0,'0'0'0'0,"0"0"6"16,0 0 1-16,0 0-7 15,0 0 0-15,0 0 155 16,4 51 1-16,-12-2-7 0,4 1 1 16,8-4-31-16,4-5 0 15,3-6-26-15,3-4 0 16,-5-11-34-16,-5-3-1 16,-2-3-33-16,0-6 1 15,-2-8-2445-15</inkml:trace>
  <inkml:trace contextRef="#ctx0" brushRef="#br0" timeOffset="147421.99">21361 13412 2224 0,'0'0'0'16,"31"-8"24"-16,-2 2 1 15,6-3 5-15,3-1 2 16,-3 2-34-16,-3 0-1 15,-32 8-1745-15</inkml:trace>
  <inkml:trace contextRef="#ctx0" brushRef="#br0" timeOffset="147661.26">21877 13326 2110 0,'0'0'0'0,"0"0"23"16,33 14-1-16,9-1 34 0,10 5 0 15,6-4-17-15,1-1 0 16,9 5-13-16,-5-2 1 16,-11-5-17-16,-6-1 1 15,-3-6-10-15,-9-4 1 16,-34 0-1820-16</inkml:trace>
  <inkml:trace contextRef="#ctx0" brushRef="#br0" timeOffset="147901.44">22212 13228 2374 0,'0'0'0'15,"0"0"24"-15,0 0-1 0,0 0 27 16,0 0 0-16,0 0 8 16,0 0 2-16,-25 41-26 15,4-2 0-15,3 2 18 16,3-1 1-16,-1-9-3 16,-3 2 2-16,-2-3-20 15,2-1 2-15,19-29-2269 16</inkml:trace>
  <inkml:trace contextRef="#ctx0" brushRef="#br0" timeOffset="148157.51">22545 13175 2386 0,'0'0'0'16,"0"0"2"-16,0 0-1 16,0 0-9-16,0 0 1 15,0 0-107-15,-23 20 0 16,23-20-1496-16</inkml:trace>
  <inkml:trace contextRef="#ctx0" brushRef="#br0" timeOffset="148278.16">22562 13353 1520 0,'2'6'0'0,"4"10"3"15,0 2 1-15,-5 1 27 16,-2 1 2-16,-3 5 165 16,0 1 1-16,-4 1-62 15,0-3 1-15,8-24-1836 16</inkml:trace>
  <inkml:trace contextRef="#ctx0" brushRef="#br0" timeOffset="153862.6">5214 7451 1871 0,'0'0'0'0,"23"8"89"15,0-2 0-15,15 4 49 16,6-1 1-16,6-9-44 0,-3 0 1 16,-1-3-59-16,4-3 0 15,6-6-14-15,-2-4 2 16,-4 1-13-16,-4-3 1 15,-2-9-8-15,-5 1 1 16,-9-3-17-16,-7 5 0 16,-15 9-75-16,0 3 1 15,-8 12-1777-15</inkml:trace>
  <inkml:trace contextRef="#ctx0" brushRef="#br0" timeOffset="154061.41">5854 7189 1306 0,'0'0'0'15,"0"0"0"-15,0 0 0 16,0 0 1-16,0 0 1 15,0 0 126-15,27-20 1 16,12 8 43-16,5 9 1 0,-5 6-22 16,-13 5 2-16,-6 8-22 15,-9 2 0-15,-7 5-31 16,-4 3 0-16,-8 11-16 16,-11 2 0-16,-4 2-16 15,-8-4 0-15,0-3-33 16,-1-3 1-16,1 2-32 15,4 0 1-15,27-33-2301 16</inkml:trace>
  <inkml:trace contextRef="#ctx0" brushRef="#br0" timeOffset="159086.28">4752 2015 1985 0,'0'0'0'0,"-4"-33"87"16,0-4 2-16,-2-8 68 15,-2 3 0-15,-7 1-58 16,-4 4 1-16,-16 10-49 15,-3 1 1-15,-5 7-20 16,-5 11 1-16,-6 8-12 0,0 8 1 16,4 7-1-16,10 11 0 15,9 1-2-15,12 10 2 16,0 8-5-16,11 4 1 16,4 0-4-16,12-4 0 15,3-7-2-15,13-5 0 16,6-17-2-16,5-13 0 15,13-18-3-15,6-11 0 16,0-7-3-16,0-2 0 16,-6 5 3-16,-6 11 0 15,-7 9 3-15,-4 16 1 16,-16 2 3-16,-7 19 2 16,-6 18 5-16,-6 14 1 15,-4 9 5-15,-2 19 0 16,-5 7 1-16,-8 11 1 15,-8 7-8-15,-3 5 0 0,3-1-5 16,-10-6-1-16,3-16-3 16,-8-24 0-16,-4-25 6 15,-2-21 1-15,5-24 2 16,9-16 0-16,0-21 0 16,14-12 1-16,21-12 0 15,10-5-1-15,13 1-3 16,14 4 1-16,5 6-4 15,11 6 2-15,5-3-14 16,3-1 0-16,2-4-4 0,9 4 1 16,-69 53-2703-16</inkml:trace>
  <inkml:trace contextRef="#ctx0" brushRef="#br0" timeOffset="159468.49">5571 1283 2359 0,'-34'27'20'0,"-26"26"-1"16,-13 17-19-16,4 7 0 0,5 5-1 16,10 0 1-16,4-3 8 15,14-1 3-15,17-2 33 16,11-5 1-16,19-14 25 16,16-12 0-16,14-22-3 15,5-9 1-15,12-10-18 16,5-16 0-16,6-9-30 15,1-13 1-15,-3-3-21 16,-5-2 0-16,-62 39-2192 16</inkml:trace>
  <inkml:trace contextRef="#ctx0" brushRef="#br0" timeOffset="159670.84">5843 1445 2225 0,'0'0'30'0,"50"8"0"16,-4 10-26-16,-6 5-1 15,-13 14 16-15,-7 12 1 16,-17 8 24-16,-10 2 1 16,-9 9 17-16,-7 3 1 15,-2 1-14-15,0-5 0 16,0-6-25-16,2-12 0 15,23-49-2043-15</inkml:trace>
  <inkml:trace contextRef="#ctx0" brushRef="#br0" timeOffset="160470.54">7109 1249 983 0,'0'0'20'0,"0"0"1"16,-23 8 23-16,11-4 0 15,1-4-12-15,-1 0 1 16,1 0 36-16,-5 0 2 15,1 0 54-15,0 0 0 16,-1 0-10-16,1 4-1 16,-3 0-21-16,1 0 0 0,-2 4-20 15,5 1 1-15,7 3-23 16,7 0 1-16,7 0-12 16,17 1 0-16,16 3-12 15,2 0 2-15,4-3-7 16,-3-5 2-16,-14 0-4 15,-8 4 0-15,-8-2-1 16,-5 5 0-16,-8 1-3 16,-10 9-1-16,-17 7 1 15,-7 5 0-15,-5-4-5 16,-3 1 2-16,7-3-3 0,8-6 1 16,10-9-10-16,7-6-1 15,9-2-5-15,4-4 2 16,5 0-10-16,6-1-1 15,5 1-12-15,4 8-1 16,0-2 1-16,-4 2 2 16,-7 3 9-16,-8 5 1 15,-8 9 4-15,-8 1 1 16,-3-1 3-16,-4 6 1 16,-1 2 3-16,-1 1 1 15,0-1 0-15,0 0 1 16,5-2 0-16,5-5 1 15,7-3-1-15,16-5 0 16,13-7 1-16,17-7-1 16,-42-8-1835-16</inkml:trace>
  <inkml:trace contextRef="#ctx0" brushRef="#br0" timeOffset="161600.9">3616 3082 2060 0,'0'0'0'16,"27"-11"1"-16,0 1 0 15,12-6 7-15,-1 8 0 16,-5 4 37-16,-10 8 1 0,-12 0 11 16,-7 8 1-16,-8 6 1 15,-11 13 0-15,-16 10-10 16,-5 8 1-16,-3 0-16 15,5 0 0-15,3 4-9 16,8 2 0-16,3-6-7 16,9-4 1-16,11-8-5 15,4-6 2-15,3-13-3 16,5-3 1-16,3 1-2 16,5-6 1-16,3-2-4 15,0-4 1-15,0 0-2 0,-8-4-1 16,-3 3-1-16,-4-3 1 15,-5 4-4-15,1-4 2 16,0 4-5-16,0 4 1 16,0 4-1-16,3 5 0 15,11 7 0-15,9 9 0 16,7 1 0-16,-3 3 0 16,-4 0 0-16,-8 2 0 15,-7 6 0-15,-8-8 0 16,-12-3 0-16,-7-11 0 15,-8-1 0-15,-8-7 1 16,-8-7 1-16,-1-8 0 16,5 0 3-16,4-12 0 15,31 12-2112-15</inkml:trace>
  <inkml:trace contextRef="#ctx0" brushRef="#br0" timeOffset="169641.55">8479 6670 2763 0,'0'0'0'16,"0"0"3"-16,0 0 0 16,0 0-1-16,0 0 1 15,0 0 54-15,0 0 0 16,21 0-12-16,-7 0 1 16,-1 4-6-16,-1 4 1 15,-12-8-2337-15</inkml:trace>
  <inkml:trace contextRef="#ctx0" brushRef="#br0" timeOffset="169781.17">8587 6846 2023 0,'4'8'0'15,"7"8"18"-15,9 5 1 16,3 3-2-16,0-3 0 0,-6-5 117 16,-5 0 1-16,-7 13 14 15,-12 4 0-15,-20 8-22 16,-12 8 1-16,-18 8-31 16,-9 0 0-16,3-4-61 15,-7-6 1-15,70-47-2425 16</inkml:trace>
  <inkml:trace contextRef="#ctx0" brushRef="#br0" timeOffset="175741.45">19750 10561 1243 0,'0'0'0'15,"0"0"18"-15,0 0 0 16,0 0 37-16,0 0 1 16,0 0 45-16,0 0 0 15,0 0-9-15,0 0 1 16,0 0-38-16,0 0 1 15,0 0-8-15,0 0 2 16,0 0-4-16,0 0 0 16,0 0-6-16,0 0 2 15,0 0-4-15,0 0 1 16,22 12-2-16,-17-12 0 16,3 0-6-16,0 0 0 15,-2 0 0-15,-1 0 2 16,1 0-6-16,-2 0 0 15,-2 0-6-15,0 0 2 0,0 0-1 16,0 4 0-16,2-2-1 16,1 1 0-16,5-1 4 15,3 0-1-15,3 0 4 16,7 0 2-16,6 0 1 16,7 0 0-16,7 0 10 15,5-2-1-15,8-2-1 16,7-2 1-16,8-2 8 15,12-5 1-15,9-1 10 16,7-4 0-16,8 5 3 0,7 1 0 16,1-2-12-16,7 2 2 15,3 4-7-15,-2 0 0 16,-4-1-8-16,-1-11 1 16,-3-4-6-16,6 5 2 15,2 5-4-15,1-2 1 16,-5-5-6-16,-13-1 1 15,-2 6 0-15,-18 7 0 16,-18 7-3-16,-16 4 1 16,-20 3-10-16,-14 5 2 15,-17-2-10-15,-18-22 1 16,17 12-2915-16</inkml:trace>
  <inkml:trace contextRef="#ctx0" brushRef="#br0" timeOffset="178096.46">21111 10829 1847 0,'0'0'0'16,"0"0"12"-16,0 0 0 16,21-10 7-16,-13 5 0 15,3-3 108-15,5-4 0 16,-1-6-28-16,-1 3 0 15,-7 3-13-15,-3 0 2 16,-4 4-14-16,-7 2 1 16,-11 5-11-16,-13 4 0 15,-11 9 14-15,-4 8 2 0,2 7 0 16,7 4-1-16,8 5-11 16,6-3-1-16,8-2-18 15,5 1 2-15,6-1-14 16,8-7 0-16,4-11-8 15,5-5 0-15,8-8-7 16,10 0 0-16,8-8-2 16,3-5 0-16,-2-11-4 15,-3-9 1-15,-4-3-2 16,-6 3-1-16,-4 8-2 16,-4 9 2-16,-4 10 2 0,1 8-1 15,-5 6 3-15,-3 15 1 16,-2 21 3-16,-2 12-1 15,-4 9-1-15,0 7 2 16,0 9-2-16,-6-5 1 16,-9-7-2-16,-9-7 1 15,-3-13-5-15,-5-12 0 16,-11-17-4-16,-1-16 0 16,-4-16-1-16,2-17 0 15,7-18-1-15,11-6 1 16,10-6-1-16,18-1 0 15,18 7 0-15,20 4 0 16,22 10 0-16,19-1 0 16,24-5-1-16,15-2 0 15,-118 47-3055-15</inkml:trace>
  <inkml:trace contextRef="#ctx0" brushRef="#br0" timeOffset="182135.44">19954 10872 853 0,'0'0'0'16,"0"0"57"0,0 0-1-16,0 0 84 0,0 0 1 15,0 0 28-15,0 0-1 16,0 0-33-16,0 0-1 15,0 0-66-15,0 0 0 16,0 0 4-16,0 0 0 16,0 0-6-16,0 0 0 15,0 0-3-15,0 0 1 16,0 0-1-16,0 0 0 16,0 0 0-16,0 0-1 15,0 0-3-15,41 20 0 16,-1-24-3-16,12 0 2 15,4-10-11-15,9 3 1 16,12 3-5-16,8-4-1 16,9-4-2-16,1-1-1 0,12-11-6 15,-1 3 2-15,2 5-7 16,-4 3 1-16,-2 5-6 16,-12 2-1-16,3 0-4 15,-7 2 0-15,-7 3-3 16,-2 1 1-16,2 4-4 15,0 0 1-15,-4-4 1 16,0 0 0-16,2-4-8 16,-4 0 1-16,-3 2-3 0,-5-2 2 15,2 1-7-15,-5-1 1 16,-12-4-20-16,-15 0 0 16,-35 12-2535-16</inkml:trace>
  <inkml:trace contextRef="#ctx0" brushRef="#br0" timeOffset="182882.11">20376 10586 2023 0,'0'0'0'0,"0"0"10"16,0 0 1-16,0 0 16 15,0 0 1-15,0 0 52 16,0 0-1-16,-21 20-8 15,-2-8 0-15,-12 9-4 16,-7 3 1-16,3-1-12 16,5-1 0-16,3 1 7 15,2 3-1-15,6-7-29 0,7-1 1 16,5-10-28 0,11-8 1-16,0 0-2147 0</inkml:trace>
  <inkml:trace contextRef="#ctx0" brushRef="#br0" timeOffset="183137.44">20699 10553 1947 0,'0'0'0'15,"0"0"-47"-15,-36 33 3 16,-1-13-83-16,-1 0 0 15,1 5-41-15,4-5 0 16,6-9 159-16,4-1 0 16,0 2 17-16,4-4 0 15,4 2 62-15,7-5-1 0,6-1 36 16,6-2-1-16,3-4-37 16,17-7 1-16,-24 9-1379 15</inkml:trace>
  <inkml:trace contextRef="#ctx0" brushRef="#br0" timeOffset="183346.81">20857 10606 1771 0,'0'0'0'15,"-37"16"5"-15,11-1-1 16,-3-1 26-16,2-2 0 15,6-2 11-15,5-3 1 16,7-1-7-16,3-2 0 16,2-2-20-16,4-2 2 15,0 0-1536-15</inkml:trace>
  <inkml:trace contextRef="#ctx0" brushRef="#br0" timeOffset="183572.26">21200 10543 2349 0,'0'0'0'0,"-20"18"1"15,-3-2 1-15,-11-1-2 16,-3 7 1-16,2-7 11 16,7 1 2-16,8-2 7 15,7-4 1-15,5-4 5 16,8-5 1-16,2-1 0 15,10-7 2-15,15-11-21 16,13-5-1-16,-40 23-1923 16</inkml:trace>
  <inkml:trace contextRef="#ctx0" brushRef="#br0" timeOffset="183753.47">21621 10487 2299 0,'0'0'0'15,"-27"15"-1"-15,4 3 0 16,-8 5-5-16,0-1 2 16,4-6 7-16,12-3 1 15,7-5 4-15,8-4 1 16,0 0 2-16,12-8 1 16,-12 4-1763-16</inkml:trace>
  <inkml:trace contextRef="#ctx0" brushRef="#br0" timeOffset="183905.23">22039 10512 2299 0,'0'0'0'15,"-25"23"8"-15,1 3 1 16,-4 1 33-16,-1 3 1 0,2-9 20 16,4-1 0-16,7-12-32 15,1-6 1-15,15-2-1975 16</inkml:trace>
  <inkml:trace contextRef="#ctx0" brushRef="#br0" timeOffset="185539.41">5279 8101 2299 0,'0'0'0'0,"0"0"139"15,0 0 1-15,-19 12 49 0,11-10-1 16,4 2-90-16,0-2 0 15,0 0-45-15,12-2 2 16,8-2-25-16,22-2 0 16,18-2-11-16,13-4 1 15,8-1-6-15,2-5 0 16,-6 0 5-16,-9-1 2 16,-3 1 0-16,-7-2 1 15,-4 3-10-15,-9-5-1 16,-3 2-8-16,-7-1 0 15,-8 5-3-15,-4 2 0 16,-7-3-8-16,-5 3-1 16,-3 2-25-16,-4 2 1 15,-4-3-23-15,1-5 1 16,-5 2-4-16,0 3 0 16,-3 3 29-16,3 2 0 15,0 2 25-15,4 4 1 0,1 2 4 16,-1 2 1-1,0 4 15-15,8 3 0 0,7 7 29 16,12 5 1-16,16 1 22 16,9 1-1-16,6-7 0 15,-4-2 2-15,8-1-7 16,-6-5 0-16,-10 4-14 16,-19 11-1-16,-27 5-13 15,-48 11 2-15,-63 16-15 16,-45 3 0-16,160-60-2903 0</inkml:trace>
  <inkml:trace contextRef="#ctx0" brushRef="#br0" timeOffset="187531.16">18794 10790 1695 0,'0'0'0'0,"27"-6"62"16,0-2 0-16,15-1 119 15,1-1 2-15,5 2-50 16,0 4 0-16,0-4-77 16,-4 2 0-16,0 4-15 15,-3 2-1-15,-5-2-13 0,5-2 1 16,-5-1-24-16,5-1 0 16,3-6-8-16,-4 0-1 15,-40 12-2018-15</inkml:trace>
  <inkml:trace contextRef="#ctx0" brushRef="#br0" timeOffset="187730.22">19454 10618 1746 0,'0'0'0'15,"0"0"23"-15,-27 15 2 16,23-7 19-16,4-2 1 16,0 2 114-16,4-4 1 15,12 4-27-15,18 1-1 16,16 1 37-16,6-4-1 15,0-4-40-15,-8-2 0 16,-19 2-26-16,-20 10 0 0,-22 3-55 16,-43 15 1-16,-65 11-15 15,-37 0-1-15,158-41-2600 16</inkml:trace>
  <inkml:trace contextRef="#ctx0" brushRef="#br0" timeOffset="189382.5">16158 10770 1947 0,'0'0'0'15,"0"0"179"-15,0 0 2 16,0 0 79-16,0 0 0 16,0 0-124-16,0 0 1 15,0 0-59-15,0 0 0 16,0 0-25-16,36 2 0 15,-7 24-16-15,0 3 1 16,-8 6-9-16,-7-1 0 16,-7-7-8-16,-7-1 2 15,-7-1-7-15,-5-7-1 16,-5-7-3-16,-3-5-1 0,-1-4 0 16,2-2 1-16,4-8 3 15,5-5 1-15,6-11-1 16,8-5 1-16,8-4 1 15,5 1 1-15,6 7-1 16,4-1 1-16,8 7-4 16,-1-5 2-16,5 9-8 15,3 1 1-15,0-6-9 16,-5 7 0-16,-2 1-9 16,-5 4 1-16,-30 8-2827 0</inkml:trace>
  <inkml:trace contextRef="#ctx0" brushRef="#br0" timeOffset="189731.77">16604 10859 2324 0,'0'0'0'15,"0"0"9"-15,0 0 1 16,0 0 2-16,0 0 0 16,23-8 68-16,-9-8 1 15,9-17-17-15,0-8 1 16,-8 9-1-16,1 11 1 15,-9 3-9-15,-3 8 0 16,-4 3-5-16,-4 1 0 16,-3 2-7-16,-9 4 0 15,-3 4-2-15,-8 7 2 16,-4 11-7-16,2 7 0 16,8 10-4-16,6 3 0 0,9-5-8 15,6-8 1-15,10-1-6 16,7-3 0-16,6-3-4 15,4-9 1-15,6-9-6 16,1-10 1-16,9-11-6 16,1-11 1-16,0-9-7 15,-5-4 0-15,-39 41-2606 16</inkml:trace>
  <inkml:trace contextRef="#ctx0" brushRef="#br0" timeOffset="189969.21">16908 10361 2324 0,'0'0'0'16,"0"0"0"-16,0 0 0 15,0 0 14-15,-8 24 1 16,-3-1 106-16,-3 16 0 16,1 14-20-16,3 2 0 15,6 4 6-15,4-6-1 16,2-4-19-16,-2 0-1 15,-3-4-36-15,1-8-1 16,2-14-32-16,-2-5 1 16,-6-14-21-16,-7-4 2 15,15 0-2484-15</inkml:trace>
  <inkml:trace contextRef="#ctx0" brushRef="#br0" timeOffset="190118.62">16768 10659 2337 0,'0'0'0'0,"30"-22"5"15,1 7-1-15,13-1-8 16,7-6-1-16,-5 3 4 16,-4-3 1-16,-2 11-2 15,-1 3-1-15,-8-4-16 16,-8 2 0-16,-23 10-1701 16</inkml:trace>
  <inkml:trace contextRef="#ctx0" brushRef="#br0" timeOffset="190598.67">17522 10678 1670 0,'0'0'0'16,"0"0"-19"-16,0 0 1 16,0 0-2-16,0 0 0 15,-15-19 78-15,3 11 2 16,-11 2 125-16,-8 12 1 16,-9 6-3-16,-1 5 1 0,5 11-37 15,5 1 1-15,2 10-42 16,10 0 0-16,9 5-3 15,10-5-1-15,8-8-19 16,4-9 0-16,3-13-19 16,4-7 0-16,0-8-17 15,4-9 1-15,10-18-13 16,4-3 1-16,-5 7-8 16,-6 1 1-16,-5 15-10 15,-10 1 0-15,-3 6-3 16,-4 12 0-16,0 2-7 0,3 9 1 15,9 19-4-15,5-3 2 16,2-6-3-16,0-9-1 16,0-6-4-16,0-12 0 15,-23 0-2843-15</inkml:trace>
  <inkml:trace contextRef="#ctx0" brushRef="#br0" timeOffset="191050.01">18128 10381 2613 0,'0'0'0'16,"0"0"35"-16,0 0 0 16,0 0 59-16,0 0 0 0,-4 21 43 15,-3 11 0-15,-9 21-57 16,1 5 0-16,-1 3-9 15,9 0 0-15,3 7-11 16,2-1 2-16,2-14-12 16,0-6 0-16,-2-12-11 15,2-16 1-15,0-7-12 16,-2-6 1-16,0-6-12 16,-4-10 0-16,-5-3-7 15,-8-9 0-15,-8-11-6 16,-2-4 1-16,4 5-4 0,2 11 0 15,-4 5-1-15,0 8 1 16,6 16-1-16,1 4 1 16,3 0-1-16,4 5 0 15,7 5 0-15,6 1 1 16,6-1-1-16,15-5 1 16,15-3-1-16,12-10 0 15,3-12-1-15,0-8 0 16,3-5-37-16,-4-14 1 15,-50 35-2811-15</inkml:trace>
  <inkml:trace contextRef="#ctx0" brushRef="#br0" timeOffset="191447.81">18478 10416 2538 0,'0'0'0'16,"0"0"18"-16,0 0 0 0,-15 43 49 15,-4 2 2-15,-4 12 41 16,2-4 1-16,7 6-32 16,8 1 1-16,4 5-6 15,2-10 1-15,0-12-7 16,0-16-1-16,0-13-10 16,0-10 0-16,0-4-20 15,0-8 0-15,-2-16-10 16,1-11 0-16,-1-10-6 15,-2 2-1-15,-2 10-8 0,-4 9 0 16,-1 13-3-16,-1 9 0 16,1 6-3-16,-1 7 0 15,-3 15-2-15,7-1 2 16,4 3-5-16,4-7 1 16,8-1-2-16,11-7 1 15,6-1-2-15,2-4 1 16,-4-4-10-16,-4-4 1 15,-19 0-2771-15</inkml:trace>
  <inkml:trace contextRef="#ctx0" brushRef="#br0" timeOffset="191665.4">18532 10729 2625 0,'0'0'0'16,"0"0"22"-16,0 0 0 0,8 34 12 15,0-13 1-15,-1 1 126 16,1-9 1-16,0-3-65 16,0-4 1-16,-1-6-7 15,9-6 1-15,3-4-10 16,4-3 1-16,2-11-25 16,-6-1 2-16,0-3-20 15,-3 7 2-15,-8 5-22 16,-8-5 1-16,0 21-2906 15</inkml:trace>
  <inkml:trace contextRef="#ctx0" brushRef="#br0" timeOffset="198497.37">20682 11654 2009 0,'0'0'0'16,"0"0"154"-16,0 0 0 15,0 0 73-15,0 0-1 0,0 0-118 16,0 0 0-16,-8 35-90 16,8-10 1-16,0-1-4 15,0-3 2-15,0-11-15 16,0-4 2-16,0-6-2300 16</inkml:trace>
  <inkml:trace contextRef="#ctx0" brushRef="#br0" timeOffset="198634.93">20678 11540 2274 0,'0'0'0'0,"0"0"4"0,0 0-1 16,0 0-13-16,0 0 1 16,0 0-1688-16</inkml:trace>
  <inkml:trace contextRef="#ctx0" brushRef="#br0" timeOffset="198856.59">20917 11583 1947 0,'0'0'0'16,"0"0"2"-16,0 0 1 16,-14 22 63-16,12-18 2 15,2 3 39-15,0-3 1 16,0 4-42-16,2 2 1 15,6 2-21-15,2-1 1 16,1-7-26-16,1 0 1 0,-3-4-18 16,1-4 0-16,-2 0-6 15,-3-1 1-15,-5 5-1931 16</inkml:trace>
  <inkml:trace contextRef="#ctx0" brushRef="#br0" timeOffset="198949.71">21086 11585 1067 0,'0'0'0'0,"0"0"-10"16,0 0 1-16,0 0-778 16</inkml:trace>
  <inkml:trace contextRef="#ctx0" brushRef="#br0" timeOffset="199203">21215 11387 2161 0,'0'0'0'16,"8"22"27"-16,3 5 0 16,8 10 28-16,5 7 1 15,-7-3 81-15,-2-8 1 16,-1-13-63-16,-1-3 1 15,-1-3-30-15,-6-6 0 16,-3-6-40-16,-3-4 1 16,0 2-2151-16</inkml:trace>
  <inkml:trace contextRef="#ctx0" brushRef="#br0" timeOffset="199336.36">21111 11601 2148 0,'0'0'0'0,"0"0"17"16,0 0 0-16,21-6 2 15,14-2 1-15,19-8-20 16,5-7 2-16,-9 1-25 16,-3-7 2-16,-47 29-1614 15</inkml:trace>
  <inkml:trace contextRef="#ctx0" brushRef="#br0" timeOffset="199952.97">21985 11417 2362 0,'0'0'0'0,"0"0"-4"15,0 0 2-15,5 33-19 0,1-13 1 16,4 3 68-16,5-1 0 16,6-3 46-16,8-3 1 15,0-6 6-15,0-4 0 16,-6-8-15-16,-4-8 0 15,-3-6-34-15,-3-11 1 16,-3-3-13-16,-2-1 1 16,-5 9-11-16,-1 7 1 15,0 9-3-15,-2 6 0 16,0 2 8-16,0 10 0 16,-2 21 7-16,2 14 1 15,2 8 1-15,2 2-1 16,0 3-2-16,-4-3 1 15,-4 2-11-15,-7-2 2 16,-11 3-21-16,-10-15 2 16,32-45-2794-16</inkml:trace>
  <inkml:trace contextRef="#ctx0" brushRef="#br0" timeOffset="205273.9">19652 13224 1545 0,'0'0'0'15,"0"0"37"-15,0 0 1 16,0 0 29-16,0 0 1 16,0 0-1-16,0 0 0 0,0 0-22 15,0 0 0-15,0 0-18 16,0 0 0-16,0 0-1 16,0 0 0-16,0 0 4 15,0 0 1-15,0 0 15 16,0 0 0-16,0 0 8 15,0 0 1-15,0 0 17 16,0 0 1-16,0 0 9 16,-44 14 1-16,-2 5-10 0,-8 1 0 15,-8-8-9 1,-7 0 1-16,-14-3 16 0,-3 3 1 16,-7-2-21-16,-5 6 2 15,-2-1-8-15,2 1 0 16,-2 0-8-16,8 5 0 15,9-5-5-15,2-3-1 16,4-1-11-16,6 0 0 16,11 2-8-16,12 1 1 15,13-7-10-15,10 0 2 16,10-6-12-16,7-2 1 16,5-6-7-16,10-10 2 15,-7 16-2731-15</inkml:trace>
  <inkml:trace contextRef="#ctx0" brushRef="#br0" timeOffset="205606.96">18486 13163 2374 0,'0'0'0'0,"0"0"24"15,0 0-1-15,0 0 48 16,0 0 0-16,0 0 39 15,-11 34 0-15,-5-3-24 16,-5 0 0-16,-6 3-8 16,-9-3-1-16,-9-2 5 0,-1 5 0 15,0 7-10-15,-4 0 1 16,4-4-6-16,13-7 0 16,10-5-10-16,7-5 0 15,13-9-10-15,14 1 1 16,16-2-13-16,17 0 1 15,20-3-8-15,11-1 1 16,6-10-18-16,-2 1 1 16,-6-1-10-16,-10-10 0 15,-63 14-2941-15</inkml:trace>
  <inkml:trace contextRef="#ctx0" brushRef="#br0" timeOffset="210985.95">14072 11125 1583 0,'0'0'0'0,"0"0"103"16,0 0 2-16,-22-4 65 15,17 0 2-15,1 0-52 16,2 0 1-16,-2 0-31 16,-2 0 0-16,-1-1-39 15,-1-1 1-15,0 2-4 16,0 4 1-16,3 2 4 15,-3 7 1-15,0 11 16 16,-3 7-1-16,-5 15 2 16,1 5 1-16,11 9-4 15,0 21 1-15,8 27-8 0,4 21 1 16,7 26-13-16,4 21 2 16,12 24-7-16,6 25 1 15,7 16-3-15,0-6 2 16,-1-2-1-16,-1-11 0 15,-2-11-6-15,-5-3 2 16,-8 5-9-16,-4-11 1 16,0-12-10-16,2-13 0 15,4-7-4-15,-2-7 0 16,-6-7-4-16,4-7 2 16,4-10-3-16,-2-7 0 15,-12-15-3-15,1-5 1 16,-3-12 0-16,-5-12 2 15,-6-15 1-15,-2-9-1 16,2-15-12-16,0-15 0 16,-4-15 0-16,0-9 0 0,0-4 0 15,0-2 0-15,0 0 0 16,-2-2 0-16,0 0 0 16,-1-2 0-16,-3-1 0 15,0-1 0-15,-3 0 0 16,3 2 0-16,4 4 0 15,0 2 0-15,4 2 0 16,0 0 0-16,0-2 0 16,8 0 0-16,7-2 0 15,12-10 0-15,19-10 0 0,10 1 0 16,10-1 0-16,9 2 0 16,17 5 0-16,12 5 0 15,21 6 0-15,10 2 0 16,7 2 0-16,6-2 0 15,3-10 0-15,-11-11 0 16,-7-11 0-16,-10-3 0 16,-11 2 0-16,-3-1 0 15,-14-3 0-15,-3-2 0 16,-92 39-3061-16</inkml:trace>
  <inkml:trace contextRef="#ctx0" brushRef="#br0" timeOffset="211918.54">15855 10998 2299 0,'0'0'0'16,"0"0"100"-16,0 0 0 0,0 0 94 16,0 0 0-16,0 0-83 15,2 21 1-15,6 7-46 16,7 17 1-16,7 7-15 15,-3 19 2-15,-4 19-8 16,5 22 0-16,-5 35 6 16,4 23 1-16,6 30-1 15,12 35 1-15,19 25-10 16,11 1-1-16,12-13-8 0,4-19 0 16,-1-19-4-16,-9-14 0 15,-11 0-7-15,-10-12 0 16,-12-20-10-16,-9-13-1 15,-10-18-5-15,-5-8 1 16,-5-9-3-16,1-6 1 16,-4-12-4-16,-3-10 1 15,1-10 0-15,0-15-1 16,2-12 0-16,-1-10 0 16,-1-12 1-16,0-7-1 15,0-3 1-15,-1-3 1 16,1 0-1-16,-2-3 2 15,-4-1 0-15,0-2 2 16,0-2 1-16,0-1 1 16,0 5 1-16,0 0 1 15,0 2 1-15,-4-3 2 0,-4-3 0 16,-17 8-4-16,-27 5-10 16,-21 3 0-16,-29 3 0 15,-27-3 0-15,-30-5 0 16,-38 1 0-16,197-20-3054 15</inkml:trace>
  <inkml:trace contextRef="#ctx0" brushRef="#br0" timeOffset="214303.73">14518 14644 2048 0,'0'0'0'15,"0"0"125"-15,0 0 2 16,0 0 49-16,0 0 1 16,0 0-82-16,0 0-1 15,0 0-39-15,0 0 0 16,77-2-1-16,10-10 0 15,20 0-5-15,18 1 0 0,10-1-8 16,8-2-1-16,14-9 16 16,-1-3 2-16,6-1-3 15,-10 1 1-15,-8 3-9 16,-11 1 1-16,-10 7-18 16,-9 3 2-16,-24 6-16 15,-13 2-1-15,-15 0-9 16,-16-2 1-16,-13 2-12 15,-14 1 1-15,-19 3-2739 16</inkml:trace>
  <inkml:trace contextRef="#ctx0" brushRef="#br0" timeOffset="-214363.23">14828 15053 2261 0,'0'0'0'15,"0"20"-7"-15,2-3 1 16,5 5 12-16,1 1 0 16,-4-3 67-16,-2 0-1 15,-2-3 6-15,-4 7-1 16,-2 1 5-16,1-5 1 15,1-10 1-15,2-8 2 16,2-4-9-16,2-16 1 16,5-25-9-16,7-4 1 15,5 0-13-15,8 6 1 16,4 7-13-16,-4 9 0 16,-8 11-8-16,-6 8 0 15,-3 8-10-15,-2 12 0 16,-2 13-7-16,-3 9 2 15,-1 5-6-15,-4-2 1 0,-3-10-3 16,-3-3 0-16,2-9-1 16,2-5-1-16,2-6-1 15,2-2 2-15,0-8-3 16,2-6 1-16,8-9-2 16,9-13 0-16,10-1-2 15,6-2 0-15,-1 11-1 16,1 9 0-16,-8 9-4 15,-4 10 1-15,-6 6-2 16,-3 5 0-16,-6 5-1 0,-5 1 0 16,-3 3 0-16,-3 1 0 15,-5 9-1-15,-2-5 0 16,-1-9-10-16,1-9 1 16,10-11-2783-16</inkml:trace>
  <inkml:trace contextRef="#ctx0" brushRef="#br0" timeOffset="-213881.14">15357 15075 2412 0,'0'0'0'15,"0"0"5"-15,0 0-1 16,0 0 57-16,0 0-1 15,0 0 4-15,0 0 0 16,-27-18-36-16,16 14 2 0,-1 6 18 16,-7 8 1-16,1 0 27 15,1 9 1-15,0 11-5 16,3-3-1-16,5-5-5 16,3-9 0-16,4-3-15 15,2-6 2-15,0-2-18 16,0 0 0-16,2-2-13 15,8-4 1-15,9-6-8 16,4-3 1-16,2-9-5 16,-2 0 0-16,-11 7-2 0,-1 7 2 15,-3 8-4-15,-4 0 1 16,3 0 1-16,1 0 0 16,-4 6-1-16,0 4 0 15,-4 3 0-15,4 3 0 16,-4-6-3-16,0 0 2 15,0-3-1-15,0 1-1 16,0-2-3-16,0-2 1 16,0 0-3-16,5 0 0 15,3 0-30-15,0-2 2 16,-8-2-2658-16</inkml:trace>
  <inkml:trace contextRef="#ctx0" brushRef="#br0" timeOffset="-213660.79">15505 15065 2575 0,'0'0'0'0,"0"0"-1"16,0 0 1-16,0 25-16 15,4-19 2-15,0 0 53 16,-4 2 0-16,-4-2 28 15,4 4 2-15,0-1 7 16,0-1 0-16,0-4-17 16,0 0 0-16,0-4-2331 0</inkml:trace>
  <inkml:trace contextRef="#ctx0" brushRef="#br0" timeOffset="-213510.25">15463 15008 1431 0,'0'0'0'15,"0"0"-2"-15,19 0 1 16,-19 0-1071-16</inkml:trace>
  <inkml:trace contextRef="#ctx0" brushRef="#br0" timeOffset="-213212.46">15727 15034 1985 0,'0'0'0'16,"0"19"0"-16,-4-3 0 0,-4 1-3 16,4-1 1-16,0-6 98 15,0-2 0-15,4-4 40 16,-3-2 1-16,3 0-21 16,0 0 1-16,0-2-20 15,0-2-1-15,7-2-28 16,5-2 0-16,3-2-16 15,4 4-1-15,3 0-7 16,-3 4 0-16,-4 4-5 16,-1 0 0-16,1-2-2 0,4 2 1 15,6 0-13 1,-1 0 1-16,-5 0-10 0,-4 0-1 16,-7-3-12-16,0 1 0 15,-8-2-2583-15</inkml:trace>
  <inkml:trace contextRef="#ctx0" brushRef="#br0" timeOffset="-212531.17">14137 13349 2337 0,'0'0'0'16,"0"0"5"-16,0 0-1 15,31-15-3-15,9-1 1 16,24-1 105-16,22-3 1 16,20-4 54-16,21-1 1 0,17 0-42 15,10 1 1 1,14-9-25-16,13-1 2 0,15 3-24 16,8-2 0-16,-2 7-21 15,-13 3 1-15,-16 3-13 16,-19 3 0-16,-25 1-20 15,-20 4 0-15,-26 6-17 16,-19 4 0-16,-26 2-5 16,-20 2 0-16,-18-2-2794 15</inkml:trace>
  <inkml:trace contextRef="#ctx0" brushRef="#br0" timeOffset="-211279.75">14445 13583 1709 0,'0'0'0'16,"0"0"-4"-16,0 0 1 15,0 0 7-15,0 0 2 16,0 0 29-16,0 0 1 0,-19 17 34 16,19-15 1-16,2 0 17 15,13-2-1-15,23-4 1 16,22-4 0-16,11-5 29 15,10-3 0-15,15-4-14 16,14-3 0-16,7 1-21 16,7-5 0-16,8-4 0 15,1-1 1-15,-6 5-32 16,-4-1 0-16,-5 5-4 16,-12 1 2-16,-16 5-15 15,-13 3 2-15,-12-6-16 0,-11 3 2 16,-8 5-18-1,-5 0 2-15,-6 3-6 0,-1-1 0 16,-3 4-9-16,-12 2 0 16,-19 4-2501-16</inkml:trace>
  <inkml:trace contextRef="#ctx0" brushRef="#br0" timeOffset="-210370.1">14705 13314 1972 0,'0'0'0'15,"0"0"0"-15,0 0 0 16,0 0-4-16,0 0-1 15,-43 26 55-15,5 1 0 16,-3 2 31-16,3 3 0 16,7-7 5-16,8-3 1 15,10-5-35-15,7-3 2 16,4-6-34-16,4-6 2 16,-2-2-1932-16</inkml:trace>
  <inkml:trace contextRef="#ctx0" brushRef="#br0" timeOffset="-210161.7">14930 13287 2148 0,'0'0'0'0,"-43"27"0"16,13-7 0-16,-3 5-15 16,0 3-1-16,4-3 43 15,-1-3 0-15,3-7 1 16,11-3 1-16,11-10 1 0,6-4 2 15,11-6-11 1,11-9 2-16,19-15-22 0,7 1 1 16,-49 31-1756-16</inkml:trace>
  <inkml:trace contextRef="#ctx0" brushRef="#br0" timeOffset="-209996.22">15190 13203 1683 0,'0'0'0'16,"19"-2"11"-16,-8 4 0 15,-5 2-2-15,-4 1 1 16,-4 7 136-16,-7 10 1 15,-11 13-11-15,-3 6 0 16,-4-8-20-16,4-3 1 16,8-11-24-16,7-3 0 15,4-8-30-15,12-8 1 16,11-10-33-16,16-13-1 16,-35 23-2203-16</inkml:trace>
  <inkml:trace contextRef="#ctx0" brushRef="#br0" timeOffset="-209832.17">15854 13093 2173 0,'0'0'0'0,"0"0"16"16,25 18 0-16,-14-7 108 15,-7 5 1-15,-8 2-10 16,-9 5 1-16,-7-1-54 16,-7 5 0-16,-7-1-37 15,-1-1 1-15,1-9-27 16,3-9 1-16,31-7-2145 15</inkml:trace>
  <inkml:trace contextRef="#ctx0" brushRef="#br0" timeOffset="-209230.44">15403 13731 2211 0,'0'0'0'0,"6"-23"-8"0,0 9 2 15,-2 2 35-15,-6 7 0 16,-6 1 80-16,-4 2 1 16,-11 4-19-16,-9 11 1 15,-3 15 50-15,-2 13 2 16,1 10-1-16,3 9-1 15,6 7-40-15,8 0 1 16,11 3-29-16,4 5 2 16,8-5-25-16,4 3 2 15,4-13-19-15,-5-3-1 16,1-6-24-16,-2-14 1 16,-6-17-16-16,-4-16 0 15,4-4-2815-15</inkml:trace>
  <inkml:trace contextRef="#ctx0" brushRef="#br0" timeOffset="-209095.23">15124 14195 2400 0,'0'0'0'0,"0"0"0"16,27-5 0-16,27-15 1 16,10-5 0-16,9-3-3 15,-6-1 1-15,-67 29-1799 16</inkml:trace>
  <inkml:trace contextRef="#ctx0" brushRef="#br0" timeOffset="-208376.27">15605 14305 2412 0,'0'0'0'15,"0"0"23"-15,0 0-1 16,0 0 11-16,0 0 0 15,0 0 100-15,14 20 0 16,-16-7-61-16,0 5 0 0,0 0-13 16,2-5 2-16,0-1-15 15,0-4 0-15,0-6-28 16,0-4 1-16,0 2-2406 16</inkml:trace>
  <inkml:trace contextRef="#ctx0" brushRef="#br0" timeOffset="-208248.81">15667 14125 1960 0,'0'0'0'0,"0"0"-2"0,0 0-1 16,0 0-1464-16</inkml:trace>
  <inkml:trace contextRef="#ctx0" brushRef="#br0" timeOffset="-207912.23">15786 14276 2400 0,'0'0'0'16,"0"0"11"-16,21 19 0 16,-13-15 7-16,-4-2 1 15,-2 0 78-15,0-2 0 16,0 0-19-16,-2 0 0 15,0 0-1-15,0 0-1 16,0 0-6-16,0-2 0 0,2 0-16 16,7-8 0-16,12-13-16 15,8-4 2-15,-6-1-14 16,-3 11 3-16,-5 3-12 16,-7 6 3-16,-4 6-6 15,-4 4 2-15,3 4-4 16,-3 6 2-16,4 11-5 15,-4 3 1-15,6-5-4 16,2-5 1-16,-3-8-7 16,-1-4 0-16,-4-4-2602 15</inkml:trace>
  <inkml:trace contextRef="#ctx0" brushRef="#br0" timeOffset="-207698.8">16138 13990 2463 0,'0'0'0'16,"0"0"17"-16,0 0 0 16,0 0 0-16,-7 31 0 15,3 6 98-15,0 8 0 16,4-3-42-16,0-7 0 16,4-4-12-16,0 0 0 15,0-1-17-15,-4-5 0 16,3-5-33-16,-3-8 0 15,0-12-2366-15</inkml:trace>
  <inkml:trace contextRef="#ctx0" brushRef="#br0" timeOffset="-207564.47">16179 14092 2211 0,'0'0'0'0,"0"0"5"16,0 0 0-16,0 0 15 15,23 0-1-15,0 0 13 16,12 0 2-16,11-2-17 15,-8-2-1-15,-38 4-1786 16</inkml:trace>
  <inkml:trace contextRef="#ctx0" brushRef="#br0" timeOffset="-207379">16492 14133 2475 0,'0'0'0'16,"43"17"43"-16,-12-5 0 16,7 0 15-16,-3-4-1 15,-10-4-64-15,-10-4 2 16,-15 0-1994-16</inkml:trace>
  <inkml:trace contextRef="#ctx0" brushRef="#br0" timeOffset="-207220.42">16706 14054 2060 0,'-4'0'0'16,"4"0"5"-16,0 0 1 15,-4 0 37-15,-7 12 0 0,-22 18 197 16,-9 5-1-16,-2 2-106 16,3-4 1-16,3 1-18 15,5-5 2-15,33-29-2471 16</inkml:trace>
  <inkml:trace contextRef="#ctx0" brushRef="#br0" timeOffset="-205178.79">13644 13547 1985 0,'0'0'0'0,"0"0"137"16,0 0 1-16,0 0 5 15,0 0 2-15,0 0-114 16,0 0 1-16,0 0-29 16,0 0 1-16,0 0-4 15,0 0 0-15,0 0 1 16,0 0 0-16,39 4 4 16,-5-12 2-16,9-1 7 15,9-1 0-15,2 2 9 0,3 0-1 16,1-2-16-16,-8-5 0 15,-6 1-6-15,-5-2 0 16,-39 16-2039-16</inkml:trace>
  <inkml:trace contextRef="#ctx0" brushRef="#br0" timeOffset="-204962.82">14216 13349 2236 0,'0'0'0'15,"0"0"7"-15,0 0 1 16,-2 24-4-16,4-18 2 16,4 0 82-16,-1 0 2 15,-1-2-6-15,-2 1 0 16,0 3-7-16,-4 0 0 16,-7 2-18-16,-18 13 0 15,-18 9-21-15,-14-1 0 0,59-31-2255 16</inkml:trace>
  <inkml:trace contextRef="#ctx0" brushRef="#br0" timeOffset="-203316.18">12078 13665 2161 0,'0'0'0'15,"0"0"29"-15,0 0 1 16,0 0 41-16,0 0 1 16,0 0 25-16,27-12 2 15,-12 10-28-15,1 0 0 16,-1 2-3-16,0 4 2 16,-3 4 1-16,3 13 2 15,-3 11-13-15,-4 7 0 16,-5-2-10-16,-1-6-1 15,0-11-13-15,-2-8 1 0,0-4-11 16,-2-3 1-16,0-5-7 16,-1 4 0-16,3-4-5 15,-4-9-1-15,0-7-3 16,8-15 0-16,7-12-4 16,7-1-1-16,9 13-2 15,1 4 0-15,5 5-3 16,-2 5 0-16,-4 1-2 15,-4 2 1-15,-23 14-2582 16</inkml:trace>
  <inkml:trace contextRef="#ctx0" brushRef="#br0" timeOffset="-202984.47">12445 13694 2148 0,'2'-2'0'15,"2"2"26"-15,4-2 1 16,5-6 14-16,9-3-1 15,8-11-1-15,1-3 1 16,-8 1-2-16,-7 1 0 16,-5 3 9-16,-3 6 1 15,-6-1 17-15,-2 3 0 16,-2 4-7-16,-6 6 0 16,0 6-5-16,-11 8 1 15,-8 13-5-15,-4 3 0 16,3 1-9-16,8 4 0 15,9-5-5-15,9-1 0 16,10 1-7-16,3-3 1 0,5-5-4 16,3-5-1-16,0-11-5 15,4-8 2-15,8-19-20 16,2-7 0-16,7-11-25 16,-1-4 1-16,-39 45-2404 15</inkml:trace>
  <inkml:trace contextRef="#ctx0" brushRef="#br0" timeOffset="-202790.67">12647 13308 2236 0,'0'0'0'16,"0"0"-1"-16,10 22 1 15,-8-4 0-15,4 5 0 16,3 4 49-16,-1 7 2 15,-4 3 9-15,-2 0 2 16,0 0-6-16,-2-7 1 16,0-30-1986-16</inkml:trace>
  <inkml:trace contextRef="#ctx0" brushRef="#br0" timeOffset="-202611.25">12653 13453 2412 0,'21'-13'0'0,"31"-11"10"15,10-5 0-15,7-10-6 16,-5-1 0-16,-10 5-8 16,-14 4 0-16,-40 31-1820 15</inkml:trace>
  <inkml:trace contextRef="#ctx0" brushRef="#br0" timeOffset="-172863.87">13644 2673 2324 0,'0'0'0'0,"0"0"142"15,0 0 2-15,0 0 75 16,0 0 0-16,0 0-103 0,0 0 0 16,0 0-59-16,6 53 0 15,-6 12-22-15,-6 9 0 16,-3 8-11-16,-3 4 2 15,1-1-7-15,3 5 0 16,8-2-3-16,0 0 0 16,0-6-3-16,4-11 1 15,5-11-8-15,-1-15 2 16,-8-45-2728-16</inkml:trace>
  <inkml:trace contextRef="#ctx0" brushRef="#br0" timeOffset="-172445.5">13673 3221 2625 0,'0'0'0'0,"0"0"88"16,44-17 1-16,3-3 42 16,7-5 0-16,9 1-65 15,2 5 2-15,-5 5-53 16,-8-2 1-16,-13 4-12 15,-11-1-1-15,-8-3-15 16,-9-2 0-16,1-5-102 16,-1-10 1-16,5-8-45 15,1-8 1-15,0-8 16 16,-3 0 1-16,-5 4 34 16,-1 4 1-16,-2 8 49 0,-2 8-1 15,-4 17 48-15,-2 2 2 16,0 10 19-16,0 8 1 15,-2 6 96-15,2 18 1 16,0 17 63-16,2 13 0 16,4 15-26-16,0 9 1 15,-4 8-36-15,-2-4 0 16,-4-9-22-16,-1-3 0 16,1-3-24-16,2-7 2 15,4-11-34-15,0-12 1 16,-2-13-28-16,0-11 0 15,2-17-2674-15</inkml:trace>
  <inkml:trace contextRef="#ctx0" brushRef="#br0" timeOffset="-172041.67">14603 3398 2475 0,'0'0'0'0,"42"-26"3"15,-7 3 1-15,5-11 18 16,-1 1 2-16,-7 2 54 16,-1-3 1-16,-8-3-8 15,-7 4-1-15,-7 2 2 16,-3 1 1-16,-6 1-2 0,-6-8 1 16,-3 5-10-1,-3 3 2-15,0 13-13 0,-3 5-1 16,-4 12-6-16,-6 13 1 15,-2 10-6-15,-8 13 2 16,8 4-4-16,6 8 1 16,6 0-8-16,9-4 2 15,12 0-9-15,13-4 2 16,10 8-9-16,5-4 0 16,9-15-3-16,5-7-1 15,6-7-9-15,4-10 2 16,-5-10-10-16,-1-10 1 15,-2-10-42-15,-7-9 0 16,-43 33-2699-16</inkml:trace>
  <inkml:trace contextRef="#ctx0" brushRef="#br0" timeOffset="-171613.3">15469 2955 2337 0,'0'0'0'0,"0"0"0"16,15-25 1-16,-15 17 22 16,-6 4 0-16,-5 0 93 15,-14 8-1-15,-20 8-23 16,-3 13 0-16,-2 12-6 0,2 12 0 16,10-4 0-16,5 8 2 15,12 0-6-15,5 0 1 16,5-8-20-16,11-8 1 15,11-11-14-15,5-11 2 16,5-7-15-16,6-20 1 16,11-17-9-16,1-10 2 15,-4-4-7-15,-5-4 1 16,-1 2-6-16,-4 7 1 16,-9 1-5-16,-5 16-1 15,-3 5-4-15,-4 12 2 16,-2 4-4-16,2 8-1 15,1 13-1-15,9 7 1 16,9 9-3-16,0-4 2 16,8-9-3-16,1-3 1 15,9-9-4-15,1-12 0 16,-1-8-31-16,-7-13 2 16,-34 21-2820-16</inkml:trace>
  <inkml:trace contextRef="#ctx0" brushRef="#br0" timeOffset="-171362.75">15846 2534 2173 0,'0'0'0'0,"-4"-45"2"16,2 19 1-16,0 11 53 15,0 7 1-15,2 8 119 16,-2 20 2-16,-2 25-58 16,-1 17 0-16,-5 15-13 15,0 13 1-15,3 14-6 0,5 9 0 16,4 10-23-16,2-1 1 15,3-7-19-15,1-1 2 16,-2-14-13-16,1-12 0 16,3-21-25-16,-2-18-1 15,-6-26-12-15,-4-15-1 16,-6-16-11-16,-9-23 1 16,17 31-2822-16</inkml:trace>
  <inkml:trace contextRef="#ctx0" brushRef="#br0" timeOffset="-171159.62">15738 2898 2550 0,'0'0'0'16,"31"-21"45"-16,2 5 0 15,15 4 36-15,8 2 1 16,-3 10 54-16,-3 10 0 16,-15 14-26-16,-14 5 0 0,-15 4-23 15,-14 3-1-15,-13 1-17 16,-10-4 0-16,-13-3-15 15,-2-3 1-15,-6 2-40 16,-2-1-1-16,-4-7-10 16,1-5-1-16,57-16-2817 15</inkml:trace>
  <inkml:trace contextRef="#ctx0" brushRef="#br0" timeOffset="-170407.79">15465 3942 2538 0,'0'0'0'16,"0"0"90"-1,0 0-1-15,13 35 58 0,-9 2 0 16,-6 12-49-16,-4 8 0 15,-5-2-46-15,-6 6 1 16,-8-1-11-16,1 7-1 16,1-6-5-16,10-12 0 15,1-12-3-15,16-4-1 16,17-5-2-16,14-11 1 16,17-5-3-16,11-8 1 15,11-4-7-15,6-8 1 16,3-4-5-16,8-1 1 0,1 1-8 15,-2-6 1-15,-5 3-7 16,-8-9-1-16,-6-9-4 16,-5-1 0-16,-66 34-2824 15</inkml:trace>
  <inkml:trace contextRef="#ctx0" brushRef="#br0" timeOffset="-170107.56">16375 4232 2248 0,'0'0'0'0,"-27"8"26"15,12-1 0-15,-1 1 35 0,9-4-1 16,-1 2 48-16,8-2 1 16,0 4-50-16,8 0 1 15,7 11-12-15,12 7 1 16,11-3 23-16,7 3 0 16,1-3 0-16,-4 3 0 15,-9-5 10-15,-8-5-1 16,-15-4 6-16,-8-5 0 15,-4-3-13-15,-12 4 2 16,-17 10-16-16,-7 1 1 16,-4 3-20-16,-1-6 2 15,3-1-26-15,9 3 1 16,8-6-15-16,11-5 1 16,12-7-4-16,12-7 0 15,-12 7-2908-15</inkml:trace>
  <inkml:trace contextRef="#ctx0" brushRef="#br0" timeOffset="-169597">17697 3736 2638 0,'0'0'0'0,"19"18"7"0,-3 17-1 16,1 22 0-16,-2 10 1 15,-3 15 85-15,0 2 1 16,-1 4 2-16,-1 0 1 16,-6-2-7-1,-1-7 1-15,3-18-16 0,2-13 0 16,-2-18-18-16,-1-14 0 15,-1-13-10-15,-4-14 0 16,-2-19-5-16,-5-11-1 16,-13-12-8-16,-6-7 0 15,-11-5-8-15,-7 2 0 16,-10 10 0-16,-8 12 1 16,-5 18-4-16,-6 19 1 15,-2 8-4-15,5 19 0 16,7 11 5-16,7 11-1 15,12 11 0-15,17 5-1 16,15 2-1-16,24-14 1 0,15-4 0 16,19-12-1-16,16-13-3 15,13-12-1-15,7-12-16 16,3-8 0-16,-10-10 0 16,-9-1 0-16,-5-10 0 15,-13-3 0-15,-48 36-3066 16</inkml:trace>
  <inkml:trace contextRef="#ctx0" brushRef="#br0" timeOffset="-169030.89">18065 4089 2777 0,'0'0'0'15,"0"0"18"-15,0 0 1 16,25 8 36-16,-21 3 0 15,-1 7 89-15,1 6-1 16,-4 5-69-16,0 4 1 16,0 6-5-16,4-5 0 15,12-1-9-15,9-6 1 16,7-15-9-16,5-6 1 16,3-6-6-16,4-12 1 15,1-5-9-15,-1-7 0 16,-6-1-9-16,-1-5 2 15,-2 3-7-15,-12 1 1 16,-6 11-5-16,-5 3 2 0,-7 6-6 16,-1 10-11-16,-2 10-7 15,2 23 0-15,0 20 0 16,0 13 0-16,2 18 0 16,-1 2 0-16,5 18 0 15,-2 6 0-15,-3 13 0 16,-5-6 0-16,-11-9 0 15,-6-18 0-15,-10-20 0 16,-4-21 0-16,-12-27 0 16,-3-26 0-16,-6-22 0 0,0-23 0 15,4-15 0-15,4-11 0 16,2-15 0-16,7 0 0 16,10-8 0-16,12 11 0 15,13 15 0-15,7 3 0 16,9 12 0-16,7 6 0 15,7 4 0-15,9 4 0 16,5 4 0-16,4 2 0 16,-48 33-3047-16</inkml:trace>
  <inkml:trace contextRef="#ctx0" brushRef="#br0" timeOffset="-168630.51">18898 4101 2739 0,'0'0'0'15,"0"0"4"-15,12 19 2 0,-5 3 33 16,-3 1 0-16,-2 11 115 16,0 3 0-16,0 0-68 15,0-6 2-15,0-9-14 16,0-7 0-16,0-7-15 15,-1-6 2-15,3-4-13 16,4-13 2-16,9-19-16 16,4-7 2-16,3 0-10 15,1 6 0-15,-2 2-9 0,-4 11 1 16,-4 16-4-16,-3 12 1 16,-4 8-5-16,-3 13 1 15,3 14 1-15,4 4-1 16,1-11 0-16,2-5 0 15,1-9-1-15,-1-9 1 16,4-7 0-16,8-6-1 16,14-11-6-16,-3-7 1 15,1-9-6-15,-6-3 1 16,-33 32-2983-16</inkml:trace>
  <inkml:trace contextRef="#ctx0" brushRef="#br0" timeOffset="-168276.12">19570 4007 2651 0,'0'0'0'0,"0"0"8"16,0 0 1-16,0 0-7 15,0 0 2-15,-22 11 89 16,3 9 0-16,-10 17 8 16,-1 0 1-16,3 1-4 15,11-1 0-15,8-4-1 16,8 4 1-16,8 6-25 15,6-9 1-15,3-23-19 16,2-11 0-16,4-7-13 16,-3-13 1-16,-1-13-20 15,0-1 2-15,-4-7-9 0,-5 6 1 16,-4 10-6-16,-4 3 0 16,0 14-3-16,0 4 1 15,-2 8-2-15,0 4-1 16,0 10-2-16,0 7 0 15,3 3 0-15,9 5-1 16,5 2-3-16,4-2 1 16,3-11-2-16,-5-10 1 15,-19-12-2959-15</inkml:trace>
  <inkml:trace contextRef="#ctx0" brushRef="#br0" timeOffset="-167630.12">19866 4018 2777 0,'0'0'0'16,"0"0"34"-16,11 20 0 0,-7 1 167 15,4 9 0-15,0 11-52 16,-4 0 1-16,-4-2-81 16,0-5 1-16,0-13-22 15,0-1 0-15,0-9-12 16,0-7 0-16,0-4-10 15,0-7 0-15,7-5-6 16,5-10 0-16,5-17-8 16,0-2 1-16,-1 8-8 15,-3 9 2-15,-3 14-2 0,-4 6-1 16,-2 4 2-16,1 8-1 16,7 10 2-16,3 5 1 15,3 7 1-15,1-1 1 16,0-5 1-16,-2-9 2 15,1-9-2-15,1-4 1 16,2-6-3-16,-2-4-6 16,1-7-3-16,-3-7 0 15,-2-1 0-15,-3-3 0 16,-2 11 0-16,-7-1 0 16,-3 8 0-16,4 6 0 15,-4 4 0-15,0 6 0 16,-4 4 0-16,4 9 0 15,4 7 0-15,8-3 0 16,3-9 0-16,8-5 0 16,2-7 0-16,2-8 0 0,4-7 0 15,-2-5 0-15,-4-5 0 16,-6-5 0-16,-3 3 0 16,-1 1 0-16,-4 10 0 15,-5 4 0-15,-2 5 0 16,-2-1 0-16,0 4 0 15,4 7 0-15,3 13 0 16,3 9 0-16,1 5 0 16,3-9 0-16,-3-5 0 15,-3-12 0-15,-1-5 0 0,-1-10 0 16,-8 7-3050-16</inkml:trace>
  <inkml:trace contextRef="#ctx0" brushRef="#br0" timeOffset="-167490.6">20528 3811 2802 0,'0'0'0'16,"0"0"19"-16,0 0 0 15,0 0-6-15,0 0 1 16,0 0-17-16,0 0 1 16,0 0-2146-16</inkml:trace>
  <inkml:trace contextRef="#ctx0" brushRef="#br0" timeOffset="-167246.48">20951 3909 2575 0,'0'0'0'16,"0"0"70"-16,0 0 0 0,0 0 72 16,0 0 0-16,-15 19-24 15,-8 15 0-15,-6 15-50 16,-2-1 2-16,14-6-7 15,13-1 1-15,12-14-8 16,13-1 0-16,15-3-9 16,14-5 1-16,14-7-21 15,11-11 0-15,4-7-22 16,2-17-1-16,-81 24-2832 16</inkml:trace>
  <inkml:trace contextRef="#ctx0" brushRef="#br0" timeOffset="-166041.56">17466 4874 1871 0,'0'0'0'16,"0"0"109"-16,0 0 1 15,0 0 101-15,0 0 1 16,25-12-63-16,2 10 2 16,27-2-61-16,19 3 1 0,27 2-44 15,27 3 0-15,25-4 9 16,27 0 1-16,33-4 5 15,42-3 1-15,31-9-2 16,13-4 1-16,10-1-10 16,-2-3-1-16,-6 11-2 15,-23-7 0-15,-27-1-6 16,-28-7-1-16,-34-1-2 16,-34 1 0-16,-29 7-5 15,-23 5 0-15,-19 4-4 0,-16 3 1 16,-20-3-12-16,-17 0-1 15,-14 6-16-15,-14-2 0 16,-2 8-2999-16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5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22103,'0'0'0,"10"40"408,3-2-8,4 11 368,-2 9-8,-10 10 504,-5 3 8,0 10-736,0-2 0,0-3-136,0-8-8,0-10-224,-4-14 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5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20807,'0'0'0,"44"-15"648,-2 2-8,12-4-400,1 7 0,-1 7-224,-8 11 0</inkml:trace>
  <inkml:trace contextRef="#ctx0" brushRef="#br0" timeOffset="1">462 155 14368,'0'0'1993,"-4"4"-848,-3 2-651,-1 0-1,0 0 0,0 0 1,0-1-1,-17 7 0,-12 9 416,29-17-744,1 0 1,1 1-1,-1 0 0,1 1 0,-1 0 0,2 0 0,-1 0 0,1 0 0,-1 1 1,2 0-1,-1 0 0,1 0 0,0 1 0,1 0 0,0-1 0,0 1 0,0 0 0,-1 11 1,4-18-138,0-1 0,0 1 0,-1 0 0,1 0 0,0 0 0,0 0 0,0 0 0,0 0 0,1 0 1,-1 0-1,0 0 0,0 0 0,0 0 0,1-1 0,-1 1 0,0 0 0,1 0 0,-1 0 1,1 0-1,-1-1 0,1 1 0,0 0 0,-1-1 0,1 1 0,0 0 0,-1-1 0,1 1 0,0-1 1,0 1-1,-1-1 0,1 1 0,0-1 0,0 1 0,0-1 0,0 0 0,0 0 0,-1 1 0,1-1 1,0 0-1,0 0 0,0 0 0,0 0 0,2 0 0,1 0 34,1-1 1,-1 0-1,1 0 1,0 0-1,-1 0 1,0-1-1,7-2 1,8-8 176,-1 0 1,-1-1 0,0 0-1,-1-2 1,18-19 0,-33 33-211,0 0-13,0 0 0,0 1 0,0-1-1,0 1 1,0-1 0,0 1 0,0-1-1,0 1 1,0-1 0,0 1 0,1 0-1,-1 0 1,0 0 0,0 0 0,0 0-1,0 0 1,0 0 0,0 0 0,1 0-1,1 1 1,26 8 417,-8-1-250,7-8 445,-12-2-5049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5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19999,'0'0'0,"7"25"-296,-2 4 0,-2 19 264,2 13 8,0-1 560,2 8 8,4 4 304,4 4 16,-2-3 40,-6-2 16,-7-13-408,-2-17 8,4-23-376,-2-15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5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18791,'31'-11'37,"-20"6"-6,0 1 1,0 0-1,1 0 1,-1 1-1,1 1 1,0 0-1,-1 1 1,15 0-1,-26 1 6,1 0-1,0 0 0,0 0 0,-1 0 1,1 0-1,0 0 0,0 1 0,-1-1 1,1 0-1,0 0 0,-1 1 0,1-1 1,-1 1-1,1-1 0,0 0 0,-1 1 1,1-1-1,-1 1 0,1 0 0,-1-1 1,1 1-1,-1-1 0,0 1 0,1 0 1,-1-1-1,0 1 0,1 0 0,-1-1 1,0 1-1,0 0 0,1-1 0,-1 1 1,0 0-1,0 0 0,0 1 0,-7 28 910,4-21-867,-26 116 1231,27-110-1128,0 1 1,1 0-1,1 0 1,0-1-1,1 1 1,4 17 0,-4-29-132,-1-1 1,1 1 0,1 0 0,-1-1 0,1 1-1,-1-1 1,1 1 0,0-1 0,0 0 0,0 0-1,1 0 1,-1 0 0,1 0 0,0 0 0,-1-1-1,1 1 1,0-1 0,1 0 0,-1 0 0,0 0-1,1 0 1,-1-1 0,1 1 0,-1-1 0,1 0-1,0 0 1,-1 0 0,1-1 0,0 1 0,0-1-1,0 0 1,-1 0 0,1 0 0,4-1 0,1 0 25,-1 0 0,0-1 1,1 0-1,-1 0 0,0-1 1,0 0-1,0 0 0,0-1 1,-1 0-1,1 0 0,-1-1 1,0 0-1,-1 0 0,10-10 1,-8 6-12,-1-1-1,0 0 1,-1 0 0,0-1 0,7-17 0,17-59 345,-27 79-369,0 0 151,-2 11-20,-3 18-3,2-20-170,-15 129 350,-17 127 25,12-131-187,-4 160 0,11-76 247,1-36-4487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5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19999,'0'0'371,"0"5"557,-1 11-399,2 0 0,0 0 0,1 0 0,4 16 0,0 2-74,4 41 336,-4 0-1,-6 123 1,-3-134-807,-11 267 1798,10-113-5123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5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54 19495,'8'-4'69,"20"-9"74,39-13-1,-59 23 9,-1 1 1,1 0-1,0 1 0,-1 0 0,1 0 0,0 1 1,0 0-1,-1 0 0,1 0 0,14 4 1,-21-4-111,-1 0 0,1 0 0,-1 0-1,0 0 1,1 0 0,-1 1 0,1-1 0,-1 0 0,1 0 0,-1 0 0,0 1 0,1-1 0,-1 0 0,0 1 0,1-1 0,-1 0 0,0 1 0,1-1 0,-1 0 0,0 1 0,0-1 0,0 0 0,1 1 0,-1-1-1,0 1 1,0-1 0,0 1 0,0-1 0,0 0 0,1 1 0,-8 14 564,-21 14-106,26-27-431,-64 51 528,-3-3-1,-2-4 1,-95 49 0,141-82-523,0 0 0,-1-2 0,0-1 0,-1-1 0,-36 7 0,59-15-84,-1 0-1,-1-1 0,1 0 0,0 0 1,0 0-1,-6-1 0,-3-3-3259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5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0 333 18991,'8'-6'10,"40"-30"108,81-68 786,-116 91-654,0 1 0,-1-2 0,-1 0 0,0 0 0,0-1 0,-2-1 0,9-18 0,-16 30-86,0 0-1,-1 0 0,1 0 0,-1 0 0,0-1 0,0-5 1,-1 9-124,0 1 0,0-1 0,0 0 0,0 0 0,0 1 1,0-1-1,0 0 0,0 0 0,-1 1 0,1-1 1,0 0-1,0 0 0,-1 1 0,1-1 0,-1 0 1,1 1-1,-1-1 0,1 1 0,-1-1 0,1 1 1,-1-1-1,1 0 0,-1 1 0,1 0 0,-1-1 0,0 1 1,1-1-1,-1 1 0,0 0 0,0 0 0,1-1 1,-1 1-1,0 0 0,0 0 0,1 0 0,-1 0 1,0 0-1,0 0 0,1 0 0,-1 0 0,0 0 1,0 0-1,-1 0 0,-8 2 80,0 0 0,1 0 0,-1 1 0,1 0 1,-1 0-1,1 1 0,0 0 0,0 1 0,1 0 0,-1 1 0,-11 9 1,13-9-74,0 0 0,1 0 0,0 1 0,0 0 1,0 0-1,1 0 0,0 0 0,1 1 0,-1 0 1,2 0-1,-1 0 0,1 1 0,-3 11 1,5-17-45,1 0 0,0 0 0,0 1 0,0-1 0,0 0 0,0 0 0,1 1 0,-1-1 0,1 0 1,0 0-1,0 0 0,0 0 0,1 0 0,-1 0 0,1 0 0,-1 0 0,1 0 0,0-1 0,0 1 1,0-1-1,0 1 0,4 2 0,17 12-3410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5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17487,'-4'0'-14,"-3"1"13,-1 0 1,0 1 0,1 0-1,-1 0 1,1 1 0,0 0-1,-1 0 1,1 0 0,1 1-1,-9 5 1,10-5 150,-1 0 0,1 0 0,-1 0 0,1 1 0,0-1 0,1 1 0,-1 0-1,1 1 1,0-1 0,1 1 0,-1 0 0,-4 9 0,8-11-40,-1 1-1,1-1 1,-1 0 0,1 0-1,0 0 1,1 0 0,-1 0-1,1 0 1,0 0 0,0 1-1,0-2 1,0 1 0,1 0-1,-1 0 1,1 0 0,3 4-1,3 4 137,-1-1-1,2 1 0,14 15 0,73 59 982,-71-65-884,-24-20-324,0-1-1,0 1 1,0 0 0,-1-1 0,1 1 0,0 0 0,0-1 0,-1 1 0,1 0 0,0 0 0,-1 0 0,1 0 0,-1 0 0,1 0 0,-1 0 0,0 0 0,1 0 0,-1 0 0,0 0-1,1 0 1,-1 0 0,0 0 0,0 0 0,0 0 0,0 0 0,0 0 0,0 0 0,-1 0 0,1 0 0,0 0 0,0 0 0,-1 0 0,0 2 0,-1-1-244,0 1 1,0-1 0,0 0-1,0 0 1,-1 0 0,1 0-1,-1 0 1,-2 1 0,2-1-817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5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15 17983,'0'0'3008,"-9"-3"-2029,4 1-892,0 0-1,-1 0 1,1 1 0,-1-1-1,1 1 1,-1 1 0,1-1-1,-1 1 1,1 0 0,-1 0-1,0 0 1,1 1 0,-1 0-1,1 0 1,-7 3 0,-5 3 95,1 1 1,1 0 0,-1 2 0,1-1 0,1 2 0,0 0-1,0 1 1,1 0 0,1 1 0,-13 16 0,9-8 26,1 0 1,1 1 0,1 1-1,1 0 1,0 1 0,-9 32-1,16-39-85,0-1 0,1 1 0,1 0 0,-1 31 1,4-42-91,0 1 1,0-1 0,1 1 0,0-1 0,0 1-1,0-1 1,1 1 0,0-1 0,0 0 0,1 0-1,0 0 1,0 0 0,0-1 0,1 1 0,5 6-1,-7-10-39,-1 0 0,1-1 0,0 1 0,1-1 0,-1 1-1,0-1 1,0 1 0,1-1 0,-1 0 0,0 0-1,1 0 1,-1-1 0,1 1 0,0 0 0,-1-1-1,5 1 1,-2-1 67,0-1-1,1 1 1,-1-1 0,0 0-1,1 0 1,-1 0 0,8-4-1,3-2-689,-1-1 0,0-1-1,22-15 1,-31 19-617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5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21607,'0'0'144,"-11"36"0,-4 10 80,-5 17 8,-3 10 752,3 5 8,5 4-352,9 2 8,6 1-144,6-3 8,8-1-64,1-10 0,-1-18-248,-4-17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30:16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10675 5479 791 0,'0'0'0'16,"0"0"18"-16,0 0 1 16,0 0 23-16,0 0 2 15,0 0 25-15,0 0 0 16,0 0 19-16,0 0 0 0,0 0-38 16,0 0 0-16,-19 16 6 15,17-14 0-15,0 0 16 16,0 0 0-16,0 0 3 15,2 0 0-15,0 0-10 16,0 4 2-16,2-3-2 16,6 5 0-16,1 0-6 15,5 0 1-15,5-4-7 16,2 2-1-16,6 2-7 16,-4-5 1-16,4 1-9 0,0 0 1 15,4-4-7-15,9 4-1 16,10-4-2-16,-4-4 1 15,5 4-2-15,-3 0 1 16,-2 0-4-16,0 0 0 16,0 0 3-16,2 4 1 15,-2 4-1-15,5-4 1 16,2-8-3-16,-1 4 0 16,2 0-5-16,0 0 0 15,-2 0-3-15,2-4 1 16,0-8 0-16,0 5 1 15,-6 7-1-15,4 0 1 16,4 0 4-16,1 0 0 16,-7 0 2-16,6 7 1 15,-2 1-4-15,2 0 2 16,0-4-3-16,7-2 1 16,3-2-1-16,-1-2 0 0,-1 2-4 15,-7-4 1-15,7-4-4 16,1 4 2-16,1 0-4 15,-1 0 2-15,2 4-1 16,3 4 2-16,3 0-1 16,-2 4 1-16,-6-4-2 15,7 0 1-15,5-4-4 16,0 0 1-16,-6-4-1 16,2 4 0-16,-4-4-1 0,6 0 2 15,2 0-4-15,0 0 1 16,2 4-1-16,-8 0 0 15,-1-4 2-15,-5 4 1 16,-5-3-3-16,5 3-1 16,8 0 3-16,-3 0 1 15,-3 3 0-15,2 5 1 16,2 0-1-16,3-4 0 16,-5-4 0-16,0 0 0 15,2 8-2-15,-3 0 0 16,-1-2 1-16,0 1 1 15,3-3-4-15,1 4 1 16,2-4 2-16,0 0 1 16,4-4-1-16,2 0 1 15,-2-4 0-15,6 0 1 16,5-4 0-16,3 4 1 16,-3 8-3-16,-3 0 1 0,-2-4-2 15,-3 4 0-15,3 0 0 16,-6 0 0-16,4-4-2 15,0 0 2-15,2-4 0 16,-1 4 0-16,7 4 1 16,-6-4 1-16,-8 0-1 15,-8 0 1-15,-4-4 0 16,-9 4 0-16,-4-4 1 16,-5 4 1-16,-7 4-1 15,-7-4 0-15,-2-4-9 0,-14-8 2 16,-15 12-2886-16</inkml:trace>
  <inkml:trace contextRef="#ctx0" brushRef="#br0" timeOffset="8841.79">11595 9505 2978 0,'0'0'0'0,"34"-11"176"0,9-7 1 16,20-19 34-16,14-12 1 16,10-16-152-16,9-3 0 15,12 1-62-15,2-5 1 16,-5-7-15-16,-3 1 1 16,-102 78-2866-16</inkml:trace>
  <inkml:trace contextRef="#ctx0" brushRef="#br0" timeOffset="10807.72">15424 7718 929 0,'0'0'0'0,"0"0"120"15,0 0 0-15,0 0 86 16,0 0 1-16,0 0-59 16,0 0 0-16,20-4-40 15,-18 4 0-15,0 0-49 16,-1 0 0-16,-1 0-10 15,0 0 0-15,0 0-7 16,0 0 0-16,0 0-4 0,0 0 1 16,0 0 1-1,0 0 1-15,0 0 1 0,0 0 1 16,0 7-1-16,0 9 2 16,2 13 3-16,4 5 1 15,2-3 3-15,0-5-1 16,-1-1-1-16,3-1 0 15,5-7-2-15,4 3 0 16,-3-5 3-16,7-7 0 16,4-8-6-16,8-4 1 15,9-4-8-15,10-9 1 16,0-7-8-16,11-1 1 16,14-3 0-16,0 1 0 15,-2-4 1-15,0-1 0 16,-4 3-7-16,-6 6 1 15,-5 7-10-15,-18 2-1 16,-9 2-9-16,-12 5 0 16,-10-1-6-16,-9-2 0 0,-4 10-2743 15</inkml:trace>
  <inkml:trace contextRef="#ctx0" brushRef="#br0" timeOffset="14264.78">11400 9276 1332 0,'0'0'0'16,"0"0"113"-16,0 0 1 16,0 0 97-16,0 0 1 15,0 0-85-15,0 0 0 16,0 0-44-16,0 0 0 16,0 0-28-16,0 0 0 15,0 0-13-15,0 0 0 16,0 0-7-16,0 0 0 15,0 0-2-15,20 28 2 16,-3-3 9-16,8 5 1 16,2 5 3-16,6-2 2 15,-3-9-3-15,1-7 1 16,-4-9-8-16,0-8 1 16,8-8 4-16,3 0 0 15,3 1-14-15,-7-1 1 0,-7 2-12 16,-7-2-1-16,-20 8-2487 15</inkml:trace>
  <inkml:trace contextRef="#ctx0" brushRef="#br0" timeOffset="17922.73">13989 10185 1595 0,'0'0'0'15,"0"0"54"-15,0 0 1 16,0 0 78-16,0 0-1 15,0 0-15-15,0 0 0 16,0 0-45-16,0 0 0 16,0 0-26-16,0 0 0 15,0 0-4-15,0 0-1 0,0 0-3 16,0 0 0-16,0 0 3 16,0 0-1-16,0 0 5 15,0 31 0-15,4-1 4 16,-1 3 1-16,7 8 5 15,-2-6 1-15,-2-9-4 16,1-5-1-16,1-5 2 16,0 0 0-16,-1-7-1 15,1-1 1-15,0-4-3 16,9-6-1-16,18-10-2 0,7-7 1 16,-2-10-8-16,5-13-1 15,5-5-4-15,9 0-1 16,7 4-11-16,3 2 0 15,6 2-10-15,-6 0-1 16,-5 2-11-16,-14-1 0 16,-50 38-2783-16</inkml:trace>
  <inkml:trace contextRef="#ctx0" brushRef="#br0" timeOffset="25611.93">17062 10643 1897 0,'0'0'0'16,"0"0"81"-16,0 0 0 15,0 0 79-15,0 0 2 16,0 0-12-16,25-12 2 16,-13 9-61-16,3-1-1 0,0-2-32 15,5 2 0-15,1 0-9 16,0 4 1-16,-2 0-4 15,1 0 0-15,1 4-1 16,9 4 0-16,13 7-5 16,-3 11 2-16,-3 1-10 15,-1 14 1-15,7 18-6 16,3 10 1-16,0 13 3 16,-2 4 2-16,-11 4-7 15,-8 0 3-15,-10-4-5 16,-7-5 1-16,-8-11 0 15,-4-7 0-15,-11-3 0 0,-12-7 1 16,-8-4 0-16,-7-4 0 16,-2 0-1-16,-2-9 2 15,-1-11-1-15,-3-5 1 16,-6-11-3-16,-5-9 0 16,-10-13-13-16,-6-11 2 15,77 24-2985-15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5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20207,'-95'10'720,"64"-8"-266,-53 10-1,74-9-380,0 0 1,0 0-1,0 1 0,0 0 1,1 1-1,-1 0 0,1 0 1,1 1-1,-10 7 0,0 3 217,1 1-1,-21 24 1,33-34-100,-1 0 1,1 0-1,1 1 1,-1-1 0,1 1-1,1 0 1,-1 0 0,1 1-1,-3 15 1,5-20-133,1-1 0,0 1 0,-1-1 0,1 1 0,0-1-1,1 1 1,-1-1 0,1 1 0,0-1 0,-1 0 0,1 1 0,1-1 0,-1 0 0,0 0 0,1 0 0,0 1 0,0-2 0,0 1-1,0 0 1,0 0 0,0-1 0,1 1 0,-1-1 0,1 0 0,0 1 0,-1-1 0,1-1 0,0 1 0,1 0 0,-1-1 0,5 2 0,-1 0-8,1-1 0,0 0 0,0-1 0,0 1 0,0-2 0,0 1 0,1-1 0,-1 0 0,0-1 0,0 0 0,0 0 0,12-4 0,-1-1-4,1-2 1,-2 0-1,1-1 1,-1 0-1,0-2 1,-1 0-1,0-1 1,23-22-1,-37 31-47,5-4 35,0-1 0,0 1-1,1 1 1,11-8 0,-17 13-18,0-1 1,0 1 0,0 0 0,0 0-1,1 0 1,-1 0 0,0 0 0,0 1-1,1 0 1,-1-1 0,0 1 0,1 0-1,-1 1 1,0-1 0,0 1 0,1-1-1,-1 1 1,6 2 0,3 3 1,-1 0-1,1 1 1,16 13 0,-17-11-59,0-2-1,0 0 1,0 0 0,16 6 0,-7-6-3673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5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5 18391,'-7'-1'2,"-8"-1"34,0 1 1,0 0-1,0 1 1,0 1-1,0 0 1,0 1-1,0 1 0,1 0 1,-1 1-1,1 1 1,0 0-1,-15 8 1,20-9 39,1 0 1,0 1-1,0 0 0,0 1 1,1 0-1,0 0 1,0 1-1,1-1 0,-1 1 1,1 1-1,1-1 0,-1 1 1,2 0-1,-1 0 1,1 1-1,0-1 0,0 1 1,1 0-1,1 0 1,-1 0-1,0 12 0,2-14-20,0 1 0,1 0-1,0-1 1,0 1-1,1 0 1,0-1-1,1 1 1,-1-1 0,1 1-1,1-1 1,-1 0-1,1 0 1,1 0 0,-1 0-1,1 0 1,0-1-1,1 1 1,0-1 0,0-1-1,0 1 1,0 0-1,1-1 1,0 0-1,0-1 1,10 6 0,53 24 53,-50-25-114,1 0 0,25 17 0,-45-26-1,1 0 0,-1 0 0,1 1-1,-1-1 1,1 0 0,-1 1 0,0-1-1,1 1 1,-1-1 0,1 0 0,-1 1-1,0-1 1,1 1 0,-1-1 0,0 1-1,1-1 1,-1 1 0,0-1 0,0 1-1,0 0 1,0-1 0,1 1 0,-1-1-1,0 1 1,0-1 0,0 1 0,0 0 0,0-1-1,0 1 1,0-1 0,-1 1 0,1-1-1,0 1 1,0 0 0,0-1 0,0 1-1,-1 0 1,-13 12-1684,11-11 339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5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20095,'0'0'47,"-8"5"9,-64 28 306,43-20 451,0 0 0,-51 33 0,75-42-737,1-1 0,0 1 0,0-1 0,0 1 0,0 0 0,1 1 0,0-1 0,0 1-1,0-1 1,0 1 0,1 0 0,0 0 0,0 0 0,0 0 0,0 1 0,1-1 0,0 0 0,0 1 0,1-1-1,-1 1 1,1-1 0,0 1 0,1-1 0,-1 1 0,1-1 0,0 0 0,0 1 0,1-1 0,0 0-1,0 0 1,0 0 0,0 0 0,1 0 0,0 0 0,0-1 0,0 1 0,0-1 0,1 0 0,0 0 0,0 0-1,0-1 1,0 1 0,8 4 0,35 19 242,-32-20-224,-1 1 1,0 0-1,-1 2 1,19 15-1,-29-22-81,0-1-1,-1 1 0,1 0 1,-1 0-1,0 1 0,0-1 0,0 0 1,0 1-1,0-1 0,-1 1 1,0 0-1,1 0 0,-1-1 1,-1 1-1,1 0 0,0 0 0,-1 0 1,0 0-1,0 0 0,0 0 1,-1 0-1,1-1 0,-2 7 1,-1-3 17,1 0 0,-1 0 0,0 0 0,-1-1 0,0 1 0,0-1 0,0 0 0,0 0 0,-1-1 0,0 1 0,-1-1 0,1 0 0,-1 0 0,-8 5 0,2-3-658,0 1 0,0-2 1,-1 0-1,0 0 0,-26 7 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0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18295,'0'0'4738,"-7"-1"-4194,0 2-455,-1 0 0,1 0 1,-1 1-1,1 0 1,0 0-1,0 1 1,0 0-1,0 0 1,0 0-1,1 1 0,-10 6 1,8-3-14,-1-1 1,1 1-1,-1 0 1,2 0-1,-1 1 1,1 0-1,1 1 0,-8 11 1,13-18-50,-1 1 0,1-1 0,0 1 0,0-1 0,0 1 0,0 0 0,1-1 0,-1 1 0,1 0 0,-1 0 0,1-1 0,0 4 0,1-4-17,-1-1 1,0 1-1,1-1 1,-1 1 0,1-1-1,0 0 1,-1 1-1,1-1 1,0 0-1,0 0 1,0 0-1,0 1 1,0-1 0,0 0-1,0 0 1,0 0-1,0-1 1,0 1-1,1 0 1,-1 0-1,0-1 1,1 1-1,-1 0 1,2-1 0,11 4 15,0 0 0,0-2 0,0 0 0,0 0 1,0-2-1,20 0 0,18 1 1,-50-1-27,-1 0 1,0 0-1,1 0 0,-1 0 0,1 0 0,-1 0 0,0 1 1,1-1-1,-1 1 0,0-1 0,1 1 0,-1-1 0,0 1 1,0 0-1,0 0 0,1-1 0,-1 1 0,0 0 0,0 0 1,0 0-1,0 0 0,1 3 0,-1-3 0,-1 1 0,0 0 0,1-1 0,-1 1 0,0 0 0,0 0 0,0-1 0,0 1 0,0 0 0,0 0 0,0 0 0,0-1 0,-1 1 0,1 0 0,-2 2 0,-2 4-1,1 0 0,-2 0 0,1 0 0,-1-1 0,-11 14 0,4-10 0,1 0 1,-1-1 0,0-1 0,-1 1 0,-1-2-1,-18 9 1,-88 34-2,114-49 52,1 0 0,-1 0 0,0-1 0,-10 2 0,14-3-272,0 0-1,0 0 1,0 0-1,0 0 1,0-1 0,1 1-1,-1 0 1,0-1-1,0 1 1,0-1 0,1 0-1,-1 0 1,0 0-1,1 0 1,-1 0-1,-1-1 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00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21207,'0'0'0,"14"31"0,-13-11 152,-1 5 0,-1 18 1192,-3 10 0,-2 5-472,-3 4 8,8 1-112,2-3 8,4-12-184,4-10 8,-4-15-184,-5-8-8,0-7-224,0-7-8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0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21607,'0'0'560,"50"-25"8,-4 5 520,10-8 8,9 0-632,-8 2 16,-10 11-392,-14 6 8</inkml:trace>
  <inkml:trace contextRef="#ctx0" brushRef="#br0" timeOffset="1">491 197 19295,'5'2'217,"1"0"-1,0 1 0,-1 0 1,1 0-1,-1 0 0,0 1 1,0 0-1,-1 0 0,1 0 0,-1 0 1,0 1-1,0-1 0,0 1 1,0 0-1,-1 1 0,0-1 1,0 0-1,-1 1 0,1 0 1,-1 0-1,0-1 0,-1 1 0,1 0 1,-1 0-1,0 11 0,0-3 7,-1 0 0,0 0-1,-1 0 1,-1 0 0,0 0-1,-1 0 1,0 0 0,-1 0-1,-12 25 1,10-23 459,11-31 74,65-220 486,-39 143-4779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0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9 21407,'0'0'152,"-2"4"74,-34 68 1289,24-51-1255,1 0 0,-17 44 1,27-60-232,0-1 0,0 1 1,0-1-1,0 1 1,1 0-1,0-1 0,0 1 1,0 0-1,0-1 1,1 1-1,0 0 0,0-1 1,0 1-1,0-1 1,1 1-1,2 4 0,-2-7-8,-1 1-1,1-1 1,0 0-1,0 0 1,0 0-1,0 0 1,0 0-1,0 0 1,0-1 0,1 1-1,-1-1 1,1 0-1,-1 1 1,1-1-1,-1 0 1,1 0-1,0-1 1,0 1-1,-1-1 1,1 1-1,0-1 1,0 0-1,-1 0 1,1 0-1,0 0 1,0-1-1,0 1 1,3-1-1,6-3 29,0 0-1,0 0 0,0-1 1,-1-1-1,0 0 1,0 0-1,0-1 0,-1-1 1,0 0-1,0 0 0,-1-1 1,0 0-1,11-14 1,10-16-9,51-85 0,-66 93-54,-14 29 21,-2 4 6,-7 17 31,-1 7 105,2 1 0,0 0 0,-3 36 0,10-61-128,-1 0 0,1 0 0,0 0 0,0 0 0,1 0 0,-1 0 0,0 0 0,1 0 0,-1 0 0,1 0 0,-1 0 0,1-1 0,0 1 0,0 0 0,0 0 0,0-1 0,0 1 0,0 0 0,1-1 0,1 2 0,9 7-3412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0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19895,'0'0'272,"-15"35"8,0-2 1080,-1 5 16,2-4-312,11-2-8,3-8-552,3 5 8,11 10-136,5-4 8,3-17-168,6-16 0,3-12-200,7-17 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0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21711,'-61'257'1092,"-1"11"2322,51-170-2409,11-85-852,0-1 0,0 1 1,2 0-1,-1 0 0,6 17 1,-7-29-146,0-1 1,0 1-1,0 0 1,1 0 0,-1-1-1,0 1 1,0 0-1,1-1 1,-1 1-1,0 0 1,1-1 0,-1 1-1,1 0 1,-1-1-1,1 1 1,-1-1-1,1 1 1,-1-1-1,2 2 1,-1-3-8,-1 1 0,1-1-1,-1 1 1,1-1 0,-1 1 0,1-1-1,-1 1 1,1-1 0,-1 1 0,0-1-1,1 1 1,-1-1 0,0 0 0,1 1-1,-1-1 1,0 0 0,0 1 0,0-1 0,0 0-1,1 1 1,-1-2 0,17-84-316,-10 48-191,16-53 0,-18 79 396,-1 1 0,1-1 0,1 1 0,0 0 1,0 0-1,1 1 0,1 0 0,13-15 0,-18 22 111,0 1 0,1-1 0,-1 1 0,1 0 0,0 0 0,-1 0 0,1 1 0,0-1 0,0 1 0,0 0 0,0 0 0,0 0 0,0 1 0,6-1 0,8-1 31,192-47 710,-136 24-3910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0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0 441 19703,'0'0'2930,"5"0"-1130,39 3-294,-1 1 1,52 12 0,30 4-1141,-12-11-79,128-6-1,114-24-30,-133 7-109,492-23 169,343-20 24,36 3-10,-188 10-60,485-31 74,-47 38-124,-122 6-103,138-50-25,-812 39-4385,-510 39-15746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49:38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15051 4214 2688 0,'0'0'0'15,"50"6"70"-15,-8-2-1 16,10-12 60-16,4-2 1 0,0-5-73 16,-2-3 1-16,-6-2-37 15,-4-3 2-15,-3 1-16 16,-11 3 0-16,1-3-8 16,-10-1 0-16,-21 23-2443 15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0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15976,'0'0'809,"5"-5"124,0 1-647,0 0 0,0 0 1,1 1-1,-1-1 0,1 1 0,-1 1 0,1-1 0,10-2 0,-13 4-164,0 0-1,0 0 1,0 1-1,0-1 1,0 1-1,0 0 1,0 0-1,1 0 1,-1 0-1,0 1 1,0-1-1,0 1 1,0 0-1,0 0 0,0 0 1,0 0-1,0 0 1,0 1-1,-1-1 1,1 1-1,0 0 1,2 2-1,-1 0 40,0 1-1,0 0 0,0 0 1,-1 0-1,0 0 0,0 1 0,0-1 1,4 12-1,10 49 679,-14-51-654,48 309 2220,-29-155-1652,61 564 1231,-71-588-1737,30 472 468,48 360-124,73-9-245,82 369-183,-77-503-158,-41-224-32,-30 2-126,-60 294-298,-28-294-16,-4-414 274,-7-126 119,0-51 32,1 1 0,1 0 1,6 41-1,-5-58 37,0-1-1,1 0 1,-1 0 0,1-1 0,0 1-1,0 0 1,0 0 0,1-1-1,-1 0 1,1 1 0,0-1 0,0 0-1,0 0 1,0-1 0,1 1-1,-1 0 1,1-1 0,-1 0 0,1 0-1,0 0 1,0-1 0,6 3-1,9 1 3,1 0 0,-1-2 0,34 3 0,-9-1 2,47 6 32,-1-3-1,131-6 0,435-12 466,1039 115 0,-411 25-133,10-99-146,-155-124-217,-861 65 0,1301-130 0,-1230 120 0,-79 2-4007,-218 28-16025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1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17887,'0'0'3496,"-1"5"-2029,-8 26-267,-98 314 1671,79-267-2667,-33 111 220,56-168-367,1 0 1,0 0-1,2 1 1,1-1-1,0 1 1,2-1-1,3 23 0,-3-39-35,0 1 0,0 0-1,1 0 1,-1-1 0,1 1-1,1-1 1,-1 0 0,1 1-1,0-1 1,0 0 0,1-1-1,4 6 1,-6-7-8,1-1-1,0 1 0,1-1 1,-1 0-1,0 0 1,0 0-1,1 0 1,-1-1-1,1 0 1,0 1-1,-1-1 1,1-1-1,0 1 0,0 0 1,0-1-1,-1 0 1,1 0-1,0 0 1,6-1-1,-3 0-1,1-1 1,-1 0-1,0 0 0,0 0 0,0-1 1,0 0-1,0 0 0,-1-1 0,1 0 0,-1 0 1,0-1-1,6-5 0,15-19-3657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1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0 266 20503,'0'0'376,"35"-24"-144,9-5 344,16-5 0,-1 1-208,1 0 0,11 8-72,0 0 8,-3-6-296,-12-1 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1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15576,'0'0'4935,"-9"1"-3724,-1 1-1024,0 1 0,0 0 0,1 0-1,-1 1 1,1 0 0,-1 1 0,1 0 0,1 1 0,-1 0-1,1 0 1,0 0 0,0 1 0,1 0 0,-12 15 0,6-7 41,1 2 1,1-1-1,1 1 1,0 1-1,1 0 1,1 1-1,-7 20 1,13-32-149,1-1 0,-1 0 0,1 1 0,1-1 0,-1 1 0,1-1 0,0 1 0,1-1 0,0 1 0,0-1 0,0 1 0,0-1 0,4 7 0,-4-10-54,0-1 1,0 0-1,0 0 1,0 0 0,1 1-1,-1-1 1,1 0-1,0-1 1,-1 1 0,1 0-1,0 0 1,0-1-1,0 1 1,0-1 0,1 0-1,-1 1 1,0-1-1,0 0 1,1 0-1,-1-1 1,1 1 0,-1 0-1,1-1 1,-1 0-1,1 1 1,-1-1 0,1 0-1,-1 0 1,1 0-1,-1-1 1,1 1 0,-1-1-1,1 1 1,-1-1-1,0 0 1,3-1-1,4-1 20,-1-1-1,1 0 1,-1-1-1,-1 0 1,1 0-1,-1 0 0,1-1 1,-1 0-1,-1-1 1,8-8-1,8-12 166,25-42-1,-28 40-84,-7 3-32,-11 22-78,1 0 1,-1 0-1,1 1 1,0-1-1,0 1 0,0-1 1,4-4-1,-6 8-14,1 0 1,-1 0-1,1 0 0,0-1 0,-1 1 0,1 0 0,-1 0 0,1 0 0,-1 0 0,1 0 0,-1 0 0,1 0 0,-1 0 1,1 0-1,-1 0 0,1 1 0,-1-1 0,1 0 0,-1 0 0,1 0 0,-1 1 0,1-1 0,-1 0 0,1 0 0,-1 1 0,1-1 1,-1 0-1,0 1 0,1-1 0,-1 1 0,0-1 0,1 1 0,16 18-3,-12-13 5,61 55 329,-58-55-916,0 1 1,1-2-1,0 1 1,0-1-1,1 0 1,9 3-1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1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24 20599,'0'0'484,"-7"-4"-41,1 1-385,0 0 1,1 0-1,-1 1 1,-1 0-1,1 0 1,0 1-1,0 0 1,-1 0-1,1 0 1,-1 1-1,1-1 1,0 2-1,-1-1 1,1 1-1,-1 0 1,1 0-1,0 1 1,0 0-1,0 0 1,-6 3-1,-2 2 60,0 2-1,1-1 1,0 2-1,0 0 1,1 0 0,1 1-1,-1 1 1,2 0 0,0 0-1,0 1 1,1 0-1,1 1 1,0 0 0,1 0-1,1 1 1,0 0 0,-5 18-1,10-29-58,0 0 0,0 0 0,1 1 1,-1-1-1,1 0 0,0 1 0,0-1 0,0 0 0,1 1 0,0-1 0,-1 0 0,1 1 0,1-1 0,-1 0 0,1 0 0,2 5 1,-3-8-24,0 1 1,1 0 0,-1-1 0,0 1-1,1-1 1,-1 0 0,1 1 0,0-1-1,-1 0 1,1 0 0,0 0 0,0 0 0,0 0-1,3 0 1,-1 0 4,-1 0-1,0-1 1,1 0-1,-1 0 1,1 0-1,-1 0 1,0-1 0,1 1-1,-1-1 1,1 0-1,3-1 1,3-2 40,1 0-1,-1-1 1,0 0 0,0-1-1,0 0 1,-1-1 0,13-11 0,3-6 130,24-30 1,16-17 231,-51 62-270,-14 9-164,1 0 0,-1 0 0,0 0 0,0 0 0,1 0 0,-1 0 0,0 0 0,1 0-1,-1 0 1,0 0 0,1 0 0,-1 1 0,0-1 0,1 0 0,-1 0 0,0 0 0,1 0-1,-1 0 1,0 1 0,0-1 0,1 0 0,-1 0 0,0 1 0,0-1 0,0 0 0,1 1 0,0 1 17,0 1 0,0-1 1,-1 0-1,1 1 0,-1-1 1,0 1-1,1-1 1,-1 1-1,0 0 0,-1 3 1,-5 49 126,-3 0 1,-2-1 0,-21 58 0,14-47-53,-104 311 369,70-226-346,47-134-111,-84 228 131,69-197-123,-2-1 0,-2-1 0,-30 42 1,42-71-12,0 0 1,-1-1 0,-22 21 0,31-32-7,0 0 0,-1 0 0,0-1 0,0 0 0,1 0 0,-2 0 0,1-1 0,0 0 0,-1 0 0,1 0 0,-1 0 0,1-1 0,-1 0 1,0 0-1,1-1 0,-8 1 0,10-2 0,0 1 0,0-1 0,0 1 0,1-1 0,-1 0 0,0 0 0,0 0 0,1 0 1,-1-1-1,0 1 0,1-1 0,0 0 0,-1 1 0,1-1 0,0 0 0,0-1 0,0 1 0,0 0 1,0 0-1,0-1 0,1 1 0,-1-1 0,1 0 0,0 1 0,0-1 0,0 0 0,-1-5 0,-1-5 18,0 1 0,2-1 0,-1 0 0,2 0-1,0-14 1,2-3 26,1 0 1,1 0-1,1 1 1,2 0-1,19-51 0,-11 42 20,2 2-1,2 0 1,41-59-1,-13 35 23,2 3 0,3 1 0,2 3 0,75-58-1,18-12-360,-102 81-3439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1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17287,'0'0'0,"-11"30"1584,-12 14 8,-14 27 472,-5 20 8,5 7-1040,4-1 8,7-1-520,-7-5 8,-4-14-216,6-6 0,11-13-176,5-18 8,5-20-96,5-17-8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1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21911,'0'0'386,"-5"10"44,-113 177 1512,15-27-1020,-119 260 1390,240-446-2194,0 1 0,40-39-1,-37 42-106,1 0-1,27-18 0,-38 31-9,1 1 0,0 1 0,1 0 0,0 1 0,0 0 0,20-6 0,-30 11-2,0 0-1,-1 1 1,1-1 0,0 1 0,0 0-1,0-1 1,0 1 0,-1 1 0,1-1 0,0 0-1,0 1 1,0-1 0,-1 1 0,1 0 0,0 0-1,-1 0 1,1 0 0,-1 1 0,1-1-1,-1 1 1,1-1 0,-1 1 0,0 0 0,2 2-1,3 4-4,-1 0-1,0 1 1,-1-1-1,0 1 1,5 12-1,0-1-2,19 37-139,13 25 121,-10-34-3702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1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41 17583,'-3'-4'-37,"2"0"32,0 2 9,1 0 1,-1 1-1,0-1 0,0 0 0,0 0 1,0 1-1,0-1 0,0 1 0,0-1 1,0 1-1,-1-1 0,1 1 0,0 0 1,-1-1-1,1 1 0,-1 0 0,0 0 1,1 0-1,-1 0 0,0 1 0,0-1 1,1 0-1,-1 1 0,-4-1 0,-1 1 73,0 1-1,0 0 0,0 1 0,1 0 0,-1 0 1,0 1-1,1-1 0,-1 1 0,1 1 1,0-1-1,0 1 0,0 0 0,-6 6 0,-3 3 177,0 2 0,1-1-1,-19 25 1,8-4 500,2 0 1,1 2 0,2 1-1,1 0 1,2 1 0,-21 75 0,35-103-521,1-6-97,1 0-1,-1-1 0,1 1 1,0 0-1,0 1 1,1-1-1,0 0 1,-1 0-1,2 0 0,-1 0 1,3 10-1,-3-15-122,0 1 0,0-1 0,0 0 0,1 1 0,-1-1-1,0 0 1,0 1 0,1-1 0,-1 0 0,0 0 0,1 1 0,-1-1 0,0 0-1,1 0 1,-1 0 0,1 0 0,-1 1 0,0-1 0,1 0 0,-1 0 0,0 0-1,1 0 1,-1 0 0,1 0 0,-1 0 0,0 0 0,1 0 0,-1 0 0,1 0-1,-1 0 1,0 0 0,1-1 0,-1 1 0,1 0 0,-1 0 0,1-1 0,15-8 197,-16 8-208,22-17 89,-1-2-1,-1-1 0,0-1 0,-2 0 0,25-39 0,-19 25-6,46-50-1,-68 85-75,-1-1-1,1 0 0,-1 0 0,1 1 0,0-1 0,0 1 0,0 0 1,0-1-1,0 1 0,0 0 0,3-1 0,-4 2 1,0 0-1,0 1 1,1-1-1,-1 0 1,0 0 0,0 1-1,0-1 1,1 1-1,-1-1 1,0 1 0,0-1-1,0 1 1,0 0-1,0 0 1,0-1-1,0 1 1,0 0 0,0 0-1,-1 0 1,1 0-1,0 0 1,0 1-1,39 57 116,-3-4 54,-33-49-648,0-1 0,1-1 0,-1 1 0,1-1 0,0 0-1,0 0 1,9 5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15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20599,'0'0'0,"-5"56"8,5-3 8,-3 16 104,-2 11-8,0 9 904,-1 5 0,-8-5-200,0 2 8,-3 0-144,-1-15 0,1-17-392,2-16 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1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1822 197 21807,'0'0'0,"74"-28"88,-7 8 0,12-5-16,-2 2 0,-6 5-64,-14 6 8,-18-1-80,-14 0 0</inkml:trace>
  <inkml:trace contextRef="#ctx0" brushRef="#br0" timeOffset="1">0 83 21607,'0'0'0,"62"3"-56,-3-3 0,12-5 192,18-5 8,22-3 520,13-2 0,19-3-256,3-7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31:43.4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22806 7116 1545 0,'0'0'0'0,"0"0"85"16,0 0 1-16,0 0 54 0,0 0 0 15,0 0-26-15,0 0 1 16,0 0-39-16,0-21 0 15,0 17-32-15,2-4 0 16,2 0-5-16,2 4 2 16,2-4 14-16,5-1 0 15,3-3 6-15,10-4 2 16,13-5 10-16,3 1 0 16,4 1 0-16,3-3 0 15,-1-3-14-15,6 1 2 16,7-1-4-16,1 5 0 15,-3 4-9-15,-5 3 0 16,0-3-12-16,-10 8 0 16,-5 8-7-16,-8 0 0 15,-6 4-8-15,-2 4 2 16,2 4-5-16,-2 1 0 0,8 7-4 16,1 9 2-16,-3 10-1 15,4 8 0-15,6 6-1 16,1 8-1-16,2 8 3 15,3 13 1-15,-1 18 0 16,2 13 1-16,-2 13-2 16,-1 7 2-16,-3 14 0 15,-5 0 0-15,-7-5-2 16,-4 1 0-16,-3-2-5 16,-2-2 1-16,-2-3-1 15,4-3 1-15,3-10-1 0,-3-7 1 16,-6-11 3-16,-3-7 1 15,-10-8 2-15,-4-11 1 16,-6-11 0-16,-4-5 0 16,-7-10 2-16,-8-2 2 15,-11-4-15-15,-18-6-8 16,-23-4 0-16,-25-2 0 16,-27-1 0-16,-27-3 0 15,-34 0 0-15,-52 4 0 16,-43 7 0-16,-36-3 0 15,323-39-3038-15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1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44 19295,'0'0'1018,"-2"5"138,-25 84 3580,-35 91-2909,33-103-1035,50-100-497,-6 5-288,125-148 68,-111 136-65,1 0 0,1 2 0,43-29 1,-64 50-16,0 1 1,1 0 0,-1 1 0,1 0-1,17-5 1,-26 9 3,0 0 0,1 1 0,-1-1 0,1 1 0,-1-1 0,1 1 0,-1 0 0,1 0 0,-1 0 1,1 0-1,-1 1 0,1-1 0,-1 1 0,0-1 0,1 1 0,-1 0 0,0 0 0,1 0 0,-1 0 0,0 0 0,0 1 0,0-1 0,0 1 0,0-1 0,0 1 0,0 0 0,-1-1 0,1 1 0,0 0 0,-1 0 0,0 0 0,2 3 0,1 5-2,-1 0-1,-1 0 1,1 1-1,-2-1 1,1 0-1,-1 1 1,-1-1-1,0 1 1,-1-1-1,-1 11 0,0 25-30,4-47 17,1 0-1,0-1 1,-1 1-1,0-1 1,1 0-1,-1 1 1,0-1-1,0 0 1,3-4-1,12-14-40,-1 2-8,0 0 0,32-27 0,-42 41 53,0-1-1,0 1 1,1 1 0,-1-1 0,1 1 0,0 0 0,0 0 0,0 1 0,0 0 0,0 0 0,1 1 0,-1 0 0,11-1-1,-15 3 21,0-1-1,0 0 0,1 1 0,-1 0 1,0 0-1,0 0 0,0 0 0,0 1 1,0-1-1,0 1 0,0-1 0,0 1 1,-1 0-1,1 0 0,0 1 0,-1-1 1,0 0-1,0 1 0,0-1 0,0 1 1,0 0-1,0 0 0,-1 0 0,1 0 1,-1 0-1,2 4 0,2 9-599,1 1 1,-2 0-1,4 28 0,-6-31-898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1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19495,'0'0'279,"-8"2"66,-6 3-135,0 0-1,1 1 0,-1 0 0,1 1 0,1 1 0,-1 0 1,1 0-1,0 2 0,1-1 0,0 1 0,1 1 1,0 0-1,-10 15 0,14-19-128,0 1 0,1 1-1,0-1 1,0 1 0,1 0 0,1 0 0,-1 0-1,1 1 1,1-1 0,-1 1 0,2 0 0,-1 0 0,2-1-1,-1 1 1,1 0 0,1 0 0,-1 0 0,2 0-1,-1-1 1,2 1 0,4 13 0,-6-19-41,1 0-1,-1 0 1,1 0 0,0-1 0,1 1-1,-1-1 1,1 0 0,-1 1-1,1-1 1,0 0 0,0-1 0,0 1-1,0 0 1,1-1 0,-1 0 0,1 0-1,0 0 1,-1 0 0,1 0 0,0-1-1,0 0 1,0 0 0,0 0-1,0 0 1,0 0 0,1-1 0,-1 0-1,0 0 1,0 0 0,0 0 0,0-1-1,0 0 1,0 0 0,5-1 0,1-1 33,0 0 1,-1 0-1,1-1 1,-1-1 0,0 1-1,0-1 1,0-1 0,-1 0-1,0 0 1,8-8 0,-12 10-29,1 0 0,-1-1 1,0 0-1,0 1 0,-1-2 1,0 1-1,0 0 1,0-1-1,0 1 0,-1-1 1,0 0-1,0 0 0,0 0 1,-1 0-1,0 0 0,0 0 1,-1 0-1,0-7 0,0 5-9,0 1-1,-1 0 0,-1-1 1,1 1-1,-1 0 0,-1-1 0,1 1 1,-1 0-1,0 1 0,-1-1 0,1 0 1,-1 1-1,-1 0 0,1 0 0,-1 0 1,0 1-1,0-1 0,-1 1 0,0 1 1,1-1-1,-2 1 0,1 0 1,0 0-1,-1 0 0,0 1 0,0 0 1,0 1-1,-14-4 0,-10 3-3581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1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20503,'-75'680'6532,"43"-451"-4951,32-229-1576,0 0-1,0 0 0,0 0 0,0 0 0,0 0 0,0 0 0,0 1 0,0-1 0,0 0 0,0 0 0,0 0 0,0 0 0,0 0 0,0 0 0,-1 0 0,1 0 0,0 0 0,0 0 0,0 1 0,0-1 0,0 0 1,0 0-1,0 0 0,0 0 0,0 0 0,0 0 0,0 0 0,-1 0 0,1 0 0,0 0 0,0 0 0,0 0 0,0 0 0,0 0 0,0 0 0,0 0 0,0 0 0,-1 0 0,1 0 0,0 0 0,0 0 1,0 0-1,0 0 0,0 0 0,0 0 0,0 0 0,0 0 0,0 0 0,-1 0 0,1-1 0,0 1 0,0 0 0,0 0 0,0 0 0,0 0 0,0 0 0,0 0 0,-9-8 83,-11-16-75,16 20 13,-6-9-9,-24-29 22,-2 1 0,-76-68-1,107 106-30,0-1-1,0 1 1,0 0-1,0 0 1,0 0-1,-1 1 1,1 0-1,-7-2 1,10 4-3,0-1 1,0 1-1,0 0 1,0 0-1,0 0 1,0 0-1,0 0 0,0 0 1,0 1-1,0-1 1,0 1-1,0-1 1,0 1-1,0 0 1,0 0-1,0 0 1,1 0-1,-1 0 0,0 0 1,1 0-1,-1 0 1,0 1-1,1-1 1,0 1-1,-1-1 1,0 3-1,-4 3 18,2 1 1,-1 0-1,1 0 1,0 0-1,1 0 0,0 0 1,0 1-1,1-1 0,0 1 1,0 0-1,1-1 0,0 17 1,1-19-6,0 0 1,1-1-1,0 1 0,0 0 1,0-1-1,1 1 1,0-1-1,0 1 0,0-1 1,1 0-1,0 0 0,0 0 1,0 0-1,0 0 1,1-1-1,0 1 0,0-1 1,0 0-1,0 0 1,1-1-1,6 5 0,-4-4 24,1-1-1,0 0 1,0 0-1,0 0 1,0-1-1,0 0 1,0 0-1,1-1 1,-1 0-1,1-1 1,-1 0-1,15-1 1,-4-2-1062,-1 0 1,1 0 0,32-13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1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95 339 22311,'0'0'0,"-21"31"480,2-4 0,3 6 672,1 0 8,5-4-208,5-6 8,2-8-608,1-6 0,-1-4 128,6-10-416,7-27 8</inkml:trace>
  <inkml:trace contextRef="#ctx0" brushRef="#br0" timeOffset="1">88 28 9536,'0'0'0,"12"-28"0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1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17287,'-4'54'278,"-19"104"0,-30 49 3006,-27 158 1049,46-188-2704,-5-22-511,30-130-980,-1 0 0,0 0 0,-27 43 0,35-65-137,-2 3-2,0 0 1,0-1-1,0 1 1,-8 6-1,12-11-9,-1 0 0,0-1 0,0 1 0,1 0-1,-1-1 1,0 1 0,0-1 0,0 1 0,0-1 0,0 1 0,0-1 0,0 0 0,0 1 0,0-1-1,0 0 1,0 0 0,0 0 0,0 1 0,0-1 0,0 0 0,0-1 0,0 1 0,-1 0-1,1 0 1,0 0 0,0-1 0,0 1 0,0 0 0,0-1 0,0 1 0,1-1 0,-1 1 0,0-1-1,0 0 1,0 1 0,-1-2 0,-2-3-114,1 1 0,0 0-1,0-1 1,1 1 0,-1-1 0,1 0-1,0 0 1,0 0 0,1 0 0,-1 0-1,0-6 1,-1-12-554,-2-28 0,5 44 517,-1-14-154,1 0 0,1 1-1,0-1 1,2 0-1,0 1 1,2 0 0,0-1-1,1 2 1,1-1 0,11-21-1,-9 25 257,0 1 0,0 1 0,2-1-1,-1 2 1,2-1 0,0 2 0,1 0 0,0 0-1,0 1 1,1 0 0,1 2 0,26-15 0,37-11 428,-43 21 169,53-32 0,-14-4 207,-47 28-3565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1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30 188 18191,'0'0'0,"-5"25"232,-3-2 8,-2 4 96,4 4 16,6-5 904,1-2 0,4-6-536,0-8 8,0-5-184,8-10 16</inkml:trace>
  <inkml:trace contextRef="#ctx0" brushRef="#br0" timeOffset="1">103 0 20399,'0'0'0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1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5 193 14776,'18'-10'1,"-1"-1"1,0 0 0,-1-1 0,0 0-1,-1-2 1,0 1 0,-1-2 0,16-22 0,-29 36 46,0 0 0,0 0 1,0 0-1,0 0 0,-1-1 1,1 1-1,0 0 0,-1 0 1,1 0-1,-1-1 1,1 1-1,-1 0 0,0-1 1,0 1-1,0 0 0,1-1 1,-1 1-1,0-1 0,-1 1 1,1 0-1,0-1 1,0 1-1,0 0 0,-1-1 1,1 1-1,-1 0 0,1 0 1,-1-1-1,0 1 0,1 0 1,-1 0-1,0 0 1,0 0-1,0 0 0,0 0 1,-1-2-1,0 2 69,0 0-1,0 0 1,1 0-1,-1 0 1,0 0-1,0 0 1,0 0 0,0 1-1,0-1 1,0 1-1,0-1 1,0 1 0,0 0-1,0 0 1,0 0-1,0 0 1,0 0-1,0 0 1,0 0 0,-1 1-1,1-1 1,0 1-1,1 0 1,-4 1-1,-1 2 96,0 0 1,-1 0-1,2 1 0,-1 0 0,0 0 0,1 1 0,0-1 0,0 1 0,1 0 0,0 1 0,0-1 0,0 1 0,1 0 0,-3 7 0,-1 5 145,2-1 0,0 1 0,0 0 0,-1 24 0,6-42-346,-3 22 433,1 41 1,2-59-396,0-1 1,1 0-1,-1 1 1,1-1 0,-1 0-1,1 0 1,1 1 0,-1-1-1,0 0 1,1 0-1,0 0 1,0 0 0,0-1-1,1 1 1,-1-1 0,1 1-1,3 3 1,-3-6-28,-1 0 1,0 1-1,1-1 1,0 0-1,-1-1 0,1 1 1,0 0-1,-1-1 1,1 1-1,0-1 1,0 0-1,-1 0 1,1 0-1,0 0 0,0 0 1,-1-1-1,1 1 1,0-1-1,2-1 1,6-2 1,0 0 1,0-1-1,10-5 1,29-21-3332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2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18991,'0'0'658,"-6"1"102,-10 0-137,1 2 1,-1-1 0,1 2-1,0 0 1,-24 11-1,34-13-459,0 0 0,1 0 0,-1 0 0,1 1-1,-1 0 1,1 0 0,0 0 0,0 0 0,1 1-1,-1 0 1,1-1 0,0 1 0,-1 0 0,2 1-1,-1-1 1,0 1 0,1-1 0,0 1 0,0 0-1,0-1 1,1 1 0,-2 9 0,2 2-43,1 0 0,0-1-1,1 1 1,1 0 0,0 0 0,1-1 0,1 1 0,1-1-1,0 0 1,10 20 0,-12-28-84,1 0 9,0 0 0,-1 0 0,4 14 1,-6-19-41,-1 0 0,1 0 0,-1-1 0,0 1 0,0 0 0,0 0 0,0 0 0,0 0 0,0 0 0,0 0 0,-1 0 0,1-1 0,-1 1 0,1 0 0,-1 0 0,0 0 0,0-1 1,1 1-1,-1 0 0,0-1 0,-3 4 0,-4 1 2,0 0 0,-1 0 0,0-1 1,0 0-1,0 0 0,0-1 0,-1 0 1,0-1-1,-11 3 0,17-5-6,-75 20-3695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2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74 20599,'0'0'1514,"1"-6"-369,-1 5-1071,1-4 203,0 1-1,0-1 1,-1 0-1,1 1 1,-2-8-1,1 11-231,0-1 1,0 1-1,-1-1 1,1 1-1,-1 0 1,1-1-1,-1 1 1,1 0-1,-1-1 0,0 1 1,0 0-1,1 0 1,-1 0-1,0-1 1,0 1-1,0 0 0,0 0 1,0 1-1,-1-1 1,1 0-1,0 0 1,0 0-1,-1 1 1,1-1-1,0 1 0,-2-1 1,-1 0 15,-1 0 1,1 1 0,-1-1-1,1 1 1,0 0 0,-1 1-1,1-1 1,-1 1-1,1 0 1,0 0 0,0 0-1,-1 0 1,1 1 0,0 0-1,0 0 1,0 0-1,1 0 1,-7 5 0,-2 3 55,0 0 1,0 0 0,1 1 0,-11 14 0,7-6 5,1 1 0,0 1 0,2 0 0,0 0 1,2 1-1,0 1 0,1 0 0,2 0 0,0 1 0,-4 30 0,10-51-94,1 0 0,-1 0 0,1-1-1,0 1 1,0 0 0,0 0 0,0 0-1,1 0 1,-1-1 0,1 1-1,-1 0 1,3 4 0,-3-6-16,1-1-1,-1 1 1,1-1-1,-1 1 1,1-1 0,-1 1-1,1-1 1,0 1 0,-1-1-1,1 1 1,0-1 0,-1 0-1,1 1 1,0-1-1,-1 0 1,1 0 0,0 1-1,1-1 1,0 0 3,1 0 1,-1 0-1,0 0 1,1-1-1,-1 1 1,0 0-1,1-1 0,2-1 1,6-2 15,-1-1 0,1 0 1,-1 0-1,-1-1 0,1 0 0,-1-1 1,0 0-1,12-14 0,3-5 64,29-43 0,12-14 62,-64 81-155,0 1 1,0 0-1,1-1 1,-1 1-1,0 0 1,0 0-1,1 0 1,-1 0-1,1 0 1,-1 0 0,1 0-1,-1 0 1,1 1-1,0-1 1,-1 0-1,1 1 1,0 0-1,-1-1 1,1 1-1,0 0 1,0 0-1,-1 0 1,1 0-1,0 0 1,0 0-1,-1 0 1,1 1 0,0-1-1,-1 1 1,4 0-1,1 3 2,0 0 1,0 1-1,-1-1 1,1 1-1,-1 0 0,6 8 1,-7-8-7,0-1 1,0 1 0,1-1-1,0 0 1,-1 0-1,1-1 1,9 5 0,-11-7-14,0 0 0,0 0 0,0-1 0,1 1 1,-1-1-1,0 0 0,1 0 0,3-1 0,10-1-3350,-16 2 2922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2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14872,'0'0'1879,"0"5"-919,-5 131 1945,-7 0-1,-50 238 1,51-317-2373,8-35-305,-1-1 1,-1 1-1,0-1 0,-2 0 0,-10 21 0,6-26-3609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0:44:45.305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14436 7801 8031,'9'0'-116,"-1"0"0,-4 0 1,3 1 304,-2 4 1,4-3 0,-5 7-1,0-1-86,1-1 0,-3 4 0,2-2 0,-3 5 141,-1 3 0,0 1 1,0-3-96,0 1 0,0 11 0,0-3 1,0 4-9,0 2 0,2-1 0,0 7 0,3 3-119,-3-1 1,4 6 0,-1 3 0,1 3-81,-1-1 1,0 8 0,-5-9-1,0 0 122,0-1 1,0-3 0,0 2-1,0-6 27,0-6 1,0-4 0,-2-5 0,-1-1 4,-1-4 0,0-2 1,4-5-1,0-1-80,0 0 1,0 1 0,0-1 0,0 1-54,0-1 0,0 0 0,0 1 0,0-1 48,0 1 0,-1-1 0,-2 1 0,-1-1-1,1 0 0,-2 1 0,-1-1 0,-1 1 114,-2-1 1,-2 0 0,-2 1 0,2-1 71,3 1 0,-7-1 1,2 0-1,-2 1-66,-3-1 1,3-4 0,-6 1 0,1 0-61,0 2 1,-7 2 0,2-1-1,0-1 9,3-3 0,-1 3 0,3-2 0,0 2-52,-1 1 1,6-1 0,-2-1 0,4-2-60,0 2 1,1-3 0,-1 0 0,1-1-127,0 1 1,-1-3-1,1 3 30,-1-1 0,1 2 223,0-4 0,5 2 244,3-2-300,2-3 1,4 1 0,2-8-58,4-1 1,3 3 0,1-3-7,1 2 0,-1 1 0,1 4 33,-1 0 0,-4 0 0,1 0 172,0 0 0,2 0 1,2 0-158,-1 0 0,0 0 1,1 0-1,-1 0-79,1 0 0,3 0 0,1-2 0,-2-1-175,-1-1 1,-2 0 0,0 4 75,1 0 0,-1 0 0,1 0 23,-1 0 1,-1 6 117,-3 2 0,-2-1 189,-6 1-194,0 0 1,-6 3 0,-2-2-25,-3-5 1,-1-3 0,-1-1 0,0 0-169,-4 0 1,2 0 0,-6 0 0,-1 2 93,-1 2 0,-1-3 1,2 5-1,2-2 123,-3 0 1,4 0 0,0-3 0,1 2 63,3 1 0,1 0 1,2-4-40,-1 0 1,5-1-1,0-2 1,-1-2-1,3-2 0,-4-1 0,6-5 0,0 1-78,-2-1 1,5 1 0,-5-2 0,2-1 100,0-1 1,0-2 0,4 2 0,1-1 23,3-3 0,3 1 0,7-3 1,1 1-27,2-1 0,8-1 1,-3-2-1,0 0 26,1 0 0,0 2 0,2 2 0,-1 5 21,-4 2 0,2-1 0,-5 1 0,-2 4-44,-1 3 0,-2-1-381,1 4 1,-6 1 153,-3 7 1,-4-1 0,-3 5 0,-3 2-305,0 1 1,-1-3-1,-3 1 1,3 0-448,2 2 922,0-4 0,0 4 0,-2-4 0</inkml:trace>
  <inkml:trace contextRef="#ctx0" brushRef="#br0" timeOffset="1">10046 10120 7818,'4'-12'338,"0"0"27,-1-1 0,4 1 0,0-1-279,0 1 0,2-1 1,-3 2-1,-1 2 1,1-1 108,-3-4 1,2 2 0,-1-6-262,-1 0 0,2 0 0,0-5 0,-1-1 140,1-2 0,-2-8 0,5-2 0,1-5 16,-3-4 0,5-4 1,-2-8-1,0-3-94,0-8 1,-4 32 0,-1-1 0,-1-2 0,-2 0 0,1-2 0,-1-1-28,0-1 1,0 1 0,-1-2 0,0-1 0,-1 1 0,2-1 0,-1-1 0,1 1-52,1 0 0,0 0 0,-1-1 1,1 0-1,1 1 0,2 0 0,0 2 1,1 0 105,1 0 1,1 1 0,-1 4 0,0 1 0,2-1 0,0 0 0,-1 2 0,0 2-11,9-34 1,1 3 0,-3 9-1,0 6-8,-4 7 1,2 6-1,-6 4 1,-1 6-144,-1 5 0,-4 4 0,-1 5-261,0 1 1,-6 1-145,-2 3 0,-1 3 0,-1 10-181,2 3 1,3-1 722,-3 1 0,5 0 0,-2 5 0</inkml:trace>
  <inkml:trace contextRef="#ctx0" brushRef="#br0" timeOffset="2">10331 7565 8059,'-12'0'328,"-1"0"1,1 2 0,0 2-269,-1 4 1,5 3-1,-2 3 1,-1 3-63,0 3 1,-8 5 0,6 3-1,0 2 39,-1 2 1,-3 5-1,-1 4 1,1-1 8,-1-1 1,1-3-1,5-2 1,-1-4-40,1-4 0,5 1 0,1-11 1,2-1-120,0-1 0,1-7 63,8-3 1,-3-9 0,8-8 0,2-6-57,4-4 0,6-6 1,-2-2-1,4 0 46,1-4 0,3-1 1,1-1-1,0 1 191,2 3 0,-1 3 0,4 6 0,-2 5 154,-2 7 1,5 1 0,-2 7-1,1 2-78,-1 5 0,2 4 0,-6 5 0,-2 1-134,0-1 0,-4 5 0,-1-1 0,-3-1-193,-1-1 0,-1-2 0,-6 1 119,-3-1 0,3 1 0,-4-1 0</inkml:trace>
  <inkml:trace contextRef="#ctx0" brushRef="#br0" timeOffset="3">10964 7541 7766,'5'-17'-422,"3"1"0,3 3 0,2-6 338,-1 1 1,1-4 0,-1 0 0,0-4 587,1-3 0,-2-6 1,-3 2-1,-4-1-446,-2 1 1,-2-3 0,-2 3 0,-2-2-48,-4 2 0,-3-1 0,-3 5 1,-1 1 13,-2 2 0,-3 1 1,3 2-1,2 2 25,1 5 0,2 3 0,-1 4-37,1 0 1,4 8 0,1 1 0,1 7-2,4 4 1,0 12 0,4 6-1,0 7-7,3 5 0,8 9 0,0 9 0,2 5-24,3 2 0,-11-29 0,1 2 0,1-2 0,1 0 0,-1 0 0,0 0 25,-1 0 0,-1-2 0,6 31 0,-5-9 0,-4-8 79,-3-6 1,-1-4-1,0-2 1,-1-1-4,-3-3 1,-7-3 0,-6-5 0,2 0-146,1 0 0,1-6 1,-2-3-1,-2-2-163,2-1 0,1-2 0,2-3 0,-1-4 98,1-3 0,1-6 1,1-3-1,3-5 106,2-3 1,1-5 0,4-8 0,0-4-26,0-3 1,5-5 0,5-1-1,5 1 91,6-2 0,6 5 0,4-4 1,0 2-18,4-1 0,-4 7 0,1-4 1,0 3 2,-1-1 0,1 4 0,3 3 1,-4 3 117,0 1 1,2 6 0,-3 2 0,2 5-35,2 4 1,-4 4 0,1 9 0,-2 7 100,0 8 0,4 5 1,-4 2-1,-2 3-36,-1 2 0,-5 1 0,-2 3 0,-1-2-272,-3 0 1,-5-7-1,-3 2 1,-2-4-393,-2-4 0,-1-4 0,-2-4-229,0-1 714,0-5 0,-11-7 0,-3-7 0</inkml:trace>
  <inkml:trace contextRef="#ctx0" brushRef="#br0" timeOffset="4">11559 7107 7480,'-7'-32'0,"2"3"0,0 4-53,1 4 0,0-1 0,4 6 0,2 1 0,0 1-94,2 2 1,6-1-141,-2 1 287,3 5 0,2-4 0,-1 4 0</inkml:trace>
  <inkml:trace contextRef="#ctx0" brushRef="#br0" timeOffset="5">11733 7193 7917,'12'17'0,"0"-1"0,2 0 0,1-4 156,2-4 1,5-2-1,-3-6 1,2 0-108,0 0 0,-5 0 0,3 0 0,-1-2-121,-3-2 0,-1 2 0,-3-7 0,-1 1-77,-2 1 0,-4-4 0,3 3 116,-1-3 0,-4-2 1,-6 1 17,-4 0 1,-4-1 0,-3 2-1,-2 1 45,2 2 0,1 4 1,2-3-1,-1 2-4,1 2 1,1 3 0,1 3 0,3 4 71,2 4 0,1 0 0,4 9 0,0 4 14,0 3 1,5 1-1,3 4 1,3-2 56,2-3 0,5 0 0,2-3 1,4 0-99,1-4 1,-1-2-1,1-7 1,0-2-207,0-5 0,0 1 1,-1-1-1,0-1-41,-3-1 0,2-7 0,-2-1 0,1-4 132,-2-4 1,2-2 0,-4 0 0,2-1 73,2-3 0,1 4 0,2-5 1,-2 0 55,-2 2 1,2-4-1,-2 2 1,1-2-51,-1-2 1,1 0-1,-6 2 1,0 0 4,-3 3 0,-6-1 0,-1-4 1,-2 1-30,0-1 1,-1 0-1,-7-1 1,-5-2-62,-2-1 1,-7-5 0,-2 1 0,-4-4-26,0-5 1,3 4 0,0-7 0,-1 3-43,-1 0 0,2-4 0,2 11 1,1 3 84,3 5 1,2 1 0,4 9 121,0 2 0,5 7 0,-3 5-27,2 6 1,1 9-1,4 10 1,0 6 118,0 5 1,5 12-1,5 5 1,4 2-54,2 3 0,6-4 1,-1 2-1,2-5-106,2-3 0,4-6 0,1-2 0,1-6 11,-1-5 0,3-7 0,-4-2 1,-1-4-339,-2 0 1,-1-6 0,-1-3 28,1-3 0,0-1 0,0-1 0,0-3 1,-1-5 19,1-2 1,-1-2-1,-2-3 1,-3 0 374,-1 1 1,-2 1 0,-3 2-1,-1-1 79,1 1 0,-1-1 0,0 1 1,1 0 74,-1-1 0,1 1 0,-2-1 0,-2 1-61,0-1 1,-7 1 0,2 0-200,-2-1 0,-4 2 0,-2 2 0,-5 0 3,-6 0 1,-3 3 0,-4 2 0,1 3-170,-1 1 0,4 1 0,0 3 1,2 4 176,-1 3 1,5 7 0,5 3 0,1 2 76,3 2 0,2 1 1,1 2-1,1 1-49,4-1 0,1-2 1,8-1-1,1-2-19,2-2 1,1-5 0,-3-8 0,3-2 7,1-1 0,-2-3 1,2 2 31,-1-3 0,3-6 0,-3-3 0,-1-5 0,1-3-6,-2-5 1,-3-2-1,0-2 1,-2 0-17,-3 0 0,2-4 0,-6-1 0,-1-2-230,-2-2 0,-8-6 0,-4-4 0,-4-3-40,0-4 0,-5-6 1,0 2 143,-4-1 0,4 2 0,-1-1 1,-1 2-1,0 7 29,1 2 0,7 5 1,7 10-1,2 8 212,2 6 1,3 11-21,4 8 1,3 10-1,6 15 1,-1 5-90,0 6 0,2 6 0,3 8 0,3 2-46,4 1 0,-3-2 0,1-7 0,2-3 9,4-3 1,5-9-1,-4-6 1,0-5-145,1-5 0,-2-3 0,3-3 0,1-3 113,0-4 0,-5-3 0,1-1 1,-5-1 7,-2-3 0,-2-4 0,2-7 1,-4-3 17,-4-2 0,-2 4 0,-1-3 0,-3 1 51,-2 2 0,-2-1 0,-7 1 0,-4 4 79,-3 2 1,-2 6-1,1-3-155,0 2 1,-1 5-1,2 5 1,1 2-41,2 3 0,5 1 1,-1 1-1,4 1 32,4-1 0,3 3 1,6-1-1,1-3-105,2 0 1,-1 0 0,5 0 0,-3-1 213,-1-2 1,-3 0 0,0 5 0,-1-1 200,1 0 1,-7 1-1,-1 1 1,-5 1 11,-5 1 1,-6 5 0,-6-3 0,-1 0-134,0 0 0,-3 2 1,3-2-1,0 0-554,0 0 1,2-1-1,3-6 1,1-2-460,0 0 0,-1-1 1,2 4-1,1 1 840,2-1 0,0 6 0,-4 1 0</inkml:trace>
  <inkml:trace contextRef="#ctx0" brushRef="#br0" timeOffset="6">17090 11050 7746,'9'-5'0,"-1"-3"-44,2-3 0,-1-2 1,2 0-1,0-3 119,3 0 0,3-1 0,-2 5 0,1-1 0,1 1 0,1 0-46,2-1 0,0 5 0,2 1 0,3 0 192,2 0 1,3 0-42,-1-1 1,3-3 0,7 3 0,1-3-34,1-2 0,10 0 0,-1-2 0,1-2-28,0 2 0,-2-3 1,1 0-1,-2 0-155,-3 0 0,2 2 0,-5 3 0,-4 2 56,-3 3 0,-4-3 1,-3 4-1,1 0-17,-2 3 1,-4-2-1,-3 1 1,1-1-136,-2 1 0,-1 1 0,-6 4 1,1-2-291,-1-2 0,-3 3 0,-1-5-389,1 1 1,-3 2 810,-2-5 0,-3 0 0,-1-5 0</inkml:trace>
  <inkml:trace contextRef="#ctx0" brushRef="#br0" timeOffset="7">18355 10282 7746,'-12'13'146,"-4"4"298,-1-9-19,0-2-370,11-1 1,6-6 0,8-3-1,4-5 1,3-2-207,2-1 0,5 4 1,-1 1-1,2 1 209,2 4 1,0 0 0,-1 4 0,1 2 150,0 4 0,-4 3 1,-2 1-1,-1 1-60,-3-1 0,-2 5 0,-4 1 0,-2 1 131,-1 3 0,-4 1 1,-6 2-1,-4 0-178,-3 0 0,-3-2 0,-1-1 0,-3-1-364,-1 1 0,4-4 1,-2-2-1,2-2-1194,-2-1 1,8-5 1455,-4 0 0,4-11 0,-4 2 0</inkml:trace>
  <inkml:trace contextRef="#ctx0" brushRef="#br0" timeOffset="8">19149 10120 7724,'-5'7'0,"-4"-1"259,-2-1 1,0-2 0,2 5 0,0 2-117,0 1 0,2 3 1,0 1-1,0 3-208,0 1 1,5 2 0,-3 4 0,4-1 87,1 1 1,0 4 0,0 0 0,1-1 8,4-2 0,-3-1 0,7-2 0,2-2-62,4-5 1,0-3 0,4-5 0,0-4-123,1-3 0,0-1 1,5 0-1,0-1 54,0-3 1,0-3 0,-2-5 0,-1-1 116,-1 1 0,-5-5 0,4-1 1,-1 0 139,0 1 0,-4-4 0,3 3 1,-1 0-62,-1 0 0,1 0 1,-5 4-1,-1 1 50,-2 2 1,2 1-303,-3-2 1,-3 6 95,0 6 0,-4 6 1,-1 6-1,0 0 7,0 1 1,5-1-1,2 2 1,2 0 18,-1-2 1,0 3-1,6-8 1,1 1-11,2 1 1,3-7 0,-2 3 0,0-4-67,0-1 1,4 0-1,-3-1 1,1-2 77,-4-1 1,2-6-1,-1 2 1,-2-3 247,-1-2 0,-6 1 1,-1 0 41,-2-1 0,-1 1 1,-5-1-1,-3 2-116,-4 3 1,-8-2-1,-1 6 1,-4 2-121,-5 0 0,-3 2 0,-6 0 0,4 0-447,0 0 0,4 4 0,5 2-182,1 1 1,6 1 291,-2 4 1,10-5 0,7-3 282,7-2 0,4-4 0,2-2 1,0-4 117,4-3 0,-2-3 0,4-1 1,1-2 70,-1 2 1,-2 2 0,3 0 0,2 1 94,2-1 0,-4 1 0,1 0 0,1 0-133,2 4 0,0 3 1,1 5-1,0 0-14,0 0 1,0 5 0,-2 3 0,-1 5-25,-1 3 1,-6 0 0,1 3 0,-2 0-59,-1 0 0,-7-2 0,0 2 0,-2-1-43,0-3 1,0-1 0,-4-1 0,0-1-136,0 0 1,0-3 45,0-1 0,2-7 1,1-1-1,2-7-1,2-4 1,1-7-1,5-2 1,-1-4 68,0 0 1,1-1-1,-1 0 1,1 2 148,-1 2 1,0-1 0,1 5-1,-1 3-5,1 5 0,-5 3 0,0 6 0,2 0 108,1 0 0,-3 2 1,-1 2-1,0 4-138,0 3 1,-4 6 0,1-1 0,-2-1-246,3-1 1,-4-1 0,3-1-431,-3 0 1,-1-3 0,2-3 76,2 0 0,3-7 0,5-8 0,2-2 523,3-1 0,-2-6 0,5-3 0,1-2 0,-2-2 0,5 0 0,-4 1 0,4-1-42,1 0 0,-5 0 1,0 2-1,-2 1 425,-3 1 0,-3 2 1,-2-2-1,-3 4 63,-2 4 1,-1 0 0,-5 2 0,-2 2-308,-1 0 0,-11 7 0,0-3 0,-6 5-248,-4 5 0,3 1 1,-7 8-1,3 3 35,1 3 1,6-2-1,1 0 1,2-1-68,-1-1 0,5 1 1,5-5-317,1 1 1,3-2 274,8-3 1,3-3-1,8-5 1,5 0 107,2 0 1,2 0-1,0 0 1,0 0 269,0 0 1,1 2 0,1 1 0,2 2 126,-1 2 1,-7 1 0,-3 5 0,-3-1 13,-3 1 1,2 4 0,-10 3 0,-1 0-411,-2 1 1,-6 0 0,-4 2 0,0-2-324,0-5 0,-2-2 0,5-1-20,-1-1 0,-3-7 1,6-6 415,1-10 0,2-7 0,1-7 0</inkml:trace>
  <inkml:trace contextRef="#ctx0" brushRef="#br0" timeOffset="9">20774 9413 7724,'1'-52'0,"2"1"0,3 4 26,0 3 1,3 8 0,3 9-1,1 5 191,-1 5 0,0 5 1,1 5-1,-1 7-103,1 7 0,3 15 0,2 8 0,1 10 87,3 10 0,2 5 0,1 7 0,-2 0-143,-2 0 0,2 4 0,-4 0 0,1-4-406,-4-7 1,-2-2-1,-2-12 1,-1-2 83,-2-5 1,0-4-1,-5-6 1,-1-4 121,-1-3 1,-2-3 0,-2-3 0,-2-2 75,-4 0 0,-3-7 0,-3 3 1,-3-4 73,-3-1 1,-4 0 0,0 0-1,-3-1 50,-2-4 0,3-2 1,-3-6-1,5-2 82,3-2 0,3 0 0,7 4 0,1-2-33,2-2 0,5 0 0,0 5 0,5 0-69,2-1 1,6-3 0,-1-1 0,5 2-38,3 1 1,5 2-1,-2-1 1,4 1-107,1 0 0,-1 1 0,1 1 0,-1 3-40,-4 2 0,4 0 1,-5 5-1,2 0 303,-1 0 0,-3 2 0,2 2 0,-1 6-114,-3 5 0,-1 0 0,-2 6 0,-1 1 266,-2 1 0,0 2 0,-3 0 0,-1-1-152,1 1 0,2-1 0,-2-4 0,-1-3-405,1-3 1,2-2-1,-3-1 63,2-3 0,2-2 0,3-6 0,-1-1 87,-3-4 0,7-6 0,-2-7 0,1-1 36,-1-3 1,0-5-1,-1-4 1,1 1 57,-1 0 0,0-1 0,1 4 0,-2-1 89,-3 5 1,3-1 0,-4 8 0,1 2 186,1 4 1,-5 5 0,3 6-155,-2 3 0,3 5 0,-2 7 1,-1 5 72,1 2 0,2 6 0,-4-1 0,0-3-66,2-3 1,-5-3 0,5 2 0,-2-5-181,0-2 0,2-6-405,-2 0 0,-3-6 1,5-2 295,-1-7 0,-3-6 0,2-2 0,-2-3 106,3-1 0,-4-2 0,5-2 0,-2 1 115,0 1 0,0 2 0,-3-2 153,3 5 1,3 3-1,6 5 25,-1 4 1,-4 4 0,1 6-1,-1 5-115,-1 4 0,2 7 1,-3-3-1,-1 0-159,1-2 1,2-3 0,-2-2-191,1 0 1,1-1 30,4-2 0,1-9 0,-1-9 0,1-2 70,-1-1 0,0-4 0,1-2 1,-1 0 61,1 0 0,3-3 0,1 3 0,-1 0 129,2 0 0,-4 3 0,4 6 0,-2 0 131,1 0 1,1 3-1,-3 2 1,1 1-66,0-1 0,-3 3 0,0-3-424,-1 2 115,-5 2 0,-3 0 138,-8 0 0,-3 0 0,-5 0 0,-2 0 22,-3 0 1,2 0-1,-4 0 1,1 0 44,3 0 1,-3 0 0,2 2-31,0 2 0,3 3 0,2 5 0,1 0-6,2 1 0,5 5 0,-1 2 1,2 4 1,2 1 232,0-1 1,2 1 0,2-1 73,4-4 0,7-2 0,3-5 1,2-2-197,2-3 1,5-3 0,2-5-1,-1-1-282,-2-3 1,4-3 0,3-7-1,2-2 35,-2-5 1,1-8 0,-4-4 0,1-1 167,-1 1 0,2-7 0,-6 2 1,-4 0-12,-3-1 0,1-4 1,-7-1-1,-3-1 56,-3-1 1,-3 0 0,-4-8 0,-1-3-18,-3 1 0,-3-5 1,-6 3-1,2-2-174,3-2 1,-3 1-1,4 3 1,-1 6-5,0 5 1,5 7 0,-1 11 0,2 8-117,2 6 1,2 11 0,0 10 219,3 13 1,4 19 0,-1 16 0,2 7 59,-2 6 1,-3-25-1,0 0 1,-2 0 0,0 1-1,-1 1 1,1 1-12,0 1 0,0 0 1,1-1-1,0-1 1,-1-5-1,-1-1 0,5 28 43,3-10 1,-5-7-1,1-7 1,-2-7-56,0-8 0,0 0 0,-5-11 0,-3-1-89,-5-1 0,-2-7 1,-2-3-1,-2-3-8,-2-1 1,-5-5-1,1-3 1,-2-5 89,-2-3 0,0-4 1,0-4-1,2-1-20,2 0 0,-2-4 1,4 0-1,1 2 29,5 0 1,2 8-1,7 3 1,1 2 34,2 1 1,7 6 0,2 2 0,3 1 98,1 0 0,6 1 1,3 6-1,2 2-59,2 2 0,4 0 0,0 1 0,-2-2-97,0-1 1,-3-3-1,1 2 1,-1-3-108,-4-1 1,4 0-1,-4 0 1,3 0 1,-3 0 1,8-4 0,-3 0-1,1 1 42,0 2 1,-1 1 0,0 1 0,-1 2 64,1 1 1,-1 4-1,-2-2 1,-2 1 20,2 2 1,2-2 0,1 0-1,-2 0 3,-2 0 1,-3-4 0,-6 1-1,0-3 72,1-1 0,-5-1 1,-1-3-33,-2-5 0,-2 3 0,-7-3 0,-6 0-23,-5-2 1,-4-2 0,-6 2 0,0 2 14,1 0 0,-5 1 1,1-4-1,5 1 34,5 2 0,0-2 0,1 3-321,2-3 1,7 3 0,5 1 108,6 1 0,5-2 0,7 4 0,3 1 135,1 2 0,4 1 0,4 0 0,2 1 7,-1 3 0,-2 2 0,-1 3 0,-2 0 147,-2 0 0,1 2 0,-6 2 1,-1-1-57,-1 1 1,-1-2 0,-2-2 0,-3 0 144,-4 0 1,-3 2 409,-1 2-375,0-7 0,0-1 0,0-10-54,0-3 1,0-3-1,0-1 1,0-2-226,0-3 0,5 4 0,0-4 0,1 3-656,-1 2 1,5 0 0,-3-1-29,-1 1 0,0 3 0,-5 3 676,4 0 0,-4-4 0,4 4 0</inkml:trace>
  <inkml:trace contextRef="#ctx0" brushRef="#br0" timeOffset="10">10158 10740 6840,'-7'-1'-241,"2"-3"1,4 1 0,1-5 240,0-2 0,0 3-61,0-1 279,0 5 0,-1-2 151,-3 5 1,-3 0-161,-6 0 1,5 0-177,0 0 1,4 0-69,-5 0 1,1 0 0,-4 0 48,-1 0 1,5 0 0,0 0-1,-1 1 13,3 3 0,-5-2 0,2 3 20,-2 1 1,-1-1 0,-1 5-1,1-2 42,0 2 0,3-1 0,1 1 1,0-2-64,1 2 1,-4 1 0,4 1-1,-1 2-41,0 3 0,5-2 1,-3 6-1,2-1 3,0 0 0,0 2 0,4-4 0,0-1 6,0 1 1,0 3-1,0-3 1,0 0-7,0 0 1,4-2 0,2-3-1,0-1 10,4 1 0,1-1 0,1 0 0,1-1 16,-1-2 1,-3 0 0,-1-3 0,1-1 34,2 1 1,1-1 0,-3-2 0,-1 1 37,2-1 0,1 2 0,1 0 1,1-3-54,-1 0 1,1-2 0,-1 0 0,2 0-109,2 0 1,-2-2 0,3 0 0,-2-4-15,1-1 1,-2 3-1,3-3 1,-3 0 54,-2 0 1,0 3 0,1-4-1,-1 0 9,1 1 0,-1-3 1,-1 5-1,-1-2 247,-2-3 1,0-1-1,3-1-173,-3-1 0,-1 1 0,-4-1-46,1 1 1,0 0-1,-4-1-22,0 1 1,-5-1 0,-3 1 8,-3 0 0,-2-1 1,1 2-1,-1 2 42,1 0 1,0 1 0,-1-3-1,2 1-51,3 2 0,-3 0 1,3-3-1,-3 1-132,-2 2 1,5 1 0,0-1 0,-1 2 22,2 1 0,-4-1 1,3-3-174,-3 0 1,3 7 0,1-4-448,1 1 747,2 3 0,-1-9 0,-2 4 0</inkml:trace>
  <inkml:trace contextRef="#ctx0" brushRef="#br0" timeOffset="11">12638 10567 7785,'-7'-2'-186,"3"-2"1,1 2 0,0-7-56,-1 0 289,-5-2 0,2 4 26,-6 3 1,5 2 0,0 2 0,-2 0 0,-1 2 128,-1 2 0,-1 3 0,1 5-137,0 0 0,-1 1 1,1-2-1,1-2-63,2 0 1,0 0 0,3 7-1,-1 0-35,-2-1 0,2 5 1,0-1-1,1 1-22,4 1 1,-4 0 0,2 4-1,1-1 67,2 1 0,1 0 1,0 0-1,0 0 25,0-1 1,0-3-1,1 0 1,2 1 0,1 1 1,2 1 0,-2-4 0,4-2-26,3 0 0,-1-4 0,1 3 0,3-5-54,-1-4 0,7 2 1,0-6-1,2-1 33,-1-2 1,7-1 0,-4 0 0,4-1-5,2-3 0,-4-3 0,5-6 0,-2 1 25,0 0 0,-2-2 0,-5-1 0,-2-2 49,-3 2 0,0 1 1,-5 2 115,1-1 0,-2 1 0,-3-1 1,-2 0-1,-2-2-14,0-2 0,0 0 1,-4 5-1,0-2-153,0-2 0,-1 2 0,-3-3 0,-5 4-238,-2 0 1,-3-3 0,-1-1 0,-3 1 32,-1-2 1,0 3 0,-2-5 0,5 2 117,2 3 1,-3-3 0,1 2 0,-1 1 85,-1 1 1,5 6-1,-4 1 1,3 1-70,2 3 0,-1 2 0,1 1-32,0 0 1,-5 11 0,1 4-1,-1 6 1,0 2-573,1 3 1,-1 3 661,5 0 0,-6 3 0,-1 5 0</inkml:trace>
  <inkml:trace contextRef="#ctx0" brushRef="#br0" timeOffset="12">11385 11187 7801,'-12'4'0,"0"0"-458,-1-1 1,5 2 239,0 0 0,-1-1 299,-3-4-472,0 0 295,-1 0 1,5 0-1,1-2 298,1-2 0,1 3 188,1-3 0,1 2 142,-5 2-208,5 0-388,-2 6 0,6-1 72,3 4 0,3 0 1,5-5-68,1-1 0,-1-1 0,1-2 0,-1 0 51,0 0 0,1 0 0,1-2 1,1-1 94,1-1 1,6 0 0,-1 4 0,2 0-13,2 0 1,0 0-1,0 0 1,0 0-30,-1 0 1,1 0-1,0 0 1,0 0 32,0 0 0,-1 2 1,0 0-1,-3 2 24,-5-1 0,2 0 0,-2 0-64,0 1 0,-3 4 0,0-4-86,-1-1 0,-3-2-124,-1-1 0,-4 0 100,4 0 97,-5 0 144,8 0-95,-10 0 1,9-1 0,-6-3-75,-1-4 1,0-2 0,-1 0-1,3 2-2,-3-2 0,4-5 0,-1-1 0,1-1-39,-1-1 1,4 0 0,-4-4 0,1 3 50,-1 1 1,1-4 0,-4 1 0,3-2 65,-3-2 0,0 0 0,-2 0 0,0 1-35,0-1 1,0-4 0,0 0 0,0 1-155,0 2 1,0 1 0,0 1 0,0 0 44,0 4 0,0-3 0,0 7 0,0 1 111,0 1 0,0 2 1,-2 1 131,-2 2 1,-3 0 0,-5 5-67,-1 1 0,2 0 1,2 0-1,1-1-39,-2 1 0,3 2 0,-1 1 0,-1-1-124,3-4 0,-5 3 1,2-7-124,-2 0 1,3 2-1,0 0 1,-1 0 235,3 0 0,-5 0 0,2-2 1,-2 2-48,-1 1 0,-1 1 1,1 2-1,0-1 162,-1 1 1,1-2 0,-1 1-1,1 1-13,0 1 0,-1 2-340,1 0 123,-6 0 1,4 2-1,-2 1 1,2 2-1,1 1-28,1-1 1,-5 5 0,1-2 0,-1 2 93,-1-2 1,3 3 0,-4-3 0,0 3 10,-1 2 0,4-1 1,-5 0-1,1-1-3,0-2 0,1 2 1,4-3-1,-2 3-20,2 1 1,-3 1-1,2-1 1,2 1-45,4-1 1,-1-4 0,4 1 0,0 0-39,3 2 0,3-3 0,1 1 0,0 0 41,0 2 0,0 2 0,0-1 0,1 1 31,3-1 0,-2 5 0,3-1 0,-1 1 72,1 1 1,-1-3-1,-4 5 1,0 1 28,0-2 0,0 3 0,0-4-124,0 2 0,0-4 0,0 3 1,0-1-1,0-2-300,0-3 1,4 0 0,0-1-1,-1 1 83,-2-1 0,-1 0 0,2 1 0,0-1-203,2 1 1,6-1 453,-2 0 0,9 1 0,2-1 0</inkml:trace>
  <inkml:trace contextRef="#ctx0" brushRef="#br0" timeOffset="13">13816 10406 7683,'0'-13'793,"-1"6"-506,-3 3 0,1 3 0,-5 1-319,-2 0 0,3 1 0,-1 3 0,-2 6 0,1 4-263,0 2 1,-2 6-1,3-1 1,-2 2 128,2 2 0,-2 1 1,6 2-1,0 1 287,-1-2 1,3 4 0,-2-1-1,3 0 43,1 1 0,0 2 0,0-3 0,1 0-72,3 1 1,-2-2 0,2-5-1,-3 1-14,-1 0 1,0 0-1,0-2 1,0-1-60,0-1 1,0-6 0,0 2 0,0-3-77,0-2 0,4-4 0,2 0-67,1 2 1,-3-4 112,4-2 1,-4-2 137,5 3 1,-1-4-4,4 3 0,-4-2 0,1-1-110,0 3 1,-2-3 0,2 5 104,0-1 1,4-3 0,2 3 0,1-1-76,-1 1 1,5-1-1,0-4 1,2 0-79,-1 0 0,3 0 1,-4 0-1,4 0 37,0 0 0,1 4 0,0 0 0,0-1 32,0-2 0,4 1 1,-2 0-1,-2 2 2,-3-1 0,-3 4 1,3 0-1,-2 0-17,-2-3 1,-2 1-1,-3 1 1,-1-1-63,0 1 0,1-2 48,-1-4 1,1 0 0,-1 0 0,0-1-10,1-3 0,-5 2 0,-1-3 0,0 1-4,0-1 1,-3 1 0,3 3 12,-2-3-13,-1 2 0,-2-3-119,2 5 74,-3 0 1,6 0-1,-4-1 81,1-4 1,0 3 0,-2-7 0,0 0 38,2-2 1,1-2 0,-5 0 0,0-3 8,0 0 1,0-6-1,-2 1 1,-1-2-25,-1-2 1,-10-1 0,1-3 0,-4-3-54,-1 0 0,-2 1 0,3 3 0,2-2-17,1-2 1,2 5-1,1-4 1,2 2 2,5 0 1,3 0 0,1 5 0,0-1-18,0 0 0,0 0 1,0 0-1,0 2 17,0 2 1,1-1 0,2 6 0,1 1 133,-1 1 1,-2 1 0,-1 1 47,0 0 0,0-1 0,-1 2 73,-3 3-852,2 2-200,-3 6 884,5-5 1,0 2 304,0-5 0,-1 1-181,-4-1 0,-1-2 0,-7 5 0,-1-1-68,-2 0 0,-5 2 0,-6 4 1,-4 0-151,0 0 1,-7 0 0,-4 0 0,-1 2-218,0 2 0,2 1 0,4 5 0,1-2-29,3 2 1,-2 1 0,6 1 0,2 1 40,1-1 1,2 1 0,2-2 0,3-2-780,1 0 0,1-5 1005,5 4 0,0-5 0,-1 2 0</inkml:trace>
  <inkml:trace contextRef="#ctx0" brushRef="#br0" timeOffset="14">16619 13444 7716,'-14'-12'0,"-1"-1"0,-1 0-333,1-4 0,-3 3 330,1-2 1,-1-2 0,3 1 0,-2 3 320,2 5 0,2-1 0,0 6 0,1 1 382,-1 2 1,5 1-213,0 0 0,5 1-319,-1 3 0,5 3 1,6 6-1,7 0-258,4 4 1,8 2-1,8 6 1,4 0 27,-1 0 1,12 4-1,-4 1 1,3 0 84,3 1 0,-4 3 0,5-2 0,-5 1 139,-6 0 1,2-6 0,-2 2 0,-1-2 42,-1-3 1,-6 1-1,-1-1 1,-2-2-100,-3-2 0,0-4 0,-4 0 0,-1-2-59,-1-2 1,-6-3-1,2-3 1,-5 1-332,-4 0 1,2-3 85,-6 5 0,1-7-411,0 2 0,-4-4 1,3-4-1,-4-3-509,-4 1 1,3-7 1116,-4 1 0,-1-6 0,-1-7 0</inkml:trace>
  <inkml:trace contextRef="#ctx0" brushRef="#br0" timeOffset="15">17549 13506 7713,'0'-12'47,"0"-1"1,0 1 812,0 0-725,0 5 1,0 3-1,2 8 1,2 5 23,4 6 1,3 6 0,2 7 0,0 2-34,4 2 1,-2 1 0,4 5 0,-1 2-161,-3 2 1,2-1 0,-3-5 0,-3-2-144,0-1 0,-2-5 0,1-1 0,-3-3 116,-2-3 0,0-6 1,-5 1 258,0-2 0,-2-7 0,-2-3 0,-4-3-73,-3-1 0,-7 0 0,-1 0 1,-2 0 224,0 0 0,-4-1 0,-4-2 0,1-1-699,-3 1 0,5 2 1,-2 1-1,5 1-327,2 4 0,6 0 0,-1 5 676,2-2 0,7 0 0,1 5 0</inkml:trace>
  <inkml:trace contextRef="#ctx0" brushRef="#br0" timeOffset="16">18318 13767 7652,'7'8'1123,"-3"0"0,-1-4-859,1 5 1,3-1 0,5 4 0,1 2 0,-1 1-477,1 2 1,-1 9 0,-1-1-1,-3 1 125,-3 0 0,-4-1 0,-1-2 0,0-1 90,0-1 0,-4-6-262,0 2 0,-5-10 56,5-7 0,0-11 0,4-10 0,1-3 2,4 0 1,-3-3 0,7 0 0,0-2 174,2 1 1,6 2 0,-1 1 0,0 2 279,-3 2 1,4-1-1,-1 6 1,1 1-90,1 1 1,-4 6-1,2 1 1,-2 1 327,-2 3 0,1 5 0,-1 5 0,1 6-317,-1 5 0,0 3 1,-1 4-1,-1 0-201,-2-1 1,-5 1-1,1-1 1,-1-2-216,1-2 1,-3-4 0,4 0-970,-4-2 922,-1-2 1,4-10 0,0-8-1,0-6 127,2-5 1,-3-5 0,5 1-1,0-2 155,-1-2 1,4 0 0,-3 1 0,2 0 13,-2 4 0,3 2 1,-2 5-1,0 1 542,-1-1 0,3 2 0,-4 2 0,2 2-336,-1 1 0,0 2 0,5 6-215,-1 2 1,-1 3-1,-1 6 1,-2 3-212,2 0 1,-1 2-1,1-3 1,-2 2-5,2-2 0,-3 1 1,0-2-1,-1-4-554,1-3 1,2 1 472,3-4 0,0 0 0,-1-5 0,-1-3 157,-2-5 1,1-2 0,2-1 0,-2 0 65,0-1 0,-1-3 0,4-2 0,1 0 438,-1 0 1,0-3 0,1 5 0,-1-1-13,1-1 0,-1 6 0,0-2 0,-1 4 113,-2 1 0,2 3 0,-3 2-335,3 3 0,-3 1 0,-1 1 0,0 2-237,0 1 1,-3 6 0,4-2-123,2 3 1,-3-4 0,1-3 0,2-3 101,1-1 1,1-1 0,1-3 0,-1-4 27,0-3 0,1-6 0,-1-1 0,1-1-15,-1-3 1,0 2 0,0 0 0,-3-1 109,-1 2 0,-3-3 0,1 5 0,0 2 291,-3 1 0,-3 2 1,-4 0-115,-5-1 1,-6 6 0,-3 3 0,-2 3-83,-7 1 0,1 0 0,-7 0 1,0 1-104,1 3 1,2 3-1,7 6 1,2-1-86,4 0 1,5 1 0,4-1 0,4 1-31,2-1 0,4 2 1,2 2-1,4 4 116,3-1 1,11 8 0,2-3 0,0-1 35,2-1 0,-3-2 0,5 2 0,-1-3 192,-3-1 0,5-7 1,0-7-1,-1-3-250,-2-1 1,0-1 0,2-4 0,1-8-159,-2-6 0,4-5 0,-2-2 1,-2-3 7,-1-4 0,-1-7 1,0-4-1,-2-1 145,-2-2 1,1-7 0,-4 7 0,0 0-31,0-1 1,-3-4 0,-7-3 0,-4 0 372,-2-1 0,-4 3 1,-2 2-1,-5 0-80,-7 1 1,1 3-1,-4 11 1,1 3-115,3 4 1,1 9 0,3 3-131,3 3 1,1 7-1,4 5 1,0 6 6,5 8 1,3 12-1,9 9 1,3 5 10,3 8 1,4 8 0,1 10-1,-1 0 6,1 0 1,0 1 0,-2-4 0,-1-5-34,-1-6 1,-6-7 0,2-10-1,-3-4 17,-2-3 0,-4-11 0,1-3-337,0 0 0,-3-8 1,-4-3 134,-4-4 0,-5-6 1,-6-1-1,0-4 72,-4-2 1,-2-6-1,-6 1 1,0-1 188,0 1 1,-4-6-1,-1 0 1,0-1 2,-1-3 0,-2-2 0,4 3 0,2 0-24,1-1 1,2 4-1,4 6 1,3 4 96,3 4 1,7 7-125,3 6 1,4 7 0,6 11 0,5 7 37,4 6 1,7 4 0,-1-1 0,1-2-15,-2-2 1,7-5 0,-4-7 0,0-4 9,1-7 0,2-5 0,-5-4 0,2-5-38,2-6 1,0-11-1,0-3 1,-2-1-199,-2-3 0,1-3 1,-6 2-1,-1-1 249,-1 0 0,-3 1 1,-2-2-1,-5 2 132,-3 2 0,-1-3 0,0 4 0,0 1-10,0 2 0,-4 7 0,0 2 0,0 3-74,-2 2 0,5 6-274,-3 6 0,2 12 0,4 10 0,3 6 168,8 10 1,-1 0 0,6 9 0,-2 1 214,1 1 0,4 6 0,-5-10 0,1-2-148,1-3 0,-5-8 0,4-3 1,-2-5-7,2-3 0,-4-7 0,5-7 0,-1-2-419,-1-2 1,1-6-1,-5-2 1,1-4 70,-1-4 0,0-4 0,0-5 0,-3 1 212,-1-1 0,-3-1 0,3-2 0,0 0 212,-1 0 1,4 5-1,-4 0 1,1 4 205,0 5 1,-3 0 0,3 7 0,1 2-175,2 5 1,-2 4 0,0 7-1,4 2-146,2 5 1,2 2-1,-4 2 1,2 0 18,2 0 0,0-6 0,-4-2 0,2-4-193,2 0 1,0-5 0,-4-1 0,2-1-29,2-4 1,1-7-1,-3-6 1,2-4 152,-2-1 1,-1-3 0,-2 0 0,-1-2 238,-3 1 0,-1-1 1,-4-3-1,1 2-65,-1 2 0,-3 5 0,-3-2 0,-2 3 133,-2 2 1,-2 4 0,-3 1 0,0 1-73,-1 3 0,1 2 0,-1 2 1,1 4-347,0 3 0,-5 4 1,0 3-1,4 2 43,3-2 1,-1 3-1,4 0 1,-1 0-766,0 0 1,5-2 500,-1-3 1,8-2 0,5-3 282,7-4 0,-3-3 1,5-1-1,-1 0 210,-1 0 1,5-4 0,-3 0 0,0 0-63,0-1 0,4 2 1,-3-4-1,2 0-48,0 0 1,-2 0 0,3-2-1,-3 0-103,-1 0 0,-1-1 0,-6 0 1,-2 2 135,0-2 0,-1 4 1,4-3-94,1 0 0,-2-2 0,-2 0-19,0 2 1,-7-2 0,2 3 67,-2-3 1,-2 3 0,-2 0 66,-2-2 0,-3 0 1,-6 2-1,-3 4 192,0 2 1,-5-2-1,3 0 1,0 1-170,1 2 0,-4 1 0,4 0 1,2 0-534,1 0 0,-2 0 1,-2 0-1,0 0 439,0 0 0,2 0 0,3 0 0</inkml:trace>
  <inkml:trace contextRef="#ctx0" brushRef="#br0" timeOffset="17">21580 12626 7833,'-4'-9'0,"-2"2"0,0 1 0,-5 0 673,-5 1 0,3-4 0,-5 5 1,0 1-501,-3 2 0,-1 1 1,0 1-1,3 3-434,1 5 1,-3 3-1,6 6 1,3 6 231,2 3 0,7 8 0,-1-2 0,3 2 25,1 3 1,1-3 0,3 0-1,4-5 21,3-4 1,2-4 0,-1-11-1,1-2 46,-1-5 0,5-4 0,-1-4 0,-1-6-80,-1-5 1,-2-4 0,2-8-1,0 0 56,-2-2 1,2-5 0,-8 0 0,-1-1 13,1-3 1,-2 1 0,-4-1 0,0-2 78,0-2 0,-6 0 1,-2 2-1,-3-3 49,-1-1 0,-1 0 1,1-3-1,-2 1-190,-2 0 0,2 3 0,-1 3 0,4 5 11,2 6 1,7 9-298,-3 3 1,4 12-1,2 10 1,2 15 202,1 10 1,6 11 0,-2 7 0,3 6 116,2 4 0,-1 10 1,0-8-1,1-1-71,-1-3 0,6-12 1,3-7-1,1-8-296,-1-7 1,6-10-1,-1-8 1,5-4-1,3-4 0,2-3 0,1-6 0,0-4 99,1-4 1,-1-2 0,-1-2 0,-2 0 594,-1 1 0,-7-1 1,0 0-1,-3 0 233,-1 0 0,-5 2 0,-1 2 1,-7 5-33,-5 2 1,2 6 0,-3 1-1,-5 1-344,-5 4 0,-9 6 1,-6 5-1,-4 6-162,-3 6 0,-6 8 1,4 3-1,0-1-16,6-2 1,2-2-1,6-3 1,4 0-1187,3-4 0,0 3 0,8-7 502,3-1 1,5-2 0,7-5-1,4-4 453,4-3 1,3 4 0,4-1 0,1-2 460,-2 0 0,0-1 1,-3 2-1,0 1 470,-4-1 1,-2 4-1,-7 1 48,-2 3 0,-5 3 1,-10 1-1,-6 3-499,-7 1 0,-1-4 0,0 3 1,-2-1-895,-2-1 1,1-1 613,2-6 0,-8 2 0,3-4 0</inkml:trace>
  <inkml:trace contextRef="#ctx0" brushRef="#br0" timeOffset="18">11026 11373 7671,'-4'-8'631,"-1"-1"-352,3 0 1,0 2-1097,2-1 486,0 5 1,-1-3 343,-3 6 1,2 6 0,-2 2-1,2 3 92,-3 2 0,4 0 0,-3 4 0,2 4 176,2 2 0,-4 3 0,0 3 1,1 4-166,2 3 1,1 5 0,0 2 0,0 1-86,0 3 1,0 1 0,0 2 0,-1-1-31,-3 1 0,2-2 1,-3-1-1,-1-4 123,-2-5 0,1 5 1,-1-8-1,-1-2 8,3-2 0,-5-2 0,4-4 0,-2-1-88,1-4 1,5 2-1,-2-5 1,1-2-199,0-1 1,-1-6-1,4-1-642,-3-2 527,3 0 1,-5-7 0,6-2 24,0-4 1,1-3 0,2-2 0,3 0-431,1-4 1,1 3 673,4-2 0,1-4 0,-1 1 0</inkml:trace>
  <inkml:trace contextRef="#ctx0" brushRef="#br0" timeOffset="19">11237 12948 7772,'6'-5'-482,"-1"-4"1,-3-2 0,1-1 936,1-1 64,6 7 0,-7 0-501,5 6 0,0 1 0,3 4 66,-3 3 0,-1-1 0,-4 1 0,1 2-146,-1 1 0,-2 1 1,-1 0-1,0 1 137,0-1 1,-1-3 0,-2-1-1,-2 1 19,-2 2 1,-1 2-1,-5-1 1,1 1 12,-1-1 1,1 0 0,0-1-2,-1-2 1,5-4-172,0-5 1,5-1-1,-1-3 1,2-5-111,2-2 0,0-5 0,0-2 0,2 0 88,2 0 0,-1 0 0,5 3 1,1-1 169,3 0 1,0 3 0,0 0-53,1 1 1,-1 1-1,1 3 192,-1 3 0,0 4 0,-1 2 0,-1 4-180,-2 3 0,-5 3 0,1 1 0,-2 1-48,-2-1 1,0 5 0,0-1 0,-2 1 79,-2 1 0,-1-5 1,-5 4-1,2-3 61,-2-2 1,-1 0 0,-1-1-112,-1-2 1,5-4 0,0-5-512,-2 0 0,4-5 0,2-4 486,3-2 0,1-6 0,0-3 0</inkml:trace>
  <inkml:trace contextRef="#ctx0" brushRef="#br0" timeOffset="20">10641 13494 7779,'0'8'104,"0"0"0,-1-5 401,-3 1-606,2-2 0,-3-4 357,5-2-714,0-3 1,1-4 0,2 1 97,1 2 1,2 5-1,-4-2 438,2-1 1,1 6 268,-5 0 0,0 2 69,0 6 1,1 0-307,3 5 0,-2-5-231,2 0 0,-3 1 0,-1 3 35,0 0 1,-1 1 0,-2-1 0,-3 1 193,-1-1 0,3 0 0,-4-1 0,0-1 1,1-2 0,-3-4 1,5 3-84,-2-1 1,4-3 0,-1-8-193,3-3 1,2-3 0,2-3 0,2-1 33,2-1 0,1-2 1,3 3-1,-1-2 199,-2 2 1,1 3 0,2 2-1,-2 3 159,0 1 1,-1-2 0,4 4-94,1 1 0,-5 2 0,-1 2 0,0 2 65,0 1 1,-3 6-296,4-2 1,-4 2 0,3-1-103,-1 0 0,-2-1 89,-4 4 0,-6-3-38,-2-1 1,-3-1 147,-2 1 0,1 3 0,0-4 0</inkml:trace>
  <inkml:trace contextRef="#ctx0" brushRef="#br0" timeOffset="21">10368 13953 7781,'9'-9'0,"-2"1"-21,-2-2 132,5 5 0,-9 1 0,3 8 90,-2 4 0,-2 7 0,-2 3 1,-1 2-200,-1 2 1,-5 0 0,0 0 0,-2-2-5,-1 2 0,0-4 1,1-1-1,1-3-7,2-2 0,1-4 0,-3-1-220,2-1 0,4-2 0,-3-5 0,1-4 128,4-3 1,0-3 0,2-1-1,0-1 122,0 1 1,2-1 0,0 1 0,4 0 202,1-1 1,-5 5 0,4 1 140,-1 2 0,-2 0-203,5 5 0,-3 6 1,2 2 85,-2 3-248,-1 2 0,2 5 0,1 1 0</inkml:trace>
  <inkml:trace contextRef="#ctx0" brushRef="#br0" timeOffset="22">7863 11162 7902,'-7'6'166,"-2"1"1,3 4-1,1-2-364,-1-1 0,-2 1 45,4 3 0,-5 1 0,4-1 0,-2 0 149,-3 1 0,3-1 1,-1 1-1,-2-1 84,-1 0 1,3 5 0,0-1 0,0 1-49,1 1 0,-4 0 1,4 4-1,-1-2-23,-1 3 1,7 0-1,-4 2 1,2 0-50,0-1 0,-4 3 1,3 0-1,1 3 7,-1 2 0,3 1 0,-3 6 0,1 1-26,0 1 1,-2 2 0,2-3-1,-3 0 55,0-4 0,-2 4 1,3-6-1,-1 0 12,-3 2 1,4-1 0,-3-1-1,1-2-6,1-2 1,-3 5 0,5-2 0,-1 3-34,1 1 1,-1 0 0,4 0-1,-2 0-26,1 1 1,-3 3 0,2 0 0,1-1-8,2-1 1,1 2 0,0 2 0,0 0 31,0-1 0,0 0 1,0-5-1,0 0 57,0 0 0,0 0 0,0-1 1,0-1 50,0-2 0,0-6 0,0 4 0,0-2 49,0 0 0,-1 4 0,-2-4 0,-1-2-68,1-1 1,2 5 0,1 0-1,0 2-57,0 0 1,0-1 0,-2 3-1,-1-4-5,-1 0 0,0 2 0,4-3 0,0 0 6,0 1 0,0-2 0,2-3 1,0 1-42,2 2 0,5 0 0,-4-4 1,2-2 65,3-2 0,-3 3 1,0-5-1,-1 2 68,1-1 1,-4-1-1,3 4 1,-2-4 25,0-1 0,4 2 0,-2-2 0,1 0-68,2 0 0,1 0 0,0-3 0,-2 3-56,1 1 1,5-3-1,0 0 1,-3-2-43,0-2 0,0 1 0,1-2 0,1-2 102,-1 0 1,1-7 0,-1 3 0,0-4-10,1-1 1,-1 0 0,1 0-1,-1 0-40,0 0 0,5-1 1,0-2-1,-2-3-14,-2-1 0,-4-1 1,-1-4-1,2-1 35,1 1 1,-3-2 0,0-1 0,2-3-11,1-1 0,1 2 0,1-3 0,-1-2 49,1-2 0,3-5 1,2-1-1,0 0 4,0-1 1,0-3 0,-3 1 0,1-2 15,0 2 1,-3-3-1,0 5 1,-2-2 4,-3-1 1,2 6 0,-5-6-1,1 0-48,-1-2 0,-1-2 1,-4-2-1,0-3-76,0-1 0,0-2 1,0-3-1,0-1-87,0 1 0,0-2 0,0-2 0,0-1 67,0 2 0,0-3 1,0 1-1,0 0 15,0-1 1,0 4 0,0-2 0,2 3 120,2 5 1,-3-4-1,3 4 1,-4-2 1,-4 1 1,1-5 0,-5 5 0,-1-1-50,-2-1 1,-2 1 0,1 0 0,-1 1-44,1 0 1,0-3-1,-1 0 1,2-1 12,3 0 0,-2-2 1,6 1-1,1 4-13,2 3 1,1 3 0,0 4 0,0 1 65,0 3 0,0-2 0,0 6 0,0 3 1,0 4 1,0 0-1,0 4 1,0 0-112,0 0 1,-4 6 0,-2 4-171,-1-2 1,-1 0 0,-4 2 0,-1 4-549,1 3 0,0-1 0,-1-1 768,1-1 0,-1-11 0,1 1 0</inkml:trace>
  <inkml:trace contextRef="#ctx0" brushRef="#br0" timeOffset="23">7913 9649 8059,'-18'12'-149,"4"-3"1,-1-1 0,4 2 0,3 1-10,-2 1 1,-1 0-1,-2 1 86,1-1 0,1 1 0,1-1 0,4 2 75,0 2 0,-2 4 0,2 4 0,1 1 76,-1 0 1,-2 0 0,2 1-1,0 3 21,-4 4 0,3 3 1,-1 2-1,-1 2 12,3 2 0,-5 3 1,4-2-41,0 1 1,0-3 0,4 2 0,-1-3 0,1-4 7,2 0 1,1-6 0,0-2-1,1-5-45,3-2 0,-1-7 1,5-1-1,3-4-220,5-4 1,-3-1 0,4-4 0,-2 0 154,2 0 1,-4-5 0,4-4-1,-3-2 104,-2-1 0,0 0 0,1-1 0,-1 1 99,1-1 0,-1-5 0,0-1 0,1-1-39,-1-1 1,5 0 0,-1-4 0,0 1-204,-3-1 1,4 0 0,-1 0-18,0 0 0,-3 1 0,0-1 0,-1 0 0,-1 0 14,-3 0 1,2 1 0,-6-1-1,-1 1 182,-2 4 1,-1-2 0,0 4 0,0 0-56,0 0 0,-4-3 0,-1 5 1,-2 0 96,-3 3 1,-1 0 0,-3 1 0,-1 1-123,-1 3 0,-6-2 1,1 6-1,-2 1-114,-2 2 1,-4 2-1,-2 3 1,1 4-128,0 3 1,-3 2 0,4 1 0,1 1-58,2 1 0,1 5 0,2-3 1,4 0-287,6 0 0,2 0 554,7-2 0,-6-2 0,3 4 0</inkml:trace>
  <inkml:trace contextRef="#ctx0" brushRef="#br0" timeOffset="24">6214 13295 7677,'1'-12'0,"3"0"210,4-1 1,3-3 0,2-2-1,1-2 1,2-2 239,5-1 1,2-2-521,2 0 1,0 5-1,0 0 1,-1 1 0,1 1 37,0 0 0,0-2 0,0 3 0,-2 3-61,-2 5 1,1-2-1,-6 2 1,-1 0 19,-1 0 1,3-2 0,-1 3-1,-1-3-151,-1-1 0,0-1 1,1-1-1,2-1 224,-2-1 0,4-12 0,0 2 0</inkml:trace>
  <inkml:trace contextRef="#ctx0" brushRef="#br0" timeOffset="25">6908 12489 7906,'-12'7'631,"3"0"-450,1-3 1,5-4-749,-1 0 1,4 0 359,4-4 0,3 4 277,6 4 1,-6 3 0,-2 5 0,-1 1 182,0-1 1,1 5-1,-5 1 1,0 0 44,0-1 0,-2 6 0,-2-3 0,-3 4-163,0 0 0,-4 1 0,3-1 0,-3-4-81,-2-3 1,5 1 0,1-2-55,2-1 0,-5 5 0,3-1 0</inkml:trace>
  <inkml:trace contextRef="#ctx0" brushRef="#br0" timeOffset="26">5184 14139 7888,'-12'0'0,"-1"0"0,1 0 106,0 0 0,1-2 392,2-2-284,4 3 1,5-3-422,0 8 0,5 8 0,2 9 0,1 2 247,1 2 0,2 3 1,4-1-1,-1 1-10,1 3 0,0-2 1,-3 0-1,1-2-54,-1-3 1,-4 0 0,-1-2-1,0-3-37,0-1 0,-4-1 1,1-5-208,-3 0 255,-1-5 1,0-3-1,0-8 7,0-4 0,-4-4 0,0-4 0,0-1 53,-2-3 1,4-2 0,-5-5 6,1-2 0,-2-2 1,3 2-1,-1-4 0,1-2-56,2-3 0,1 0 1,2-2-1,0-3-125,0-1 1,2 4 0,2-1 0,4 2 79,3 2 0,6 1 0,-1 3 0,-1 5-4,-1 6 0,-1 4 0,0 6 0,3 1 271,0 3 1,1 2 0,-5 8 0,-1 3 63,-3 7 1,3 6 0,-4 7-1,0 0-167,-3 0 0,-2 4 0,-2 1 0,0 2-18,0 2 1,-2-2-1,-2 1 1,-4 0-276,-3-1 1,3-2 0,-1-5 0,0 0-225,-2-1 1,0-4 0,1-4-1136,2-2 1010,-1-7 1,3-13 524,1-10 0,10-6 0,1-3 0</inkml:trace>
  <inkml:trace contextRef="#ctx0" brushRef="#br0" timeOffset="27">5668 13643 7731,'0'12'100,"0"-4"1,0 1 0,0 0 191,0 2 0,0 2 1,0 0-1,0 3-513,0 0 0,4 2 0,0-3 0,0 3 115,2 1 1,-3-2 0,3 2 0,0-1 107,-3-3 0,2-1 0,1-3-37,1-3 0,1-2-22,4-6 1,1-10-1,-2-2 1,-2-3 48,0-3 1,-2-2-1,2-4 1,-2-1 4,-1 0 1,3 4-1,-2 2 1,1 0 103,1-1 0,-2 5 1,2 0-1,-1 4 38,2 3 1,-3 5 0,1-1 0,2 3-14,1 1 1,1 5-1,2 5 1,1 4-42,2 2 1,-1 5 0,-2-5-1,1-1-64,2-1 0,-1-3 1,-3-1-1,-1-3 40,1-2 1,-1-1 0,0-5-238,1-3 1,-2-7 0,-2-7-1,-2-1 90,-1-3 1,2-2 0,-2-3-1,-1-4-141,1-2 1,-1-5 0,-2 5 0,1-3 227,-1-1 0,-2-1 0,-1 1 0,0 1 89,0 3 1,-5-1-1,-2 3 1,-1 1-13,-1 0 0,2 1 1,-2 5-1,0 4-35,0 3 1,2 5 0,-1 4-88,-2 3 1,4 5 0,2 6-20,3 6 0,1 6 1,0 7-1,0 1 49,0 3 0,4-1 0,2 5 0,0 1-4,4 2 1,4 0 0,1-2 0,-1-2 94,1-2 0,2-1 0,-2-5 1,3-2-98,1-2 0,2-4 0,2 0 0,-1-3-98,-1-5 1,-1 2 0,5-6 0,-1-2 20,-4 0 0,2-4 0,-5 0 1,-2-4 135,-1-1 0,-2 3 0,1-4 329,-1-2 0,-5-1-188,-3-1 1,-3-1 0,-1 1 0,-1 1-116,-3 3 0,-2-3 0,-3 4 0,0-2 8,0 1 1,-2 5-1,-3-1 1,-1 3-284,-2 1 0,-3 7 0,2 5 1,0 8 62,0 3 1,1 2 0,5 0 0,1-1 33,3 1 1,-2-1 0,6-4 0,1-3 112,2-3 0,6-8 0,2 0 0</inkml:trace>
  <inkml:trace contextRef="#ctx0" brushRef="#br0" timeOffset="28">6362 12750 7642,'0'-13'0,"2"2"-138,2 3 0,-1 2 0,5 6 1,3 3 469,4 5 1,0 8 0,5 13 0,-3 5-233,-1 6 0,2 8 0,-3 7 0,-3 2-39,-2 2 1,-3 0 0,2-1-1,-2-5-244,-1-7 1,-2 1 0,-3-7 0,3-4-102,5-6 1,-2-5 0,2-4 0,4-6 283,2-5 0,7-5 0,-3-5 0</inkml:trace>
  <inkml:trace contextRef="#ctx0" brushRef="#br0" timeOffset="29">6945 13134 7903,'11'1'0,"-2"4"0,-5 3 0,-3 3 79,-1 1 0,0 5 1,0-1-1,0 0 557,0-3 0,0 0-1556,0-1 0,0-4 920,0 1 0,-5-12 0,-2 2 0</inkml:trace>
  <inkml:trace contextRef="#ctx0" brushRef="#br0" timeOffset="30">6908 12960 7215,'13'0'-1,"-7"-5"0,11-2 0,-3-5 1</inkml:trace>
  <inkml:trace contextRef="#ctx0" brushRef="#br0" timeOffset="31">7107 12824 7854,'-14'25'-48,"-3"0"0,3-2 0,-1-1 1,4-1 445,3 1 1,5-3 0,-1 0 0,3 1-204,1-1 1,0 0 0,1 2 0,3-3-352,5 0 0,-3-3 0,3 4 0,0-1 249,2-3 1,-2 2 0,-1-3-1,2-5-309,1-2 1,1-3 0,0-5 0,2-3 215,3-4 0,2-15 0,6-3 0</inkml:trace>
  <inkml:trace contextRef="#ctx0" brushRef="#br0" timeOffset="32">7392 10145 7845,'-14'0'371,"-1"0"-136,-2 0 0,-5-1 1,3-2-1,-3-3 0,0 1 1,-3-1 45,-1 4 1,1 0 0,-8 2-183,-1 0 1,-4 0 0,-2 0 0,-1 0-99,1 0 1,-3 2 0,1 0-1,-1 4 101,0 1 0,2 0 1,4 2-1,1-2-361,3-1 0,-2 3 0,5-2 1,1 0 26,3-3 0,-2 2 0,9-2 0,0-1-424,2-2 656,3 5 0,2-5 0,0 5 0</inkml:trace>
  <inkml:trace contextRef="#ctx0" brushRef="#br0" timeOffset="33">4465 10468 7864,'-8'-5'-15,"-1"1"1,0 2 236,-2 0 0,2 2 0,1 0 160,-2 0-262,5 0 1,1 2-330,8 2 0,3 3 0,5 6 0,1 3 180,-1 0 0,2 9 1,2-3-1,4 0 109,-1 1 0,4 1 1,-2 1-1,1-1-49,-1 1 1,2-1-1,-4-2 1,1-3-64,-4-1 1,2-2 0,-1-3-172,-2-1 1,-1-1-1,-3-1 1,-2-3-230,0-2 432,-7-1 0,9-9 0,-4-2 0</inkml:trace>
  <inkml:trace contextRef="#ctx0" brushRef="#br0" timeOffset="34">4614 10604 7864,'-17'-19'0,"1"1"-188,0 0 1,7 3-1,1-5 1,-1 1 211,2 0 1,-2 4 0,5-3 0,1 1 73,1 1 0,2 3 0,0 5 0,0-2-46,0-1 0,0 3 0,0 0 25,0-2 0,6 5 1,2-1-69,3 1 1,2 3-1,-1-2 1,2 4 7,2 4 1,-2 3 0,3 6 0,-4 0 19,0 4 0,-1-2 0,-1 4 0,-2 1 126,-5-1 0,-3 0 0,-2 3 0,-3-1 18,-5 1 0,-2 0 0,-2 0 0,-3-1-147,0 1 1,-5-3-1,5 0 1,0-1-11,3-3 1,0-5 0,1-3 0,-1-2-1132,1-2 0,5-3 1107,3-4 0,-3-8 0,0-8 0</inkml:trace>
  <inkml:trace contextRef="#ctx0" brushRef="#br0" timeOffset="35">4800 10356 7790,'11'1'24,"-2"2"0,-2 3-85,-1 0 0,-1 3 0,-2 3 1,1 1 58,-1-1 1,-2 0 0,-1 1-1,0-1 169,0 1 1,-1-5 0,-2 0 156,-1 2 1,-6-5-172,2-1 0,1-6 0,0-5 1,2-3 11,2-4 1,-2-1-1,0 3 1,1-1-41,-1 1 0,3-5 0,-2 1 1,3-1-305,1-1 1,0 5 0,0-5 0,0 1-59,0 1 0,0-1 0,3 3 0,4-1-82,5-1 1,4-5-1,1 4 1,2 2-1276,1 2 1594,3 0 0,-4-5 0,6-1 0</inkml:trace>
  <inkml:trace contextRef="#ctx0" brushRef="#br0" timeOffset="36">5221 10009 7864,'7'12'-1,"3"0"1,-5 1 0,1-1 6,-1 1 1,1 0 0,-3 3-1,1 0-219,-1-1 0,-2-1 0,0 0 0,2 1-649,1 2 862,0-1 0,-9-3 0,-2-1 0</inkml:trace>
  <inkml:trace contextRef="#ctx0" brushRef="#br0" timeOffset="37">5122 9959 7630,'-12'-12'-110,"-1"-1"1,6 1 0,3-1-21,3 1 1,1 0-1,1 1 130,3 2 0,9-2 0,6 4 0</inkml:trace>
  <inkml:trace contextRef="#ctx0" brushRef="#br0" timeOffset="38">5445 9922 8102,'13'7'0,"3"-3"181,0-3 1,6-1 0,-1 0 0,2 2-288,2 2 1,0-3 0,0 3 0,-2-1-10,-2 1 0,1-1 1,-4 4 158,1-2 0,-4 4 1161,2-5-683,-4 0 0,-7-5 1,-5-4-216,-3-3 1,-8-4 0,2-3 0,-3-2-479,-2 2 1,-3 1 0,-2 0-1,0-1-250,0-1 0,-3-5 0,5 3 0,1 0-84,1 0 1,7-2 0,3 3 0,2 2-254,2 1 0,6 2 758,2-1 0,9 1 0,2-1 0</inkml:trace>
  <inkml:trace contextRef="#ctx0" brushRef="#br0" timeOffset="39">5978 9612 7945,'8'0'264,"0"0"1,-6 0 0,-1-2 0,-5 0-325,-3-2 1,-1-1 0,-4 5-1,-1 2-112,1 2 0,-1 3 1,1 5-1,0 1 203,-1-1 1,5 5 0,1 0-1,1 1 59,4 0 0,-4 3 0,2-4 1,1-2-81,2-2 1,6-2-1,4-2-146,2-5 0,-3-3 1,0-1 91,2 0 1,1-5 186,1-4 1,1-2-1,-1 0 5,1 3 0,-1 1 1,0 5-1,1-3-84,-1 3 0,2-4 0,1 1 0,3-2-102,1-3 1,-2-2-1,2-4 1,-1-1-77,-3-3 1,3 4 0,-1-4 0,-4 1 107,-3 0 1,1 0 0,-4-3-1,0 1 107,-3-1 1,-3-2 0,-1 1 0,0 1-41,0 1 1,-9 1 0,-5-5 0,-3 0 98,0 0 1,-6-5-1,3-2 1,-4-1-275,0 0 1,-1 1 0,0-2 0,2 2-19,2 2 1,-1 1-1,5 4 1,3 0 117,5 0 0,2 6 0,4 3 0,-1 2 18,1 1 0,3 7 0,4 3 40,5 6 1,2 6-1,3 12 1,1 8 133,1 5 1,5 5 0,-2 2 0,2 5-115,1 2 0,7 0 0,-7-2 0,0-5-197,1-2 0,1-8 0,1-3 0,-2-6 61,-2-6 1,1-2 0,-6-3 0,-1-3-338,-1-3 1,-1 0 406,-1-1 170,-5 0 0,-7-5 0,-8-2 0,-5-1-98,-3 1 1,-4 1 0,-4-1 0,-1-1-30,0 1 0,0-3 0,-1 2 0,0 0-80,1-1 0,0 2 0,11-4 0,3 2-64,0 2 0,6-4 0,2 0 48,6 0 1,4-3-1,7 6 1,2 2 32,5 0 0,2 2 0,2-1 0,-2-2 118,-2-1 0,2 0 1,-2 2-1,3-2-69,0-4 1,0-3 0,-2-1 0,-3-1 22,-1 1 0,3-2 0,-5-1 0,-1-2 8,-1 2 0,-6 1 1,-1 1 9,-1-4 1,2 3-1,-4-2 1,-2 2 23,-5 2 0,-4 5 0,-5 1 1,-2 2-46,-3 0 0,-1 0 0,-4 5 0,3 3 56,1 5 1,0 2 0,3 1 0,0 2-11,4 2 1,0 4 0,7 4 0,1 0 67,2-4 1,2 4 0,3-5-1,6 2-84,5 0 0,-1-6 1,4 1-1,-2-3-123,1-5 1,3-3 0,-2-5 0,2 0-423,2 0 0,0 0 1,0-1-1,-2-3-29,2-4 1,2-8-1,1-1 1,-1-1-1350,1 0 1846,0-4 0,0-3 0,0-7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2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21103,'0'0'800,"33"-2"-120,-2-6 0,30-10-280,12-12 0,-2-9-288,6-4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2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19295,'-15'41'1057,"2"-1"-1,1 2 0,2 0 0,2 0 0,-4 52 1,12-86-952,0 0 1,0 0 0,1 0-1,0 0 1,0 0-1,1 0 1,0 0 0,5 12-1,-6-18-78,0 0 0,0 0-1,0 1 1,0-1 0,0 0-1,0-1 1,1 1-1,-1 0 1,1 0 0,-1 0-1,1-1 1,0 1-1,-1-1 1,1 1 0,0-1-1,0 0 1,0 0 0,0 0-1,0 0 1,0 0-1,1 0 1,-1-1 0,0 1-1,0-1 1,1 1 0,-1-1-1,0 0 1,1 0-1,-1 0 1,0 0 0,0 0-1,1 0 1,3-2-1,12-5 80,0 0-1,-1-1 1,0-1-1,0-1 1,-1-1-1,-1 0 1,1 0-1,24-27 1,56-75 507,-96 113-607,0 0 1,0 1-1,0-1 1,0 0-1,0 0 0,0 1 1,0-1-1,0 0 0,0 0 1,0 0-1,0 1 0,1-1 1,-1 0-1,0 0 1,0 0-1,0 1 0,0-1 1,0 0-1,0 0 0,1 0 1,-1 0-1,0 0 1,0 1-1,0-1 0,0 0 1,1 0-1,-1 0 0,0 0 1,0 0-1,0 0 0,1 0 1,-1 0-1,0 0 1,0 1-1,1-1 0,-1 0 1,0 0-1,0 0 0,0 0 1,1 0-1,-1-1 0,0 1 1,0 0-1,1 0 1,-1 0-1,0 0 0,0 0 1,0 0-1,1 0 0,-1 0 1,0 0-1,0 0 0,0-1 1,0 1-1,1 0 1,-1 0-1,-5 25 139,-124 375 672,70-218-499,-19 67 12,55-159-237,3-7-29,-3-1 1,-49 114 0,68-187-89,-1-1-1,0 0 1,-11 15-1,2-9-3837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2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22311,'0'0'330,"0"4"367,15 101 1261,-6-49-1260,-2 0 1,-1 106-1,-13-85-58,-31 138 0,-39 73 89,47-182-529,11-37-3799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2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5 251 18295,'-2'-6'490,"1"-2"-240,0 1 0,1-1 1,-1 1-1,1-1 0,1 1 0,-1-1 1,2 1-1,-1-1 0,1 1 1,0 0-1,0-1 0,0 1 0,8-13 1,-3 10-70,1 0 1,1 0-1,0 1 0,0 0 1,1 0-1,-1 1 1,2 0-1,-1 1 1,1 0-1,1 1 1,-1 0-1,1 1 0,0 0 1,0 1-1,0 0 1,1 1-1,0 0 1,-1 1-1,1 1 1,0 0-1,0 0 0,24 3 1,-33-1-127,0 0 0,-1 0-1,1 0 1,0 0 0,0 0 0,-1 1 0,1 0 0,-1 0-1,1 0 1,-1 0 0,0 0 0,6 6 0,-8-6-27,1-1 0,-1 1 0,0 0 0,1 1 0,-1-1 1,0 0-1,0 0 0,-1 0 0,1 1 0,0-1 0,-1 0 0,1 1 1,-1-1-1,0 1 0,0-1 0,0 0 0,0 1 0,0-1 0,0 1 0,-1-1 1,1 0-1,-2 4 0,-2 5 33,0-1 0,0 0 0,-1 0 1,-1 0-1,0 0 0,0-1 0,-9 10 0,-56 57 226,69-74-278,-31 29 166,-57 40-1,41-39-3779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2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22103,'0'0'498,"6"-5"96,4-6-198,-1 0 0,1-1 0,-2 0 0,0 0 0,0-1 0,-1 0 0,-1 0 0,0-1-1,-1 0 1,0 0 0,-1 0 0,-1-1 0,0 1 0,-1-1 0,1-22 0,-3 37-378,0-1 0,0 1 0,0 0 1,0-1-1,0 1 0,0-1 0,0 1 1,-1 0-1,1-1 0,0 1 0,0 0 1,0-1-1,0 1 0,0 0 0,0-1 1,-1 1-1,1 0 0,0 0 0,0-1 1,-1 1-1,1 0 0,0 0 0,0-1 1,-1 1-1,1 0 0,0 0 0,-1-1 1,1 1-1,0 0 0,-1 0 0,1 0 0,0 0 1,-1 0-1,1 0 0,0 0 0,-1 0 1,1-1-1,0 1 0,-1 0 0,1 0 1,0 1-1,-1-1 0,1 0 0,-1 0 1,1 0-1,0 0 0,-1 0 0,1 0 1,0 0-1,-1 0 0,1 1 0,0-1 1,0 0-1,-1 0 0,1 1 0,0-1 1,-1 0-1,1 0 0,0 1 0,0-1 1,0 0-1,-1 0 0,1 1 0,0-1 0,0 0 1,0 1-1,0-1 0,-1 1 0,-4 7 41,0 0-1,1 0 0,0 0 1,0 1-1,1-1 0,0 1 1,0 0-1,1 0 1,-2 13-1,0 8 78,1 49 0,3-59-77,1 1-1,0-1 0,2 0 0,1 0 1,0 0-1,2-1 0,13 33 0,-17-46-36,2 0 1,-1 0-1,1 0 0,0 0 0,0-1 0,0 0 0,1 0 0,0 0 0,0 0 0,0-1 0,9 6 1,-9-7-8,0-1 1,0 0-1,1 0 1,-1-1-1,0 1 1,1-1-1,-1 0 1,0 0-1,1-1 1,0 0-1,-1 0 1,1 0-1,-1-1 1,1 1-1,-1-1 1,7-2-1,3-3 29,1 0-1,-1 0 1,-1-1-1,1-1 1,-1-1-1,-1 0 1,0 0 0,0-1-1,-1-1 1,12-13-1,-1 0-1154,-2-1-1,0-1 1,22-38-1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2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5 257 14968,'0'0'3538,"5"-1"-2151,2 0-1146,-1 0 1,0 0-1,0-1 1,0 0-1,0 0 1,0 0 0,0-1-1,-1 0 1,1 0-1,-1 0 1,1-1-1,-1 0 1,0 0-1,-1 0 1,1-1-1,-1 1 1,0-1-1,0 0 1,0 0 0,-1 0-1,0-1 1,0 0-1,0 1 1,3-12-1,-2 5 18,-2 0 0,0 0-1,0 1 1,-1-1 0,-1 0-1,0 0 1,0 0-1,-1 0 1,-1 0 0,-5-19-1,7 30-247,0 1 0,0 0-1,0 0 1,0 0 0,0 0 0,0-1-1,0 1 1,0 0 0,0 0-1,-1 0 1,1 0 0,0-1-1,0 1 1,0 0 0,0 0-1,0 0 1,0 0 0,-1 0-1,1 0 1,0 0 0,0-1-1,0 1 1,0 0 0,-1 0-1,1 0 1,0 0 0,0 0-1,0 0 1,-1 0 0,1 0-1,0 0 1,0 0 0,0 0-1,-1 0 1,1 0 0,0 0-1,0 0 1,0 0 0,0 0-1,-1 0 1,1 0 0,0 1 0,0-1-1,0 0 1,0 0 0,-1 0-1,1 0 1,0 0 0,0 0-1,0 0 1,0 1 0,0-1-1,-1 0 1,1 0 0,0 0-1,0 0 1,0 1 0,0-1-1,0 0 1,0 0 0,0 0-1,0 0 1,0 1 0,-12 16 108,9-13-60,-80 137 212,55-93-3910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2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0 392 19999,'0'0'1347,"4"-1"-540,1 0-711,-1 0 0,0-1 0,-1 1 1,1-1-1,0 0 0,0-1 1,-1 1-1,1-1 0,-1 1 0,0-1 1,4-4-1,35-43 193,-22 25-73,2-2 36,0-1 1,25-44-1,-40 59-152,-1 0 1,1 0-1,-2-1 1,0 0-1,-1 0 1,0 0-1,-1 0 0,2-23 1,-5 37-94,0 0 0,0-1 1,0 1-1,0-1 0,1 1 1,-1-1-1,0 1 0,0-1 1,0 1-1,0 0 0,0-1 0,-1 1 1,1-1-1,0 1 0,0-1 1,0 1-1,0-1 0,0 1 0,-1 0 1,1-1-1,0 1 0,0 0 1,-1-1-1,1 1 0,0-1 0,0 1 1,-1 0-1,1 0 0,-1-1 1,1 1-1,0 0 0,-1 0 0,1-1 1,0 1-1,-1 0 0,1 0 1,-1 0-1,1 0 0,-1-1 1,1 1-1,0 0 0,-1 0 0,1 0 1,-1 0-1,1 0 0,-1 0 1,1 0-1,-1 0 0,1 0 0,0 1 1,-1-1-1,1 0 0,-1 0 1,0 0-1,-28 16 55,20-10-36,-66 36-23,35-20-3206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2:2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56 544 17687,'0'0'435,"-3"-4"-239,-6-7-5,6 5 9,-1 0-1,0 1 1,-1 0 0,1 0-1,-1 0 1,0 1-1,-9-7 1,91 23 2935,-26-8-2540,1-2 0,66-5 0,110-21 570,-191 19-1002,826-140 2653,-247 34-1276,-533 99-1347,177-33 257,-214 34-364,-1-1-1,-1-3 0,65-29 0,-104 41-109,0 1 1,-1-1-1,1 0 1,-1 0-1,0 0 0,0 0 1,0-1-1,0 1 1,-1-1-1,0 0 1,1 0-1,3-7 1,2-11-3594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33.94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0 212 7890,'13'-7'97,"-1"-1"176,-2 0 0,0-4-122,5 7 0,0-2 1,1 4-1,-1-4 1,1 0 132,4 1 0,-3-4 0,5 3-63,0-2 1,-4 4 0,6-3-173,-3 1-66,6-4 1,-13 7-1,4-6 1,0 0-232,-1 2 1,-5-6 0,-2 4-797,2-3-766,-6 5 1372,1 1 0,-9 7 438,-3 0 0,2 7 0,-7 3 0,0 3 0,-5 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34.35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197 1 8280,'-5'10'194,"0"0"1,-2-7 0,4 4-111,-2-1 1,-5-2 0,3 6 0,-1 2-243,-4 1 0,3 7 0,-1 2 0,-1 1-184,-3 4 1,-1 0-1,0 0 1,2-4-572,3-1 913,-4-2 0,6-5 0,-7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32:05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9732 9903 112 0,'0'0'0'15,"0"0"52"-15,0 0 2 16,0 0 93-16,0 0 0 16,25-10 8-16,-10 2 1 15,5-3-36-15,-1-3 1 16,0 2-46-16,-3 4-1 16,-9 0-10-16,-5 5 1 15,2 3-11-15,-2 0-1 16,0 0 3-16,0-4 1 15,0 4-2-15,0 0 0 16,0 0 7-16,-1 0 1 16,-1 0 5-16,-1 0-1 15,-1 0-6-15,0 4 0 0,0-4-10 16,2 3-1-16,0 5-3 16,0-4 2-16,-2 2-3 15,0 0 0-15,0 2-1 16,0 5-1-16,2 7-2 15,0 9-1-15,-2 9-1 16,2-7-1-16,4-6-8 16,2-7 2-16,1-2-4 15,1-5 0-15,0-1-4 16,3-4 1-16,7-2-4 0,13-8 2 16,7-4-1-16,8-7 1 15,6-9-3-15,10 3 2 16,7-7-3-16,4-7 1 15,2-8-13-15,10-2 1 16,9 4-8-16,6 3 0 16,-5-3-2-16,-3 4 1 15,-92 37-2223-15</inkml:trace>
  <inkml:trace contextRef="#ctx0" brushRef="#br0" timeOffset="1380.37">10044 10320 1569 0,'0'0'0'16,"0"0"2"-16,0 0 0 15,0 0 25-15,0 0 0 16,0 0 11-16,0 0 0 16,0 0-7-16,0 0 2 15,0 0 10-15,0 0 0 16,0 0 6-16,0 0 0 15,0 0 10-15,0 0 1 16,0 0 2-16,0 0 1 16,0 0-1-16,0 0 1 15,9 31-8-15,-14 3 0 16,1 7-1-16,0-2 1 16,4-16-6-16,4-9 2 15,3-6-11-15,7-2 1 0,11-10 4 16,13-4-1-16,18-8 1 15,10-11 0-15,16-16-21 16,22-8-1-16,21-14-10 16,12-9-1-16,17-6-4 15,6-20 1-15,-160 100-2251 16</inkml:trace>
  <inkml:trace contextRef="#ctx0" brushRef="#br0" timeOffset="7493.74">1268 7120 1658 0,'0'0'0'15,"0"0"106"-15,0 0 0 16,0 0 84-16,0 0-1 16,0 0-48-16,0 0 0 15,0 0-41-15,0 0 0 16,0 0-44-16,0 0 0 15,0 0-4-15,0 0-1 16,0 0-3-16,0 0 0 16,0 0 5-16,16 41-1 15,-16 2 1-15,0 8 1 16,0 10 3-16,0 2 1 16,0 1-5-16,-4-3 0 15,0 0-7-15,-4-10 0 0,8-16-5 16,0-6 1-16,0-9-9 15,-3-6-1-15,3-3-7 16,0-3-1-16,0-4-2 16,3-4 0-16,-3 2-16 15,0-2-1-15,0 0-2870 16</inkml:trace>
  <inkml:trace contextRef="#ctx0" brushRef="#br0" timeOffset="7901.39">1284 7038 2211 0,'0'0'0'16,"0"0"82"-16,0 0 1 15,0 0 56-15,-8-25 1 16,8 13-62-16,0 0 1 16,8-4-47-16,3 5 1 15,16 5-2-15,8 2 2 16,9 8 12-16,6 0 0 16,0 5 1-16,0 7 0 15,-2 6 1-15,-9 1 0 16,-8 3 3-16,-20 5 1 0,-18 6-4 15,-17-2 1-15,-18 3-5 16,-10-1 1-16,-6-4-14 16,1 0 1-16,7 1-18 15,5-7-1-15,7-5-7 16,11-7-1-16,12-3-5 16,7-8 0-16,8-4-2695 15</inkml:trace>
  <inkml:trace contextRef="#ctx0" brushRef="#br0" timeOffset="8400.94">1828 7095 2311 0,'0'0'0'16,"0"0"2"-16,0 0 2 15,20 21-4-15,-13-9 1 16,9 0 78-16,-5 5-1 16,-3 7 4-16,-4 1 1 15,-4 11-6-15,-8-3 1 16,-3 0-11-16,-1-13 2 15,8-6-13-15,0-7 1 0,1-3 0 16,3-8 2-16,-4-5-8 16,8-11 1-16,7-21-11 15,8 2 1-15,4 1-6 16,8 9 0-16,4 4-10 16,1 5 0-16,-1 8-3 15,0 3-1-15,-1 7-4 16,-3 6 1-16,-6 3-5 15,-6 5-1-15,-7 0-1 16,-4 3 0-16,-1 3-2 0,1 2 1 16,0 1-3-16,3-5 1 15,5-8-3-15,-5-4-1 16,-7 0-6-16,0-2 1 16,-4-2-2739-16</inkml:trace>
  <inkml:trace contextRef="#ctx0" brushRef="#br0" timeOffset="8562.01">2134 6915 2449 0,'0'0'0'16,"0"0"8"-16,0 0 0 15,0 0 45-15,0 0-1 16,24 7-39-16,-7 3-1 15,-17-10-1959-15</inkml:trace>
  <inkml:trace contextRef="#ctx0" brushRef="#br0" timeOffset="9284.84">2435 7034 2500 0,'0'0'0'0,"0"0"64"15,-8 26 1-15,4 1-11 16,-4 6 1-16,5 2 85 0,3-1 0 16,0-9-78-16,3 1 1 15,5 1-14-15,0 1 1 16,7-11-8-16,1-5 2 16,-1-12-8-16,0-8 0 15,1-8-1-15,7-5-1 16,-4-12 3-16,0 5 2 15,-3 1-6-15,-3 5 2 16,-1 1-4-16,-1 1 2 16,1 8-6-16,-1 3 0 15,1 7-10-15,0 4-1 16,-1 1-3-16,4 3-1 16,5 2-3-16,10-4 0 15,9-4-3-15,1-8-1 16,7-5-1-16,-5-3-1 15,-4-4-3-15,-5-1 0 0,-2 1-1 16,-12-3 1 0,-3 1-2-16,-5-1-1 0,-7 9 0 15,-4 2 0-15,-4 8-2 16,-7 8 2-16,-13 4-2 16,-6 12 1-16,-9 13-1 15,6 4 2-15,7 8 0 16,2-4-1-16,13-6 0 15,-1-5 0-15,8-9 1 16,1-1 0-16,3-10-2 0,3-4 1 16,5-4-2-16,4-4 2 15,7-4-1-15,-4-4 1 16,1-10-1-16,-9 3 2 16,5-3-1-16,-4 1 1 15,-4 5 0-15,-1 6 0 16,1 4 1-16,0 4 0 15,0 4 0-15,0 0-1 16,2 8 2-16,3 1 0 16,5 3 0-16,1-4 1 15,4 2-1-15,4-3 1 16,4-7-1-16,4-8 1 16,4-7-7-16,-6-3 0 15,-29 14-2761-15</inkml:trace>
  <inkml:trace contextRef="#ctx0" brushRef="#br0" timeOffset="9538.18">3312 6603 2688 0,'0'0'0'0,"0"0"7"15,0 0 0-15,-4 36-4 16,0 3 2-16,4 21 134 15,4 11 0-15,-4-5-36 16,-4 7 2-16,4-6-13 16,-7-3 0-16,-1 3-17 0,-3-9 1 15,-5-13-29-15,8-11 1 16,1-17-18-16,7-13-1 16,0-12-25-16,-4-17 2 15,4 25-2778-15</inkml:trace>
  <inkml:trace contextRef="#ctx0" brushRef="#br0" timeOffset="9703.78">3262 6821 2449 0,'0'0'0'15,"0"0"27"-15,0 0 0 16,16-28 5-16,7 18 0 16,19-1 105-16,6-5 0 15,6-2-61-15,0 7 2 16,-8-1-8-16,-11 4 1 15,-10 8-43-15,-14-4 1 16,-11 4-2425-16</inkml:trace>
  <inkml:trace contextRef="#ctx0" brushRef="#br0" timeOffset="10037.14">1967 7087 2337 0</inkml:trace>
  <inkml:trace contextRef="#ctx0" brushRef="#br0" timeOffset="11073.16">3572 7034 2362 0,'0'0'0'16,"0"0"105"-16,0 0 2 16,0 0 58-16,0 0 0 15,0 0-77-15,0 22 2 16,0-7-52-16,0 5 2 15,2-4-13-15,4-3 1 16,3-1 5-16,14-8 2 16,20 0 13-16,-1-12 2 0,-3-4 6 15,-7-9 0 1,-5-3 9-16,-8-5 0 0,-7 3-4 16,-8 3-1-16,-4-3-3 15,-8 7 2-15,0-5-14 16,-11 7 0-16,-4 9-5 15,-6 8 0-15,-13 18-5 16,3 13-5-16,12 6-30 16,8 8 0-16,8-4 0 15,3 4 0-15,12-4 0 16,15-5 0-16,20-11 0 0,7-11 0 16,17-10 0-16,10-10 0 15,12-6 0-15,-6-9 0 16,-6-3 0-16,-13-7 0 15,-60 31-3019-15</inkml:trace>
  <inkml:trace contextRef="#ctx0" brushRef="#br0" timeOffset="12140.81">1401 8135 2538 0,'0'0'0'15,"0"0"34"-15,-11 19-1 16,5 3-2-16,-2 9 0 0,1 18 81 16,-1 18 2-16,-4 7-40 15,1 2 0-15,-1 7-12 16,1-9 2-16,-1 2-12 15,1-5 0-15,7-18-9 16,0-4 2-16,0-8-9 16,-4-12 1-16,8-13-13 15,-4-8 1-15,8-8-13 16,0-8 1-16,-4 8-2643 16</inkml:trace>
  <inkml:trace contextRef="#ctx0" brushRef="#br0" timeOffset="12424.98">1361 8139 2437 0,'0'0'0'16,"19"-8"19"-16,6 4 0 15,10-8 14-15,3 6-1 16,8 10 52-16,-3 10 0 15,-16 5-30-15,-10 15 1 16,-17 3 24-16,-8 4-1 16,-13 4-4-16,-6-2 1 15,-4-6-15-15,-3-3 2 16,-1-15-16-16,8 3 0 16,4-11-15-16,2-9 2 15,2-4-28-15,3-5 2 0,16 7-2568 16</inkml:trace>
  <inkml:trace contextRef="#ctx0" brushRef="#br0" timeOffset="12889.77">1757 8094 2550 0,'0'0'0'0,"0"0"-21"0,0 0 1 16,0 0 16-16,0 0 1 16,0 0 16-16,-7 29 1 15,3-10 13-15,-8 7 1 16,4 5 24-16,1 3-1 16,7 3 37-16,4-6-1 15,7-9-7-15,1-11 1 16,3-7 10-16,8-8-1 15,10-11-9-15,-2-9 0 16,3-9-14-16,-3 0 1 16,-4-1-23-16,-4-1 1 15,-6 6-18-15,-1 3 1 16,-8 7-10-16,-1 7 0 16,-3 6-8-16,-4 4 0 15,0 2-3-15,-4 2 0 16,4 6-2-16,-4 10 1 0,-3 5-3 15,3 6 0-15,0 1-1 16,8-11 0-16,0-3-3 16,0-6 0-16,7-2-2 15,1-8 0-15,-1 0-25 16,-3-8 0-16,-8 8-2744 16</inkml:trace>
  <inkml:trace contextRef="#ctx0" brushRef="#br0" timeOffset="13291.09">2233 7725 2550 0,'0'0'0'16,"-12"30"-41"-16,0 3 0 16,5 16 41-16,3 6 1 15,-8 11 95-15,1-5 0 16,1-4 33-16,-1-2 0 15,-1-6-16-15,-3-4-1 16,3-12-17-16,1-6 1 16,3-15-14-16,4-6-1 15,4-4-19-15,8-12 0 16,7-15-16-16,8-5 0 16,12-3-18-16,9 2 1 15,-1 5-14-15,-1 7 0 16,-4 9-9-16,-5 8 0 0,-2 10 0 15,-8 4 2-15,-8 5 0 16,-11 7 1-16,-8-1 0 16,-11 7 0-16,-16 3 0 15,-2-2 1-15,-1-9 1 16,-1-7 1-16,4-11-8 16,4-4 2-16,4-4-6 15,4-7 0-15,19 11-2936 16</inkml:trace>
  <inkml:trace contextRef="#ctx0" brushRef="#br0" timeOffset="13576.73">2508 7669 2952 0,'0'0'0'15,"0"0"10"-15,7 23 1 16,-3 3-6-16,0 9-1 16,-4 14 133-16,-4 6 1 15,-3 1-44-15,-1 3 1 16,4-2-9-16,0-4 2 16,8 0-23-16,0-8 0 15,-4-10-18-15,4-10 0 16,0-7-19-16,-4-10 1 0,3-4-26 15,1-14-1-15,-4 10-2932 16</inkml:trace>
  <inkml:trace contextRef="#ctx0" brushRef="#br0" timeOffset="13802.96">2718 8090 2751 0,'0'0'0'0,"0"45"-4"0,-4-16-1 16,0 2 16-16,0-9 2 16,-4-3 82-16,1-1 0 15,-5 2-15-15,4-5 1 16,1-7-8-16,7-4 0 16,0-4-23-16,4-10 2 15,7-15-24-15,4-16 1 16,-15 41-2596-16</inkml:trace>
  <inkml:trace contextRef="#ctx0" brushRef="#br0" timeOffset="13935.11">2710 7843 2425 0,'0'0'0'15,"0"0"5"-15,0 0 2 16,0 0-15-16,0 0 0 15,0 0-1809-15</inkml:trace>
  <inkml:trace contextRef="#ctx0" brushRef="#br0" timeOffset="14207.31">3110 7958 2299 0,'0'0'0'0,"0"0"22"16,0 0 1-16,0 0 40 15,0 0-1-15,0 0 131 0,0 0 2 16,-27 28-74-16,-7 3 0 16,-5 0 14-16,-1 7 0 15,5 7-18-15,8 0 0 16,12-6-32-16,11 0 2 16,4 8-27-16,15-6 2 15,12-11-17-15,17-17 1 16,18-17-13-16,11-13 1 15,14-20-16-15,1-5 0 16,-88 42-3087-16</inkml:trace>
  <inkml:trace contextRef="#ctx0" brushRef="#br0" timeOffset="15992.77">1253 9382 2526 0,'0'0'0'16,"0"0"170"-16,0 0 2 15,0 0 67-15,-8 18 0 0,1 1-121 16,-13 15 1-16,-7 18-65 16,2 9-1-16,2 4-26 15,8 5 1-15,3 3-5 16,1-3-1-16,-1 1 1 15,1-7-1-15,3-19-6 16,0-7 1-16,8-11-11 16,0-9 2-16,0-14-8 15,-3-12 0-15,3 8-2912 16</inkml:trace>
  <inkml:trace contextRef="#ctx0" brushRef="#br0" timeOffset="16288.71">1143 9270 2688 0,'0'0'0'15,"41"-11"15"-15,-7 1 1 16,9-4 46-16,3 4 2 16,4 6 30-16,-6 6-1 15,-9 2-7-15,-8 16 0 16,-8 13-4-16,-15 8 0 15,-19 0-11-15,-12 8 0 16,-12 4-20-16,-9 4 1 16,-2-12-12-16,0-4 2 15,0-13-30-15,13-3 1 0,14-9-11 16,8-6 0-16,7-7-4 16,8-14 1-16,0 11-2790 15</inkml:trace>
  <inkml:trace contextRef="#ctx0" brushRef="#br0" timeOffset="16838.39">1521 9202 2550 0,'0'0'0'0,"0"0"18"0,30-4 1 15,-10 4 19-15,-1 4 2 16,2 2 46-16,-6 9 1 15,-3 9-30-15,-8 5 1 16,-4 9 0-16,-12-1 2 16,-3-2-8-16,-1-10-1 15,-3-5 5-15,6-2 2 16,5-7-15-16,4-7 1 16,4-4-16-16,4-9 0 15,4-9-9-15,13-8 0 16,14-15-11-16,7 0 0 15,4 4-8-15,4 6 1 16,-6 5-1-16,-1 3 0 16,-12 5-1-16,-5 10 1 15,-10 8 0-15,-8 8 0 0,-8 2 0 16,0 11 1-16,-8 21 0 16,-4 5 2-16,1 1 1 15,7-2 0-15,4-11 3 16,8-6 0-16,-1-11 1 15,1-10 0-15,7-6-2 16,8-10 2-16,8-8-2 16,2-11 1-16,-2-7 0 15,-8-3 1-15,-12-4 0 16,-7 2 0-16,-4 8-1 0,-7 7-1 16,-1 6 1-16,-11 7 1 15,-12 5-2-15,4 4 0 16,-2 4-4-16,6 0-1 15,8 0-2-15,3 0-1 16,12-2-2718-16</inkml:trace>
  <inkml:trace contextRef="#ctx0" brushRef="#br0" timeOffset="17106">2286 8814 2651 0,'0'0'0'16,"0"0"5"-16,0 0-1 15,0 0 88-15,0 0 0 0,-7 33 36 16,3 12 1-16,-8 16-61 16,-3 8-1-16,0 5-4 15,-5 4 0-15,-1 11-16 16,2 1 1-16,7-10-12 15,5-8 0-15,3-19-13 16,0-21 1-16,4-15-17 16,-4-17 1-16,4 0-2702 15</inkml:trace>
  <inkml:trace contextRef="#ctx0" brushRef="#br0" timeOffset="17300.04">2104 9059 2739 0,'0'0'0'16,"57"-26"9"-16,-5 11 1 15,2-5-1-15,0-1 1 16,-8 5 3-16,-9 8 2 16,-14 2-16-16,-11 6 1 15,-5 6-21-15,-3-2-1 16,-4-4-2049-16</inkml:trace>
  <inkml:trace contextRef="#ctx0" brushRef="#br0" timeOffset="17639.07">2340 9351 2274 0,'0'0'0'0,"0"0"0"16,25-4 0-16,-2 0 22 15,12-10-1-15,7-19 108 16,1-4 1-16,-9 3-17 15,-12 3 1-15,-9-2-4 16,-3 9 0-16,-3 7-23 16,-7 9 2-16,0 0-20 15,-5 8 2-15,-7 4-18 16,-7 6 1-16,-12 13-6 16,0 9 1-16,4 1-6 15,12-4 0-15,11-1-11 0,4-3 2 16,8-3-12-16,11-3 1 15,12-7-5-15,11-6 0 16,-3-8-10-16,1-2-1 16,-1-8-7-16,-5-9 0 15,-34 21-2844-15</inkml:trace>
  <inkml:trace contextRef="#ctx0" brushRef="#br0" timeOffset="17856.12">2827 9112 2500 0,'0'0'0'16,"0"0"17"-16,0 0-1 16,0 0 14-16,0 0-1 15,-31 29 81-15,10-1 1 16,4 9-36-16,3 4 0 0,11 0-1 16,-1-4 0-16,8-3-1 15,3-1 0-15,7-2-14 16,5-9 0-16,4-11-3 15,4-7 0-15,8-15-28 16,-1-11 0-16,-3-11-23 16,-2-14 0-16,-29 47-2671 15</inkml:trace>
  <inkml:trace contextRef="#ctx0" brushRef="#br0" timeOffset="18065.97">3068 8703 2701 0,'0'0'0'32,"4"25"42"-32,-1 4 2 0,1 16 130 0,0 8 1 15,0 12-53-15,0 0 2 16,0-3-73-16,0-1 1 16,-1 0-18-16,-3-7 0 15,-3-9-16-15,3-9 0 16,0-19-18-16,-4-17 0 15,4 0-2693-15</inkml:trace>
  <inkml:trace contextRef="#ctx0" brushRef="#br0" timeOffset="18230.41">2999 8994 2613 0,'0'0'0'0,"0"0"16"15,26-15 1-15,13-3 38 16,19-5 1-16,13 1 86 15,2 4 1-15,-11 9-71 16,-18 3-1-16,-10 2-59 16,-14 4-1-16,-20 0-2418 15</inkml:trace>
  <inkml:trace contextRef="#ctx0" brushRef="#br0" timeOffset="18590.64">3339 9263 2664 0,'0'0'0'0,"33"-12"2"0,1 0 0 16,9-11 0-16,-5-7 1 16,-11 1 15-16,-8-4 1 15,-5 5 10-15,-4 5 1 16,-8 5 19-16,-6 0 2 15,0 9 15-15,-2 5 1 16,-6 4 1-16,-7 9-1 16,-8 17-2-16,0 7 1 15,4-1-6-15,4 1 1 16,7-4-9-16,9 1 1 16,3-3-11-16,3 0 0 0,13-1-9 15,7-12 0-15,8-9-6 16,3-8 0-16,7-13-9 15,1-10 1-15,-3-5-15 16,-5-6-1-16,-34 37-2811 16</inkml:trace>
  <inkml:trace contextRef="#ctx0" brushRef="#br0" timeOffset="19071.88">4211 8614 2789 0,'0'0'0'16,"0"0"0"-16,23 20 1 15,-8-4-2-15,1 1 1 16,-9 11 80-16,-3 9 0 16,-4 16 26-16,-7 4 1 15,-1 9-7-15,-4 5 0 16,5-3-11-16,3-3 1 15,0-8-28-15,8-6 0 16,0-10-14-16,3-6 1 16,1-19-13-16,-4-7 0 15,0-9-10-15,0-13 0 16,3-11-13-16,-3-11 1 16,0-6-7-16,-8-2 1 15,-7 2-3-15,-5 5-1 16,1 11-3-16,-12 9 2 15,-8 4-2-15,-5 16 0 0,-6 20 0 16,-4 9 0-16,3 8 0 16,3 8 0-16,10 12 5 15,10 0 1-15,9-3 5 16,19-9 0-16,19-15 6 16,17-15 0-16,26-23 1 15,18-17 0-15,26-14-4 16,2-24 1-16,5-23-10 0,-117 82-3078 15</inkml:trace>
  <inkml:trace contextRef="#ctx0" brushRef="#br0" timeOffset="55387.97">20718 5652 1507 0,'0'0'0'0,"0"0"124"16,0 0 2-16,0 0 86 0,0 0 0 15,0 0-65-15,-19 0 1 16,17 3-48-16,2 1 0 16,2-4-51-16,12 4 2 15,26 4-4-15,18 0 0 16,15-4-3-16,8 0 1 15,9 2-5-15,12-6 1 16,21 0 22-16,12-6 3 16,7 0 7-16,7 0 1 15,1-2-9-15,0-4 0 16,-4 9-8-16,-7-7 0 16,-12 2-10-16,-10 0 0 15,-11 4-8-15,-14 4 0 16,-13 4-9-16,-13-4 2 15,-14 0-10-15,-10 0 2 16,-13 0-12-16,-10 4 0 16,-9-2-9-16,-10 2 0 0,-6 2-4 15,-17 0 1 1,-21-2-13-16,-14-1 1 0,58-3-2872 16</inkml:trace>
  <inkml:trace contextRef="#ctx0" brushRef="#br0" timeOffset="56170.18">20651 5655 1444 0,'0'0'0'0,"0"0"0"16,23 4 0-16,-19-4 2 15,-4 0 0-15,4 0 108 16,-4 0 0-16,-4 8 33 15,0 6 0-15,-4 21 14 16,-7 18 2-16,-2 10-4 16,1 5-1-16,1 18-16 15,2 8 2-15,1 18-33 0,0 9 2 16,-1 11-26 0,-10 3 1-16,-10 0-15 0,0 0-1 15,-7-4-15-15,5-2 0 16,8 3-12-16,4-9 1 15,2-13-11-15,4-7 2 16,9-12-10-16,0-11 1 16,8-10-3-16,12-13 1 15,17-6-3-15,13-8 1 16,16-10-4-16,13-7 0 16,22-10 3-16,16-1 1 15,18 3-3-15,19 1 3 16,14-7-5-16,10-4 2 15,10-4 2-15,7-2 0 16,-4-4-4-16,-10-4-1 16,-2-2-1-16,-3-2 0 15,-10 3-3-15,-16-1 0 16,-19-10-5-16,-7-1 1 0,-7-3-5 16,-9-9 0-16,-3-7-2 15,-11-10 0-15,-86 48-3017 16</inkml:trace>
  <inkml:trace contextRef="#ctx0" brushRef="#br0" timeOffset="56552.71">23568 5622 2664 0,'0'0'0'16,"-9"26"5"-16,-3 9 2 16,-3 24 6-16,-4 19 1 15,-6 22 145-15,2 19 1 16,9 12-55-16,8 9 2 15,-1 14-11-15,-1 11 2 16,-4-5-17-16,-5 3 1 16,-6 1-21-16,-6-9 2 15,0-12-18-15,-7-20 1 0,-5-13-30 16,-5-20 1-16,4-23-13 16,-4-30 2-16,-6-29-13 15,0-26 1-15,52 18-2872 16</inkml:trace>
  <inkml:trace contextRef="#ctx0" brushRef="#br0" timeOffset="57303.68">20626 6546 2211 0,'0'0'0'15,"0"0"13"-15,0 0 0 16,29 0 32-16,6 2 0 16,32-4-5-16,16 2 2 15,19 0 32-15,15 0 0 16,14-7 36-16,17 3 1 15,20-4 30-15,9 0 1 16,15-8-32-16,2 3 1 16,-11 1-21-16,-12-4-1 15,-18 6-34-15,-26 3 0 16,-29-1-19-16,-14 0 0 16,-18 8-26-16,-18-4 0 0,-17 0-13 15,-20 0 1-15,-11 4-2742 16</inkml:trace>
  <inkml:trace contextRef="#ctx0" brushRef="#br0" timeOffset="57972.4">21063 6076 2123 0,'0'0'0'0,"0"0"-7"16,0 0 0-16,0 0-5 0,0 0 0 15,0 0 61-15,0 0 1 16,0 0 70-16,0 0 2 16,-50 8 6-16,2 6 0 15,-10 6-18-15,-9-5-1 16,-6 3-31-16,-2-2-1 16,5-5-24-16,5-5 0 15,3 4-15-15,8 0 0 16,4-2-11-16,8-4 0 15,5-1-20-15,10-6 1 16,12-1-10-16,7-8 1 16,8 12-2478-16</inkml:trace>
  <inkml:trace contextRef="#ctx0" brushRef="#br0" timeOffset="58285.38">20395 5945 2287 0,'0'0'0'0,"0"0"19"16,0 0 1-16,-21 26 4 15,2-11 2-15,-16 15 23 16,0-1 0-16,-1 6 13 16,3-1-1-16,-1-3 8 15,3-2 0-15,2 1 2 16,6-5 0-16,7-5-7 15,5-1 1-15,3 3-15 0,4 1 2 16,4-3-15-16,8-6 0 16,4-3-10-16,9-1 0 15,11-2-7-15,3-4 1 16,0 0-6-16,1-4 0 16,7-10-14-16,-3-2 0 15,-40 12-2483-15</inkml:trace>
  <inkml:trace contextRef="#ctx0" brushRef="#br0" timeOffset="59085.97">17974 6039 2512 0,'0'0'0'16,"-6"37"-2"-16,3-3 0 16,1 5-12-16,2 2 2 15,0-2 48-15,0 0 1 16,0 3 33-16,2-1 1 16,1-4 13-16,1-6 0 15,-4-5-15-15,0-13 0 16,0-3-19-16,0-4-1 0,-2-2-20 15,-1-4 2 1,-7-8-19-16,-5-10 2 0,-9-21-9 16,5-6 2-16,4-4-5 15,7-2 1-15,8-1 1 16,4 3 0-16,4 4 2 16,3 7 0-16,5 5 3 15,12 6 0-15,13-3 11 16,11 3 0-16,9 5 12 15,-1 11 1-15,2 11 6 16,-8 15 1-16,-8 15-5 0,-14 11 2 16,-16 4-6-16,-16 4 0 15,-17 4-5-15,-10 3 0 16,-8 1-4-16,-9 6 1 16,-4-2-5-16,-4-7 1 15,2-1-16-15,-4-6 0 16,4-8-3-16,3-3 0 15,-1-15-4-15,6-1 1 16,42-20-2768-16</inkml:trace>
  <inkml:trace contextRef="#ctx0" brushRef="#br0" timeOffset="59590.99">18632 6137 2287 0,'0'0'0'0,"0"0"9"16,0 0 1-16,-21-4-5 15,6 4 2-15,-4-4 133 16,-8 8 2-16,2 4-39 0,-2 10 0 16,0 1-16-16,4 7-1 15,0 3-9-15,3 10 1 16,9 6-19-16,5 4 1 16,4 0-25-16,4-4-1 15,6 2-9-15,1-8 1 16,-1-21-7-16,-2-10 0 15,-2-8-10-15,5-14 1 16,9-13-5-16,-1-6-1 16,-6-3-2-16,-3 11 1 15,0 5-2-15,-4 10 1 16,0 7-1-16,-1 6 0 16,1 3 0-16,8 14 0 15,5 9 0-15,4 7 1 16,0-15-1-16,-5-5 0 15,-5-5 0-15,-1-7 0 0,2 0-1 16,1-10 0-16,-13 6-2594 16</inkml:trace>
  <inkml:trace contextRef="#ctx0" brushRef="#br0" timeOffset="59835.66">18711 5679 2386 0,'0'0'0'16,"0"0"15"-16,16 33 1 15,-3 8 98-15,1 12 1 16,-1 6 6-16,-1 10 0 16,1 1-57-16,3-1 1 15,5-7-17-15,-2-1 1 16,-4-4-19-16,-7-8 0 15,0-16-16-15,-8-10 0 16,0-23-2416-16</inkml:trace>
  <inkml:trace contextRef="#ctx0" brushRef="#br0" timeOffset="59997.13">18752 6028 2475 0,'0'0'0'15,"27"-8"16"-15,5-4-1 0,20-2-13 16,2-5 0-16,4-7 19 16,-4 7 0-16,-2 7-9 15,-6 0-1-15,-46 12-1943 16</inkml:trace>
  <inkml:trace contextRef="#ctx0" brushRef="#br0" timeOffset="60421.8">19196 6053 2236 0,'0'0'0'0,"0"0"84"0,0 0 1 16,-13 23 51-16,3-19 0 16,-1 0-23-16,-9 4 2 15,-7 10-43-15,-7 1-1 16,-3 3-11-16,5 5 1 15,6-1-8-15,7 7 1 16,8 4 0-16,5-1 0 16,6-7-8-16,6-6 0 15,3-7-8-15,5-6 0 16,1-6-7-16,3-8 0 16,3-4-5-16,0-10 0 15,-2-17-2-15,-7 2 2 16,-1-4-3-16,-3 11 0 15,-4 14-4-15,-4 5 0 16,4 3-3-16,-4 8 1 0,5 7-4 16,9 11 2-16,9 15-3 15,4 4 1-15,4-6-2 16,-1-5 0-16,3-9-3 16,2-7 0-16,7-14-8 15,-1-14 1-15,-41 14-2946 16</inkml:trace>
  <inkml:trace contextRef="#ctx0" brushRef="#br0" timeOffset="61101.06">20934 7357 2487 0,'0'0'0'15,"0"0"4"-15,0 0 0 16,0 0-10-16,0 0 0 15,0 0 84-15,0 0 1 16,-19-8 38-16,-6 8-1 16,-20 4-1-16,-3 8 0 15,0-2-22-15,-2 4-1 16,-6 3-30-16,-7-1 1 16,-8 1-10-16,-4-1 0 15,-4-2-22-15,2 1 1 16,-4 1-15-16,10-2 3 15,5-4-11-15,10-4 1 16,16-6-15-16,13-10 2 16,27 10-2721-16</inkml:trace>
  <inkml:trace contextRef="#ctx0" brushRef="#br0" timeOffset="61385.5">20187 7191 2575 0,'0'0'0'0,"0"0"11"16,-11 27 0-16,-5-1 39 15,-12 9-1-15,-9 6 88 0,-5-4 0 16,-5 0-61-16,1 1 1 16,6-1-7-16,1 2 2 15,5-2-18-15,5 0 0 16,12-7-13-16,7-7 2 15,6-9-8-15,10-4 1 16,7-4-8-16,14-2 1 16,14-4-8-16,7 0 2 15,-2-8-23-15,-2 2 1 16,-44 6-2725-16</inkml:trace>
  <inkml:trace contextRef="#ctx0" brushRef="#br0" timeOffset="62564.48">17988 7377 2287 0,'0'0'0'0,"0"0"0"15,0 0 0-15,21-12 0 16,-17 4 0-16,-4 0 35 16,-8-5 2-16,-7 1 30 0,-12 0 0 15,-6 12 14-15,-6 8 1 16,-1 0 22-16,4 9 0 15,5 9-18-15,4 9 0 16,6 10-13-16,1 4 1 16,13 4-14-16,7 0 0 15,7 10-15-15,5 11 0 16,-1 10-11-16,5 2 0 16,-1-3-3-16,-1-7 0 15,-3-6-15-15,-1-15 1 16,-4-16-15-16,-6-9 0 15,0-30-2673-15</inkml:trace>
  <inkml:trace contextRef="#ctx0" brushRef="#br0" timeOffset="62744.12">17587 8031 2463 0,'0'0'0'0,"0"0"3"16,25-16 0-16,10-7-3 15,11-7 0-15,4-7 4 16,0 2 0-16,-5 9-1 16,-7 1 0-16,-3 5-3 15,-6-7 0-15,-29 27-1863 16</inkml:trace>
  <inkml:trace contextRef="#ctx0" brushRef="#br0" timeOffset="63163.65">18117 7651 2337 0,'0'0'0'16,"0"21"15"-16,0 3 0 16,-4 9 2-16,4 8 0 15,-4 4 66-15,0-7 0 16,4-5-27-16,4-6 0 15,0-13-4-15,4-4 0 16,-5-4-8-16,5-2 1 16,2-4-11-16,5-10 1 15,4-6-7-15,2-17 0 16,-1-8-16-16,-3 2 1 16,-2-3-9-16,-1 5 2 0,-4 2-4 15,-3 10 1-15,-3 5 1 16,4 10 0-16,-4 10 6 15,-1 0 0-15,1 4 9 16,4 14 2-16,7 17 2 16,3 8 2-16,-5 0 1 15,-3-6 1-15,-2-7-4 16,-1-3 2-16,1-13-5 16,-2-6 0-16,-1-4-15 15,3-8 0-15,-8 4-2484 0</inkml:trace>
  <inkml:trace contextRef="#ctx0" brushRef="#br0" timeOffset="63515.07">18471 7653 2437 0,'0'0'0'15,"0"0"9"1,31 31 0-16,-20-15 3 0,-3 2 1 15,-4 1 86-15,-2-5 1 16,-1 1-29-16,1-3 0 16,0-4-7-16,0-2 1 15,0-4-17-15,2-8 1 16,4-8-19-16,3-11 0 16,5-14-16-16,-1 1 2 0,2 15-9 15,-3 13 1-15,-6 2-5 16,-3 8 2-16,3 0 1 15,4 8 1-15,-1 0 5 16,1 6 1-16,-5 1 6 16,5 1 1-16,-4-2 0 15,3 1 2-15,-3 1-16 16,1-6 2-16,-9-10-2479 16</inkml:trace>
  <inkml:trace contextRef="#ctx0" brushRef="#br0" timeOffset="63767.4">18913 7557 2425 0,'0'0'0'16,"0"0"2"-16,0 0 1 16,-23 8 67-16,-4 5 0 15,-2 11 68-15,4 1 1 16,10-3-63-16,5-2 0 15,5-1 15-15,3-3 1 16,4 1-15-16,7-5 1 16,9-2-29-16,5-4 2 15,2-8-33-15,0-8 0 16,-6-19-17-16,-4-7 1 16,-15 36-2610-16</inkml:trace>
  <inkml:trace contextRef="#ctx0" brushRef="#br0" timeOffset="63994.82">18990 7042 2714 0,'0'0'0'0,"12"16"6"16,-2 13 0-16,-1 16-4 15,-1 12 0-15,-4 2 127 0,0 9 1 16,1 1-27-1,5-3 1-15,0-9-18 0,-3-8 1 16,-3-12-18-16,0-15 0 16,-4-11-42-16,-4-11 0 15,4 0-2699-15</inkml:trace>
  <inkml:trace contextRef="#ctx0" brushRef="#br0" timeOffset="64141.03">18988 7320 2601 0,'0'0'0'16,"0"0"58"-16,0 0 2 16,25-12 20-16,-7 4 1 15,9-3-68-15,0 1-1 16,-4-2-17-16,-6 4 1 16,-17 8-2169-16</inkml:trace>
  <inkml:trace contextRef="#ctx0" brushRef="#br0" timeOffset="64297.05">19123 7439 2324 0,'4'4'0'0,"2"12"12"15,1 4 1-15,1 1 13 16,0-1 0-16,0-3-13 16,1-5 1-16,1 0-14 15,-1-6 0-15,-9-6-1821 16</inkml:trace>
  <inkml:trace contextRef="#ctx0" brushRef="#br0" timeOffset="64430.68">19287 7144 1884 0,'0'0'0'16,"0"0"-10"-16,0 0 1 15,0 0-23-15,0 0 2 16,0 0-1324-16</inkml:trace>
  <inkml:trace contextRef="#ctx0" brushRef="#br0" timeOffset="64746.13">19421 7236 2186 0,'0'0'0'15,"-11"27"9"-15,-1-3-1 16,-5 5 8-16,0 4 0 15,3-1 95-15,5 1 1 0,-1-4-5 16,4 1-1-16,8-3 10 16,6-3 0-16,1-7-27 15,3-9 2-15,3-8-19 16,3-4 0-16,1-4-18 16,-2-11 1-16,-1-7-10 15,-7-3 1-15,-7-6-3 16,-8 1 2-16,-7 9-8 15,-4 5 0-15,-5 5-1 0,-1 5 1 16,-4 2-18-16,2 4 2 16,8 8-19-16,2 0 1 15,15-4-2784-15</inkml:trace>
  <inkml:trace contextRef="#ctx0" brushRef="#br0" timeOffset="65111.55">19652 7185 2802 0,'0'0'0'15,"31"19"38"1,-12-1 1-16,-7 4 8 0,-4 5 1 16,-5 2 70-16,-4-3 0 15,-7 1-60-15,0-3 2 16,2-7-13-16,-1-5 1 15,3-4-3-15,4-12 1 0,0-4-11 16,0-17 0-16,4-24-7 16,3-4 1-16,9 8-8 15,1 4 2-15,-2 11-9 16,5 11 2-16,3 3-5 16,0 16 1-16,-2 12-1 15,-4 4 1-15,-1 5-1 16,-1 1 1-16,1 9-2 15,-1 2 1-15,2 3-9 16,3-7 1-16,-1-15-9 0,0-14-1 16,-19 0-2841-16</inkml:trace>
  <inkml:trace contextRef="#ctx0" brushRef="#br0" timeOffset="65432.32">20068 7001 2211 0,'0'0'0'15,"0"0"1"-15,0 0 1 16,0 0-2-16,0 0 1 16,-17-20 53-16,9 10 1 15,-2 3 43-15,-1 3 1 16,-1 6 5-16,1 5 1 15,-3 9 4-15,1 4 1 0,1 9-17 16,8 0 0-16,6 5-17 16,8-3 1-16,7-11-17 15,4-3 1-15,3-1-16 16,2-4 1-16,1 5-12 16,-5 9 1-16,-17 5-10 15,-16 6 1-15,-20-5-9 16,-31 1 0-16,62-33-2758 15</inkml:trace>
  <inkml:trace contextRef="#ctx0" brushRef="#br0" timeOffset="67247.88">17599 5937 2072 0,'19'-11'0'0,"27"-9"55"16,18-5 0-16,13-9 42 0,6-3 0 15,3-2-35 1,10 6 1-16,1 3-6 0,5-3 0 16,0-2-13-16,2 2 0 15,-14 7-13-15,-3-1 1 16,-1 1 10-16,-9 1 1 15,-9 9-4-15,-20 4 2 16,-4 12 4-16,-9 0-1 16,-12 4 14-16,-4 0-1 15,-2 8-9-15,-1 2 2 16,7 9-10-16,0 3 0 16,-2 7-5-16,2 2 1 15,6-2-8-15,4 9 1 16,13 14-7-16,-2 11 0 15,6 9-4-15,0 6 0 16,0 5-3-16,-4-1 0 16,-7-10 2-16,-4-5 1 0,-7-11-1 15,3-7 1-15,-4-12-4 16,-8-7 2-16,-13-9-4 16,-6-1 1-16,-6-3-4 15,-9-1 1-15,-8-5-3 16,-16 3 0-16,-9-2 1 15,-8-1 1-15,-13-5 1 16,-14 2 0-16,-19 0 4 16,-21-3 1-16,-17 11 0 15,-12 6 1-15,-16 9 1 0,-14 6 0 16,-13 0-3 0,-3 8 2-16,4 12-3 0,7-3 1 15,19-1-2-15,26-4 1 16,32-12-2-16,14-11 0 15,17-7-3-15,14-11 0 16,17-12-4-16,15-8 1 16,14 0-2-16,9 0 2 15,8-3-1-15,8-7 2 16,7-9-1-16,5-11 1 16,3-3-1-16,6-8 2 15,4-11 0-15,7-11 0 16,1-3-1-16,1-16 2 15,-3-4-1-15,5-16 0 16,10-6 1-16,8-9-1 16,7-6 1-16,4 7 1 15,-2 5-2-15,-11 17-3 0,-58 102-3075 16</inkml:trace>
  <inkml:trace contextRef="#ctx0" brushRef="#br0" timeOffset="84416.03">19446 10684 1080 0,'0'0'0'16,"0"0"7"-16,0 0 1 15,-21 24 57-15,17-20 0 16,1-4 98-16,-1 4 0 15,2-4-35-15,0-4 1 16,-2 4-45-16,0-4 0 16,0 4-8-16,2 0 0 0,0 0-4 15,1 0 0-15,-1 0-10 16,0 0 1-16,2 0-14 16,0 0 1-16,0 0-2 15,0 0 0-15,0 0-2 16,2 0 0-16,5-4 2 15,5 4 1-15,1-4-1 16,3 4-1-16,3-6-5 16,-4 2 1-16,1 2-6 15,-5 0 0-15,5-2-4 16,3-2 0-16,2-1 0 0,8-3 0 16,8-2-4-16,1 2-1 15,-7 1-2-15,5-1 3 16,12-6-3-16,4 0 1 15,2 3 0-15,0-9 0 16,6-1-3-16,5-7 1 16,-1 3-6-16,1-4 1 15,8 3-1-15,-1 1 0 16,-3 1-6-16,-4 7 2 16,-3 3-2-16,1-2 2 15,3-5-6-15,-3-1 1 16,5 3 0-16,-1-1 1 15,-2 7-3-15,-1-5 1 16,-2 2-2-16,-3 3 0 16,-5-1 0-16,-2 10-1 15,0 6-1-15,-2 2-1 0,-4-4-2 16,-3-2 2-16,-7 0-2 16,3 0 0-16,-7-3 1 15,3-5-1-15,5-4 1 16,5 2 1-16,5-3-2 15,2 1 1-15,0 4 1 16,3-5 0-16,-1 3-1 16,2 4 1-16,2 2-2 15,3-7 1-15,-1-5 0 16,5 3 0-16,9-1-1 0,1 2 0 16,0-7 3-16,2 1 1 15,2-3-3-15,7-3 1 16,-1-1 3-16,5 2 0 15,-9 7 1-15,-2 2 0 16,-8 3-1-16,-1 3 1 16,-3 6-2-16,-4-2 0 15,-9-3-3-15,-6 1 1 16,0 2-3-16,1-4 1 16,1 0-5-16,-2-3 1 15,-48 15-2847-15</inkml:trace>
  <inkml:trace contextRef="#ctx0" brushRef="#br0" timeOffset="94247.1">3632 16211 1457 0,'0'0'0'16,"0"0"27"-16,0 0 0 15,0 0 35-15,0 0 0 16,0 0 19-16,0 0 1 16,0 0-4-16,0 0-1 15,0 0-32-15,0 0 0 16,0 0 0-16,0 0 0 15,0 0 27-15,0 0 1 0,0 0 12 16,0 0 1-16,-20-14-6 16,20 14 0-1,0 2-3-15,-3 6 0 0,3 9-7 16,-4 15 0-16,4 7-17 16,-4 6 1-16,4-4-4 15,0-4-1-15,0-2-6 16,-4 1 1-16,0-3-11 15,4-4 1-15,0-9-12 16,4-4 1-16,-4-7-10 16,4-3 2-16,0-2-14 0,0-6 1 15,-4 2-2507-15</inkml:trace>
  <inkml:trace contextRef="#ctx0" brushRef="#br0" timeOffset="94469.31">3559 16060 2324 0,'0'0'0'15,"0"0"1"-15,0 0 1 16,0 0-3-16,0 0 0 15,0 0-66-15,0 0 1 16,0 0-159-16,34-10 0 16,-34 10-1082-16</inkml:trace>
  <inkml:trace contextRef="#ctx0" brushRef="#br0" timeOffset="94863.37">3918 16191 2248 0,'0'0'0'0,"0"0"-1"15,0 33 0-15,0-13-24 0,0 1 2 16,0 3 92-16,-3-1 1 16,-1-1 41-16,-4-1 1 15,0-1-4-15,1-2 0 16,7-9-18-16,0-5-1 15,0-4-28-15,7-7 0 16,9-9-18-16,7-8 2 16,8-9-12-16,1 0 0 15,7 3-6-15,-1 9 0 16,1 9-11-16,-10 12 1 16,-8 10-7-16,-8 9 0 15,-1 9-4-15,-8 5 0 16,-1 4-3-16,-3-3-1 15,4-1-1-15,0-8 0 16,0-9-1-16,4-10 0 16,-4-8-6-16,-1-16 2 0,-3 18-2507 15</inkml:trace>
  <inkml:trace contextRef="#ctx0" brushRef="#br0" timeOffset="95113.92">4627 15545 2538 0,'0'0'0'0,"-8"19"0"0,4 7 0 16,4 21 16-16,-8 11 0 16,1 11 113-16,-1 2 2 15,4 5-31-15,-4 0 1 16,5 5-15-16,-7-3 0 15,4-6-41-15,0-5 1 16,-1-6-26-16,-3-12 2 16,0-8-20-16,-1-18 0 15,11-23-2508-15</inkml:trace>
  <inkml:trace contextRef="#ctx0" brushRef="#br0" timeOffset="95282.82">4432 16091 2311 0,'0'0'0'16,"0"0"32"-16,0 0-1 16,0 0 26-16,0 0 1 15,0 0 21-15,58-16 2 0,11-3-2 16,18-9 0-16,5-1-23 16,-5-2 0-16,-87 31-2246 15</inkml:trace>
  <inkml:trace contextRef="#ctx0" brushRef="#br0" timeOffset="95835.12">5808 15981 2588 0,'0'0'0'0,"0"0"43"16,39 32 1-16,-1-3 98 16,8 2 1-16,2 1-88 15,2 1 0-15,0 2-23 16,-5 3 2-16,-7-1 2 0,-3-2 0 16,-8-2-1-16,-4-3 1 15,-4-15-21-15,-3-7 1 16,-5-8-13-16,1 0 1 15,-5-4-8-15,5-15 2 16,-12 19-2482-16</inkml:trace>
  <inkml:trace contextRef="#ctx0" brushRef="#br0" timeOffset="96059.13">6091 16036 2475 0,'0'0'0'16,"-23"8"-27"-16,8 4 0 16,-1 3 25-16,1 3 1 15,-8 6 50-15,-8 9 2 16,-6 10 62-16,-1 6 2 0,-1 0-23 16,5-4 1-16,11-4-27 15,11-4 1-15,4-11-29 16,5-15 1-16,3-11-2396 15</inkml:trace>
  <inkml:trace contextRef="#ctx0" brushRef="#br0" timeOffset="96315.01">6480 16071 2903 0,'0'0'0'16,"0"0"1"-16,0 0 0 16,0 0 0-16,0 0 1 15,0 0-21-15,-19 16 1 16,19-16-119-16,3 0 1 15,-3 0-1813-15</inkml:trace>
  <inkml:trace contextRef="#ctx0" brushRef="#br0" timeOffset="96466.61">6609 16291 2035 0,'0'0'0'0,"-31"33"-4"15,8-5 0-15,0 1 5 16,5 6 1-16,3 4 109 15,0-1 0-15,3-5 8 16,4-2 1-16,8-31-1989 16</inkml:trace>
  <inkml:trace contextRef="#ctx0" brushRef="#br0" timeOffset="137871.03">3445 15355 1620 0,'0'0'0'16,"23"-10"73"-16,-4 4 0 15,1 2 51-15,-1 4 1 16,0-4-41-16,4 4 0 16,14 4-31-16,1 0 0 15,5-2-26-15,3 0 0 16,10 2-9-16,5 0 0 16,12-6 3-16,10-2 0 15,17 0 18-15,14-2 1 0,11-4 7 16,9-1 0-16,7-1 17 15,-5-4 1-15,-1-5 4 16,-2 1 0-16,0 1-7 16,-6 5 1-16,-2 2-13 15,-8 2 2-15,3-1-11 16,-9 1 1-16,-1 0-11 16,-12 2 2-16,-2 0-7 15,-5 2 1-15,-10 4-2 16,-5 4 1-16,-4 6-3 0,-11 2 0 15,-7 4-2-15,-6-1 1 16,2 5-4-16,-7 4 0 16,-1 9-1-16,-4 6 0 15,-3-2-2-15,2 5 1 16,-3 1 2-16,1 10 0 16,0 11 0-16,-7-1 0 15,1 6 0-15,-4 3 0 16,-2-1-1-16,4 3 1 15,0 6 0-15,4 1 0 16,-6 3 0-16,2 0 0 16,0 2 0-16,0 1 0 15,0-5-4-15,0 0 0 16,-4-5-4-16,0-3 2 16,-6-7-3-16,-1-5 1 15,-7-3-1-15,-3-6 0 16,-2-6 1-16,-4-6 1 0,-4-2-1 15,-4-5 1-15,-5-11-1 16,-8-5 2-16,-8-2-2 16,-10-3 0-16,-11-3-2 15,-15-4 1-15,-14-4-3 16,-8 0 1-16,-13 0-2 16,-9 0-1-16,-14 0-3 15,-3 2 1-15,-12 6-2 16,-6 2 0-16,-5 0-3 15,-6 1 1-15,-5 5-11 16,-2 6 1-16,2 7-13 0,1 0 2 16,-1-1-14-16,0-1 0 15,2 3-13-15,3 1 2 16,3 6-1-16,-4-2 1 16,4-1 18-16,5-3 2 15,18-6 13-15,6-5 0 16,14-10 7-16,5-6 1 15,13-4 5-15,10-4 1 16,18-6 1-16,1-4 0 16,12-3 5-16,10-11 0 15,9-11 13-15,8-12 0 16,0-8 13-16,7-9 2 16,1-10 4-16,7-9 0 15,-3-16-2-15,3-9 0 16,8-11-12-16,4-13 1 15,4-14-6-15,3-9 1 0,16-3-8 16,4-7 1-16,7 5-8 16,-5 9-1-16,-10 10-3 15,-30-2 1-15,7 147-2933 16</inkml:trace>
  <inkml:trace contextRef="#ctx0" brushRef="#br0" timeOffset="172017.01">14016 15290 1431 0,'0'0'0'16,"0"0"154"-16,0 0 1 15,0 0 68-15,0 0 2 16,0 0-101-16,0 0 2 16,0 0-43-16,-4-23 0 15,2 7-37-15,0-2 0 16,2-1-5-16,0 5 0 16,-2 2-4-16,0 6 1 15,-2 3 2-15,0 3-1 16,1-2 9-16,-13 2 1 0,-11 3-1 15,-11 17 0-15,-6 17-6 16,-1 16 2-16,1 8 11 16,2 5 0-16,7 5-1 15,8 5 1-15,8-1-18 16,7 3 0-16,8-2-10 16,6-5 1-16,6-3-12 15,4-17 1-15,3-8-6 16,6-15 0-16,6-11-3 15,8-17 1-15,5-17-5 0,6-11 2 16,6-11-4-16,0-2 1 16,-2-4-2-16,-2-2 0 15,-7 0-1-15,-5 8 0 16,-12 6 0-16,-5 9 1 16,-4 12-1-16,-7 12 1 15,0 8-1-15,-1 14 0 16,7 17 0-16,5 4 0 15,2 2 0-15,4-6 0 16,6-5-1-16,11-13 1 16,6-11 0-16,2-12 0 15,4-12 0-15,-8-11 0 16,-7-12 0-16,-4-7 0 16,-8-8 5-16,-14-1 1 15,-15-2 11-15,-15 2 1 16,-18 4 5-16,-13 12 1 15,-17 11 5-15,-1 13 1 0,-1 13-3 16,1 13 0-16,5 13-15 16,7 5-1-16,10-1-11 15,13-5 0-15,14-9-24 16,15-10 2-16,2-6-2853 16</inkml:trace>
  <inkml:trace contextRef="#ctx0" brushRef="#br0" timeOffset="172782.97">14882 15464 2500 0,'0'0'0'15,"0"0"-55"-15,0 0 0 0,0 0 57 16,0 22 0-16,0 1 81 16,0 7 1-16,2 5 11 15,1 0-1-15,1-5 1 16,0-5 1-16,4-7-20 16,3-3 2-16,-3-3-18 15,0-6 1-15,0-4-10 16,-1-4 2-16,1-8-1 15,3-11-1-15,1-16-6 16,0-1 0-16,-1 1-7 16,3 8 0-16,3 9-4 0,2 8 0 15,0 8-10-15,-3 8 2 16,-7 10-4-16,3 8 0 16,-4 5-9-16,-4-1 2 15,-4-3-5-15,3-5 0 16,-3-7-1-16,4-5 0 15,-4-2-2-15,4-2 1 16,0-2-4-16,11-10 1 16,16-15-2-16,6-10 2 15,-1-1-2-15,-3 1 1 16,-6-2-2-16,-4 12 0 16,-11 13 0-16,-1 12 0 15,-7 8-1-15,-4 15 2 16,0 20-1-16,0 6 0 15,0-4 0-15,0-4 1 0,4-5-1 16,7-9 0-16,12-9 0 16,2-9 1-16,4-5-1 15,2-15 0-15,6-15-2 16,-7-7 0-16,3-4-41 16,-2-7 0-16,-31 44-2816 15</inkml:trace>
  <inkml:trace contextRef="#ctx0" brushRef="#br0" timeOffset="173281.4">15875 14938 2400 0,'0'0'0'16,"0"0"0"-16,0 0 0 16,-4 33 51-16,0 0 1 15,0 24 86-15,-2 19 0 16,-1 20-41-16,1 16 0 15,4 5 8-15,-2 7-1 16,-2-1-27-16,-1-7 2 16,-1-7-17-16,0-7 1 15,3-4-14-15,1-12 0 16,2-15-9-16,0-20-1 16,-2-24-5-16,-2-15 0 15,-2-14-9-15,-3-27 1 16,-6-36-4-16,1-17 1 15,9-8-11-15,7-14 0 16,3-10-5-16,13 3 1 0,3 15-2 16,8 6-1-1,4 15 0-15,3 7 0 0,3 19 3 16,5 13 1-16,-1 9 4 16,1 11-1-16,-7 10 4 15,-1 12 0-15,-3 12 2 16,-12 11 0-16,-15 12 0 15,-19 8 1-15,-16 2-3 16,-17 2 1-16,-10-6-3 16,-7-2 1-16,-1-10-7 0,9-9 0 15,8-14-7 1,15-12 0-16,11-12-9 0,15-6 1 16,8 18-3051-16</inkml:trace>
  <inkml:trace contextRef="#ctx0" brushRef="#br0" timeOffset="173581.18">16408 14898 2726 0,'0'0'0'15,"0"0"4"-15,0 0 0 16,11 20 132-16,-9-8 0 15,0 5 29-15,-2 17 0 16,0 13-82-16,-2 11 1 0,-2 11-11 16,-3 0 0-16,-7 3-13 15,3-1 1-15,1-7-19 16,0-5 0-16,5-10-13 16,3-12 1-16,4 2 0 15,-2-33-29 1,0-4 1-16,0-2-17 15,0-4 0-15,0 4-2923 16</inkml:trace>
  <inkml:trace contextRef="#ctx0" brushRef="#br0" timeOffset="173917.87">16564 15617 2475 0,'0'0'0'16,"0"0"10"-16,23-2 0 15,-10-4-8-15,6-11 2 16,8-15 154-16,-2-9 1 15,-9-4-43-15,-5 0 0 16,-3 4-14-16,-8 10 1 16,-4 9-18-16,-7 3 1 15,-3 9-24-15,-5 8 2 16,-6 8-14-16,-2 11-1 16,-4 11-13-16,2 5 1 15,10 8-8-15,4-2 0 16,7 4-4-16,8-1 0 15,8-9-6-15,7-2 1 16,12-1-4-16,6-9 1 0,3-11-8 16,3-10 0-16,-3-10-7 15,-1-4 0-15,-4 1-2 16,-2 1 0-16,-6 4-11 16,0 0 1-16,0-2-69 15,0-1 1-15,-23 11-2733 16</inkml:trace>
  <inkml:trace contextRef="#ctx0" brushRef="#br0" timeOffset="174142.67">17029 15347 2299 0,'0'0'0'0,"0"0"7"0,0 0 0 16,35 33-5-16,-8-9 0 15,8 13 127-15,3 6 1 16,2 2-4-16,1-2-1 15,-5-6-16-15,-1-5 1 16,-2 1-53-16,-2-8 1 16,-8-15-28-16,-6-8 1 15,-5-6-19-15,-7-9-1 16,-5-15-11-16,-4-13 0 16,4 41-2434-16</inkml:trace>
  <inkml:trace contextRef="#ctx0" brushRef="#br0" timeOffset="174354.87">17308 15425 2437 0,'0'0'0'15,"-19"30"0"-15,4-7 0 0,1-9 1 16,-1-2 1-16,-4-3 149 16,-4 5 0-16,-4 6 1 15,0 3-1-15,4 3-31 16,3-1 0-16,9-5-33 15,11-3 0-15,4-7-45 16,3 4 0-16,13 7-29 16,3-5-1-16,-23-16-2688 15</inkml:trace>
  <inkml:trace contextRef="#ctx0" brushRef="#br0" timeOffset="174849">18775 14977 2701 0,'0'0'0'16,"0"0"-5"-16,0 0 1 0,0 0 18 15,-25-2 2-15,-14 6 77 16,-11 9 0-16,-2 21 22 16,2 11 0-16,0 6-4 15,12 6 0-15,5 9-27 16,14-1-1-16,13-5-18 16,10-5 0-16,11-6-18 0,12-12 0 15,8-11-10-15,3-10 1 16,3-13-27-16,-3-6 1 15,3-9-12-15,-1-4 0 16,-3-3-4-16,7-5 1 16,-44 24-2879-16</inkml:trace>
  <inkml:trace contextRef="#ctx0" brushRef="#br0" timeOffset="175286.12">19169 14967 2714 0,'0'0'0'16,"0"0"-7"-16,0 0 1 15,0 0-25-15,0 0 2 16,0 0 20-16,0 0 1 16,0 0-19-16,0 0 2 15,0 0-1904-15</inkml:trace>
  <inkml:trace contextRef="#ctx0" brushRef="#br0" timeOffset="175450.68">19214 15269 2550 0,'0'0'0'0,"-6"31"9"16,0-4 0-16,-6 5 32 15,-5 1-1-15,-8 8-15 16,-6 6-1-16,-5 6-21 15,-7 0 0-15,43-53-2032 16</inkml:trace>
  <inkml:trace contextRef="#ctx0" brushRef="#br0" timeOffset="196167.46">19175 15020 1746 0,'0'0'0'15,"0"0"87"-15,0 0 2 16,0 0 141-16,0 0 0 16,0 0-83-16,0 0 0 15,0 0-60-15,27 0 2 16,-8 4-42-16,12 0 0 15,11-2 2-15,-7 0 0 16,-8 0-4-16,-4-2 1 16,0-4-9-16,0 0 1 0,0 2-10 15,2 0 0 1,2 0-23-16,-2-2 0 0,-4 4-6 16,-3 0 1-16,-7 0-29 15,-5 0 1-15,-6 0-2386 16</inkml:trace>
  <inkml:trace contextRef="#ctx0" brushRef="#br0" timeOffset="196453.92">19131 15349 1821 0,'0'0'0'16,"0"0"0"-16,0 0 0 15,31-14-1-15,-14 8 0 16,2-3 11-16,2-3 0 16,10 0 14-16,13 0 1 15,6 1 18-15,10-3-1 16,6 0 4-16,-1-5 2 15,-2 1-26-15,-1-2 2 16,-62 20-1610-16</inkml:trace>
  <inkml:trace contextRef="#ctx0" brushRef="#br0" timeOffset="199055.01">20357 14797 2538 0,'0'0'81'0,"0"0"-1"15,0 0 94-15,0 0 0 0,0 0-57 16,0 0 0-16,9 51-66 15,-1-4 1-15,-4 3-23 16,-4-4 2-16,-4-9-7 16,0-8 2-16,2-9-2 15,0-11 0-15,2-3 0 16,2-6 1-16,2-4-1 16,6-17 2-16,11-26 0 15,8-12 0-15,7-2 3 16,3 5 0-16,3 7-3 15,-1 17 1-15,-11 23-6 0,-3 16 0 16,0 15-4-16,-11 17 1 16,-5 20-3-16,-3 0-1 15,-2-8-2-15,-1-8-1 16,3-10-3-16,0-10 1 16,-2-11-4-16,-1-8 1 15,1-12-6-15,4-13 0 16,-10 21-2972-16</inkml:trace>
  <inkml:trace contextRef="#ctx0" brushRef="#br0" timeOffset="199404.66">20972 14983 2739 0,'0'0'0'15,"0"0"27"-15,24-6 0 16,8-14 5-16,11-9 1 0,-5-4 101 15,-5-7 1-15,-8-1-54 16,-8-2 1-16,-7-53 73 16,-10 59-85-1,-4 12 1-15,-2 11-17 16,-2 4 1-16,-1 8-14 16,-7 8 2-16,-7 10-8 15,2 13 1-15,2 14-5 16,5 6 1-16,11-2-11 15,3-6 1-15,7-2-7 0,7-7 1 16,7-11-5-16,4-13 0 16,10-12-6-16,5-8-1 15,8-9-5-15,0-5 1 16,-5 3-36-16,-5-6 1 16,-38 29-2925-16</inkml:trace>
  <inkml:trace contextRef="#ctx0" brushRef="#br0" timeOffset="199853.39">21488 14667 2186 0,'0'0'0'16,"0"0"17"-16,0 0 3 15,10-19-1-15,-10 13 0 16,0 6 67-16,-4 6 1 16,0 2 12-16,-4 19 1 15,-3 22-1-15,-1 6 1 16,9-6 5-16,3-8 1 16,11-10-10-16,4-9 1 15,7-12-20-15,3-12 1 16,11-14-17-16,7-9 2 0,-1-3-13 15,-6 1 0-15,-5 1-14 16,-6 7 1-16,-7 9-8 16,-1 6 0-16,0 0-7 15,1 4 0-15,-1 4-4 16,2 0 0-16,4-8-5 16,2 4 0-16,-4 0-2 15,-1-4 0-15,-3 2 4 16,0 2 0-16,-1 0 1 15,-3 0 2-15,-1 6-2 0,-1 2 0 16,5 7 1-16,-1 11-1 16,2 3 4-16,-1-5-1 15,1-11 0-15,2-5 0 16,4-6-4-16,8-10-15 16,8-9 0-16,-3-13 0 15,-11-9 0-15,-9-10 0 16,-13-17 0-16,-18-9 0 15,-21-7 0-15,-18 0 0 16,-16 7 0-16,-9-7 0 16,79 82-3028-16</inkml:trace>
  <inkml:trace contextRef="#ctx0" brushRef="#br0" timeOffset="200387.01">22672 14689 2701 0,'0'0'0'0,"0"0"66"16,0 0 0-16,25-16 50 16,-12 8-1-16,5 3-60 15,1-3 0-15,2-2-45 16,2-6 2-16,-23 16-2409 16</inkml:trace>
  <inkml:trace contextRef="#ctx0" brushRef="#br0" timeOffset="200538.19">23189 14648 2864 0,'0'0'0'15,"0"0"70"-15,0 0 0 16,0 0 67-16,0 0-1 16,0 0-117-16,20-18 1 15,-20 18-2508-15</inkml:trace>
  <inkml:trace contextRef="#ctx0" brushRef="#br0" timeOffset="200659.87">23647 14583 2940 0,'0'0'0'16,"0"0"94"-16,0 0 0 16,0 0-67-16,-7-49 0 15,7 49-2414-15</inkml:trace>
  <inkml:trace contextRef="#ctx0" brushRef="#br0" timeOffset="-192049.68">9636 10042 426 0,'0'0'0'16,"0"0"31"-16,0 0 1 0,0 0 62 15,0 0 0-15,0 0 47 16,0 0 0-16,0 0-13 16,0 0 0-16,-8-22-57 0,4 22-1 15,0-3-10-15,-3-1 0 16,-1 4 0-16,-4 4 0 15,-3 3 0-15,-12 9-1 16,-6 13-1-16,5-3-1 16,4-3-9-16,7-5 0 15,2-2-5-15,3-3 1 16,4 1-8-16,1 0 1 16,3 1-14-16,4-3 2 15,4-4-11-15,3-4 1 16,5-2-9-16,7-6 0 15,-19 4-1638-15</inkml:trace>
  <inkml:trace contextRef="#ctx0" brushRef="#br0" timeOffset="-191846.25">9632 10058 1583 0,'0'0'0'0,"0"0"15"16,-23 17 0-16,4 5 28 16,-4 7-1-16,-10 4-3 15,2-5 0-15,4-7-17 16,8-1 1-16,0 5-21 16,-1-1 1-16,20-24-1373 0</inkml:trace>
  <inkml:trace contextRef="#ctx0" brushRef="#br0" timeOffset="-190964.87">9872 10359 614 0,'0'0'0'0,"0"0"0"16,0 0 0-16,0 0 0 16,0 0 0-16,0 0 18 15,0 0 0-15,0 0 44 16,0 0 1-16,0 0 59 15,-30 34 1-15,-5-5-15 0,-3 2 1 16,-1 3-25-16,3-5 1 16,-3 4-16-16,-3 2 1 15,3-1-25-15,8-11 1 16,12-5-33-16,6-10 2 16,13-8-1264-16</inkml:trace>
  <inkml:trace contextRef="#ctx0" brushRef="#br0" timeOffset="-190748.68">9888 10441 2173 0,'0'0'0'0,"0"0"0"16,-17 20 1-16,-1 2-4 16,-13 7 1-16,-11 14-58 15,0-2 2-15,42-41-1481 16</inkml:trace>
  <inkml:trace contextRef="#ctx0" brushRef="#br0" timeOffset="-162403.98">9834 14231 1067 0,'0'0'0'0,"0"0"-74"16,-8 19 1-16,8-19-617 16</inkml:trace>
  <inkml:trace contextRef="#ctx0" brushRef="#br0" timeOffset="-162180.75">9792 14297 614 0,'0'0'0'0,"0"0"97"16,0 0-1-16,0 0 119 15,0 0 0-15,7 0-123 16,5-6 0-16,19-11-20 15,11-13 1-15,4-7-11 0,6 0 0 16,6-2 9-16,3 4 1 16,-1-1 4-16,-6 7 1 15,-4 4-24-15,-2-3 0 16,-2-3-13-16,-3-1 0 16,-1-1-9-16,-3 6 1 15,-3 7-28-15,-5 6 1 16,-31 14-1688-16</inkml:trace>
  <inkml:trace contextRef="#ctx0" brushRef="#br0" timeOffset="-161911.72">10098 14311 2035 0,'0'0'0'0,"0"0"0"16,0 0 1-16,0 0-1 15,0 0 0-15,25-23 29 16,9-7 1-16,9-1 39 16,3 1 1-16,2 7 7 15,2-3 2-15,0-3-10 16,2-2 1-16,8 1-36 15,-1-7-1-15,-5-4-31 0,-6-6 1 16,-48 47-1955-16</inkml:trace>
  <inkml:trace contextRef="#ctx0" brushRef="#br0" timeOffset="-49131.09">20678 15402 1557 0,'0'0'0'16,"0"0"8"-16,0 0 0 15,0 0 18-15,0 0 1 0,0 0 78 16,0 0 1-16,0 0-10 15,0 0 1-15,0 0-3 16,0 0 1-16,0 0-4 16,0 0 0-16,69 4-1 15,6 2 0-15,20-8-15 16,22-8 0-16,27-6-7 16,18-5 2-16,9-7 17 15,20-5 2-15,3-4-15 16,2 3 1-16,-3 5-14 15,-20 6 1-15,-15-1-20 0,-29 6 1 16,-23 7-26-16,-22 3 1 16,-18 2-18-16,-22-6 1 15,-44 12-2580-15</inkml:trace>
  <inkml:trace contextRef="#ctx0" brushRef="#br0" timeOffset="-35819.67">18965 9672 2035 0,'0'0'0'15,"0"0"130"1,0 0 2-16,0 0 66 0,0 0 2 16,0 0-82-16,12 25 0 15,15 3-64-15,9 13 1 16,-3 0-22-16,-6-8 2 15,-6-7-8-15,0-11 0 16,2-11-7-16,8-29 1 16,10-28 9-16,13-25-1 15,11-26 5-15,12-16 1 0,17-26 1 16,18-11 1-16,28-17-9 16,18-5 0-16,17 9-16 15,-5 2-1-15,-170 168-2624 16</inkml:trace>
  <inkml:trace contextRef="#ctx0" brushRef="#br0" timeOffset="-9306.15">18923 2234 1947 0,'0'0'0'16,"0"0"6"-16,0 0 2 15,0 0 15-15,0 0 0 16,0 0 90-16,0 0 2 15,0 0 0-15,0 0 1 16,-40-7-8-16,-7 7 0 16,-5 7-21-16,-5 11 1 15,-1 6 0-15,-7 5 2 16,3 8-13-16,2 4 2 16,3 4-14-16,3 8 1 15,9 4-2-15,11 4 1 16,11-5-10-16,5-1 0 15,9-2-8-15,9 0 1 0,11-8-10 16,12-12 0-16,12-5-10 16,11-18 0-16,12-12-7 15,5-6 1-15,3-12-8 16,-5-5 2-16,-5-3-14 16,-6-1 2-16,-5 0-4 15,-5 5 0-15,-3-1-14 16,-7-3 1-16,-30 28-2868 15</inkml:trace>
  <inkml:trace contextRef="#ctx0" brushRef="#br0" timeOffset="-8904.3">19314 1915 2311 0,'0'0'0'15,"0"0"-48"-15,11 33 0 0,-15 1 31 16,-3 15 0-16,-9 8 59 16,1 3 0-16,-4 3 66 15,-6 5 1-15,1-1 31 16,1 2 0-16,4-3-16 16,4-9-1-16,5-12-55 15,6-8 0-15,6-9-29 16,2-7 1-16,2-5-26 15,2-4 2-15,1-9-16 16,7-3 0-16,-16 0-2441 16</inkml:trace>
  <inkml:trace contextRef="#ctx0" brushRef="#br0" timeOffset="-8440.47">19679 2283 2060 0,'0'0'0'15,"0"0"-6"-15,-36 26 1 16,9-7-13-16,-6 11 1 15,-2-5 21-15,1 3 2 16,-3 5 33-16,3 4 0 0,7 0 36 16,7 6 0-16,9-9 10 15,7-5 1-15,6-5-15 16,4-11 0-16,3-5-14 16,5-4 1-16,7-8-21 15,8-10 0-15,9-13-13 16,-3-6 1-16,0-1-3 15,-7 7 2-15,-4 2-1 16,-5 9 1-16,-4 8-5 16,-3 8 0-16,-5 0 2 0,5 8 1 15,3 8-2-15,3 5 0 16,-1-1-1-16,0 5 1 16,-1-1-3-16,-3-3 0 15,-1-9-10-15,-1-8-1 16,-11-4-2334-16</inkml:trace>
  <inkml:trace contextRef="#ctx0" brushRef="#br0" timeOffset="-8037.88">20056 2272 1721 0,'0'0'0'0,"0"0"31"16,0 0 1-16,0 0 10 15,0 0 2-15,0 0 156 16,0 0 0-16,0 0-87 16,0 0 0-16,-21 0-14 15,2 11 1-15,-4 11-15 16,0 5 1-16,2-1-19 15,3-7 1-15,9 3-19 16,7-3 0-16,6 3-13 16,5 1 0-16,9-5-8 15,3-6 1-15,2-4-12 16,0 0 1-16,-4 1-5 0,-3 3 2 16,-5 0-5-16,-7 0 0 15,0-3-2-15,-8 7 0 16,-4 0-3-16,-7-1 2 15,-8 3-5-15,-8-10 1 16,31-8-2511-16</inkml:trace>
  <inkml:trace contextRef="#ctx0" brushRef="#br0" timeOffset="-7603.94">20278 2276 2236 0,'0'0'0'0,"0"0"2"16,0 0 2-16,0 0 62 15,0 0 1-15,0 0 33 16,-23 15 1-16,13-1-24 15,0-2 2-15,3-5 11 16,3 5 1-16,2 2-19 16,2-2-1-16,2-1-15 0,4 1 1 15,3 6-17-15,3-3 0 16,3-1-9-16,1 6 0 16,3-5-11-16,-2-1 2 15,-5-2-8-15,-5-4 1 16,-1 0-5-16,0-1 1 15,0-3-3-15,-2 6 0 16,-4 6-3-16,-8 5 2 16,-13 7-2-16,-8 1 0 15,-2-5-2-15,0-7 0 16,2-9-2-16,4-4 0 16,25-4-2589-16</inkml:trace>
  <inkml:trace contextRef="#ctx0" brushRef="#br0" timeOffset="-7003.34">21063 2252 2299 0,'0'0'0'15,"0"0"34"-15,0 0-1 16,-23 37 35-16,9-2-1 15,1 7 123-15,1-1-1 16,3 0-100-16,1-8-1 16,4-2-9-16,2-9 1 15,0-10-14-15,0-8 0 16,2 0-14-16,0-4-1 16,0-4-10-16,4-16-1 15,8-25-8-15,5-14-1 16,4-5-3-16,2-1 1 15,-3 6-6-15,-1-1-1 16,6-1-2-16,-2 6 2 16,2 16-3-16,-2 10 0 0,-4 13-3 15,1 6 0 1,5 12 1-16,-2 10 0 0,-2 11-2 16,-6 7-1-16,-3 15 1 15,-1 4 0-15,3 0 1 16,-1 3 0-16,-1 5-4 15,-1-2 1-15,1-6-8 16,-2-4 1-16,-1-10-6 16,-5-5 0-16,-6-15-17 15,-8-5 1-15,10-10-2937 0</inkml:trace>
  <inkml:trace contextRef="#ctx0" brushRef="#br0" timeOffset="-6836.73">20924 2362 2475 0,'0'0'0'16,"0"0"10"-16,-21 8 0 16,23-5 8-16,15-3 1 15,28-3 73-15,14-5 0 16,16-8-15-16,2-6-1 16,2-5-2-16,-11-6 1 15,-68 33-2339-15</inkml:trace>
  <inkml:trace contextRef="#ctx0" brushRef="#br0" timeOffset="-4911.79">23228 2054 2023 0,'0'0'118'16,"0"0"-1"-16,-46 10 116 15,15 2-1-15,-8-4-93 0,1 7 0 16,1-1-45-16,3 9 0 15,-3 3-31-15,3 9-1 16,5 2-19-16,2 5 1 16,6-1-8-16,5 0 1 15,8 0-6-15,12 4 1 16,8-8-3-16,11-9 0 16,10-7-4-16,7-9 1 15,6-8-13-15,2-8 2 16,4-8-11-16,0-13 1 15,-4-9-5-15,-9-11 1 16,-39 45-2765-16</inkml:trace>
  <inkml:trace contextRef="#ctx0" brushRef="#br0" timeOffset="-4627.21">23374 1482 2674 0,'0'0'63'16,"0"0"0"-16,0 0-49 15,4 38-1-15,-17 14 26 16,-3 17-1-16,3 13 35 16,-1 12 0-16,6 4 13 15,5 2 2-15,1 2-21 16,2-8 0-16,0-12-17 15,4-9 0-15,5-17-20 0,-1-11 1 16,-2-23-17-16,-4-6 2 16,1-12-14-16,3-8 2 15,-6 4-2671-15</inkml:trace>
  <inkml:trace contextRef="#ctx0" brushRef="#br0" timeOffset="-4195.83">23640 2072 2211 0,'0'0'0'16,"0"0"45"-16,0 0 1 16,0 0 38-16,0 0 1 15,0 0 9-15,0 0 1 0,-37 31-35 16,6-1 0-16,2 7 21 15,4 0 0-15,4-2 1 16,6-5 0-16,5-1-14 16,6-6 2-16,3-1-20 15,1-10 1-15,3-4-18 16,1-4 2-16,2-4-10 16,6-8 0-16,11-20-10 15,2-1 2-15,-4 0-6 16,-6 1 2-16,-7 14-4 15,-2 7 0-15,-1 3-3 16,1 4 1-16,0 4 0 0,2 3 0 16,5 11 0-16,6 9 2 15,1 3-1-15,5-1 1 16,5-5-3-16,1-9 1 16,-8-11-5-16,-1-4 0 15,-1-8-3-15,2-3 0 16,-23 11-2709-16</inkml:trace>
  <inkml:trace contextRef="#ctx0" brushRef="#br0" timeOffset="-3779.7">23876 2162 1381 0,'0'0'0'0,"0"0"31"15,0 0 2-15,0 0 32 16,20-4 0-16,-9 0 18 16,3 2 0-16,-3-2 20 15,-3 0 1-15,-4 0 20 16,-6 4 2-16,-4 0-5 16,-5 0 0-16,-9 0-17 15,-5 0 0-15,0 8-12 16,4 2 0-16,4 6-17 15,7 3 1-15,4-1-19 0,4 5-1 16,4 7-13-16,6-1 1 16,6 2-8-16,5-9 1 15,-4-2-5-15,1-5 0 16,-5-1-3-16,-3-6 0 16,-4 0-6-16,-2-1 0 15,-2 1-6-15,-4 2 0 16,-2-6-7-16,-2 4 1 15,2-4-11-15,1-4 2 16,5 0-2614-16</inkml:trace>
  <inkml:trace contextRef="#ctx0" brushRef="#br0" timeOffset="-3128.64">24065 2234 2211 0,'0'0'0'16,"0"0"-1"-16,0 0 1 15,0 0-2-15,0 0 0 16,-25 8 41-16,13-6 1 15,-3 2 39-15,0 0 1 0,1 0 20 16,5 4 1-16,-5 4-14 16,-3-1 2-16,-1 11-23 15,5-3 0-15,7-1-19 16,6-2 1-16,6-1-16 16,6-1 0-16,7 2-14 15,10-5 1-15,7 3-7 16,5 2-1-16,-7-4-4 15,-9 1-1-15,-11-1-1 16,-8-4-1-16,-8 4-2 16,-8-1 0-16,-11 3-2 0,-14-2 1 15,35-12-2401-15</inkml:trace>
  <inkml:trace contextRef="#ctx0" brushRef="#br0" timeOffset="-1262.86">24460 2256 1960 0,'0'0'0'0,"0"0"16"15,0 0 1-15,-12 20 30 16,6-9 0-16,0 7 53 16,-1 5 0-16,-1 11-22 15,2 3 2-15,12-4-14 16,-2-5 0-16,7-7-7 15,-3-1-1-15,0-5-13 16,-4-9 0-16,-2-2-12 16,1-4 2-16,3 0-10 15,2-10-1-15,0-5-4 0,-5-15 0 16,-1-15-7-16,-2 0 2 16,-2-4-5-16,1 4 0 15,1 0 1-15,1 2 0 16,5 2 7-16,4 4 1 15,3 7 5-15,7 11 1 16,3 5 4-16,2 2 0 16,2 5 13-16,3 7 0 15,13 7-5-15,-5 11 1 16,-11 6-1-16,-10 1 1 16,-9 2-5-16,-10-1 1 15,-5-7-6-15,-7 3 0 16,-7 1-1-16,0-1 1 15,5-6-4-15,9-8 0 16,3-5-7-16,4 1 1 16,2 0-6-16,7-2 2 15,9 6-6-15,9 0 0 0,11 4-4 16,-3-1 0-16,-14-3 0 16,-8 2-1-16,-5-2-1 15,-4 0 2-15,-2 7-3 16,-8 7 1-16,-11-3-1 15,-20 3 0-15,-21 1 1 16,-11-5-1-16,-12-2-1 16,-11-4 0-16,92-12-2791 15</inkml:trace>
  <inkml:trace contextRef="#ctx0" brushRef="#br0" timeOffset="1555.71">18251 3499 2475 0,'0'0'0'0,"0"0"30"15,0 0 2-15,-23-3 160 16,19 3 1-16,1 3-60 15,-7 13 2-15,-5 21-70 0,3 12 1 16,8 8-13-16,4 6 0 16,2 13-12-16,2-2 2 15,0 5-12-15,-2-7 2 16,0-15-10-16,0-8 2 16,-2-12-9-16,0-15 1 15,1-10-14-15,-1-12 1 16,0 0-2752-16</inkml:trace>
  <inkml:trace contextRef="#ctx0" brushRef="#br0" timeOffset="1720.4">17915 3995 2449 0,'0'0'0'16,"0"0"61"-16,0 0 1 15,23-12 14-15,15-6 0 0,22-7-23 16,5-2 1-1,-1 1-24-15,-1 3 2 0,-3-3-21 16,0-1 1-16,-60 27-2200 16</inkml:trace>
  <inkml:trace contextRef="#ctx0" brushRef="#br0" timeOffset="2085.25">18704 3691 2161 0,'0'0'0'0,"0"0"9"15,0 0 1-15,11 26-1 0,-7-11 0 16,0 1 123-16,0 10 2 16,-2 7-26-16,-2 6-1 15,-4-6-10-15,-2-3 0 16,2-11-16-16,0-7 0 16,0-6-24-16,4-6 2 15,-3-6-16-15,6-14 1 16,11-21-8-16,7 0 0 15,2 4-10-15,6 10 1 16,2 7-7-16,2 6 0 16,-5 6-4-16,-1 5 1 15,-4 14-4-15,-1 3 2 16,-5 6 4-16,-2 3 0 16,-1 10 0-16,-1-7 0 15,-3-11-4-15,-4-7-1 16,-2-8-5-16,-1-8 1 15,-3 8-2702-15</inkml:trace>
  <inkml:trace contextRef="#ctx0" brushRef="#br0" timeOffset="2214.9">18890 3609 2651 0,'0'0'0'0,"0"0"37"16,0 0 0-16,0 0-34 15,20-4 0-15,-9 0-38 16,8 0 0-16,-19 4-1961 0</inkml:trace>
  <inkml:trace contextRef="#ctx0" brushRef="#br0" timeOffset="2620.4">19115 3711 2072 0,'0'0'0'16,"6"21"1"-16,-2-9 0 16,2-2 2-16,2-4 0 15,-1 0 95-15,3-6 0 16,3-6 6-16,5-2-1 0,5-8-7 15,0-7 2-15,4-7-18 16,-4 5 1-16,-8-6-28 16,-3 9 1-16,-8 3-5 15,-8 7 0-15,0 6-11 16,-4 6 1-16,-7 4-2 16,-4 10 0-16,-8 13-1 15,7 10 0-15,13 0-3 16,5-3-1-16,8-11-4 15,5-7 0-15,6-2-6 16,8-11 0-16,10 1-12 16,2-8 0-16,-3-7-10 0,-3-7 0 15,-31 18-2589-15</inkml:trace>
  <inkml:trace contextRef="#ctx0" brushRef="#br0" timeOffset="2955.02">19485 3631 2449 0,'0'0'0'16,"0"0"42"-16,0 27 0 15,0-9 9-15,-4-3 1 16,4 1 83-16,0-6 2 16,0 2-71-16,0-1 1 15,4 1-11-15,0 2 0 16,0-6-9-16,-1-5 0 15,1-3-12-15,4-3 0 0,15-11-11 16,6-6 2-16,4-7-7 16,-8 9 1-16,-12 10-6 15,-5 4 1-15,-2 4-5 16,1 4 1-16,9 0-6 16,-1 8 2-16,1-4-3 15,-5 2 0-15,3 1-4 16,-3-3 1-16,-1-4-5 15,-1-4 0-15,-9 0-2598 16</inkml:trace>
  <inkml:trace contextRef="#ctx0" brushRef="#br0" timeOffset="3373.59">20122 3229 2374 0,'0'0'0'15,"0"0"1"-15,17 20 1 16,-3 5-2-16,-1 20 0 16,-7 12 103-16,0 6 0 15,1 5 30-15,7 7 1 16,3-3-16-16,-1-11 1 16,-5-6-23-16,-3-14 1 15,0-18-33-15,-8-11 1 16,0-10-23-16,0-8 2 15,-4-10-12-15,-6-13 0 0,-3-14-11 16,-5-4 1 0,-1-2-17-16,-6 8 2 0,-2 10-6 15,-2 13 1-15,2 10 0 16,-4 16-1-16,-5 13 0 16,5 7 0-16,6 5 1 15,4-3 2-15,4-1-2 16,7 6 1-16,8 6 1 15,12-7 0-15,13-15-1 16,17-19 1-16,20-15-4 16,7-11 0-16,2-11-2 0,7-6 0 15,-76 43-2731-15</inkml:trace>
  <inkml:trace contextRef="#ctx0" brushRef="#br0" timeOffset="4168.6">20767 3462 1608 0,'0'0'0'0,"0"0"10"16,0 0 1-16,0 0 87 16,0 0-1-16,0 0 29 15,0 0 0-15,-29-12-1 16,9 28 1-16,-8 14 12 15,1 5 0-15,5 6-8 16,9-8 0-16,5 0-19 16,10-3 2-16,8-7-34 15,5-5 1-15,4-6-17 0,7-12 0 16,4-14-31-16,7-10 2 16,1-5-31-16,-1-16 2 15,-37 45-2591-15</inkml:trace>
  <inkml:trace contextRef="#ctx0" brushRef="#br0" timeOffset="4391.95">20967 3004 2526 0,'0'0'0'16,"0"0"5"-16,0 23 1 15,2 19-6-15,1 9 0 16,-3 5 88-16,0 9 2 15,4 5-1-15,4-1 1 16,4-6-5-16,1-10 1 16,4-12-17-16,1-10-1 0,-3-10-30 15,-3-9 1-15,-1-8-36 16,10-16 1-16,-21 12-2469 16</inkml:trace>
  <inkml:trace contextRef="#ctx0" brushRef="#br0" timeOffset="4738.12">21300 3339 2086 0,'0'0'0'0,"0"0"-4"15,0 0 2-15,-35 21 1 0,6-5 0 16,-7 6 25-16,-1 5 1 16,2 2 76-16,10-1 1 15,8-3 52-15,2-3 0 16,7-3-36-16,4-7 1 15,4 0-30-15,4-6 1 16,4-2-28-16,3-4 1 16,5-10-14-16,7-6 0 15,4-9-16-15,-2 1 0 16,-8 3-10-16,-6 9 2 16,-3 4-7-16,-2 8 1 15,0 0-1-15,1 4 0 16,3 4-6-16,9 6 2 15,8 5-8-15,2 1 2 16,-4-10-6-16,-4-7 2 16,-1-3-11-16,-3-7 1 15,-17 7-2617-15</inkml:trace>
  <inkml:trace contextRef="#ctx0" brushRef="#br0" timeOffset="5059.18">21529 3323 2224 0,'0'0'0'0,"0"0"0"16,0 0 1-16,0 0-2 15,0 0 1-15,-2-23 59 16,0 21 1-16,-4 0 20 0,-4 0 1 16,-1 2 3-16,-3 4 1 15,1 9 1-15,1 3 0 16,9 2-14-16,6 5 1 15,9 7-19-15,9 1 1 16,4 2-12 0,2-9-1-16,0-3-9 0,-2-5-1 15,-4-8-8-15,-4-2 1 16,-1-6-4-16,-8 0 1 16,-1 0-8-16,-3 0-1 15,0 0-6-15,-4-4 0 16,0 4-2544-16</inkml:trace>
  <inkml:trace contextRef="#ctx0" brushRef="#br0" timeOffset="5418.3">21898 3253 1934 0,'0'0'0'0,"0"0"54"16,19-8 0-16,-13 4-14 15,-2-4 2-15,-2 4-7 16,0-4 1-16,-2 4-10 16,-4-1 2-16,-2 7 7 15,-3 5 0-15,-11 1 16 16,-5 8-1-16,-2 1 22 16,-1 7 0-16,-1 5-8 0,6-5 1 15,15-7-12-15,8-9-1 16,6 4-7-16,15 0 1 15,17 2-9-15,5-3 0 16,-9-3-4-16,-7 0 0 16,-9-2-2-16,-7 0-1 15,-1 3-10-15,-5-1 2 16,-3 0-8-16,-5 0 2 16,-7 4-15-16,-9 1 1 15,19-13-2376-15</inkml:trace>
  <inkml:trace contextRef="#ctx0" brushRef="#br0" timeOffset="5699.23">22125 3192 2688 0,'0'0'0'0,"-2"25"-13"15,2 3-1-15,-2 9 13 16,2 12 0-16,2 0 56 16,2-4 1-16,0 0 23 0,-2-8 0 15,2-11-1-15,-4-7-1 16,-4-11-39-16,-2-12 1 15,6 4-2409-15</inkml:trace>
  <inkml:trace contextRef="#ctx0" brushRef="#br0" timeOffset="6134.3">21985 3114 2386 0,'0'0'0'15,"0"0"137"-15,0 0 0 16,27-12 34-16,0 4 0 16,13-4-114-16,10 4-1 15,6 8-16-15,0 0 1 16,-4 8-3-16,-10 4 1 16,-11 4-2-16,-12 9 0 0,-13 3-6 15,-14 1 1-15,-9-4-7 16,-10-1-1-16,-10-3-5 15,-1 3 0-15,3 1-3 16,6-5 0-16,8-8-3 16,6-6 1-16,3 1-12 15,6-3 1-15,3-4-3 16,3 4 1-16,1 4-1 16,11 0 0-16,15 6 0 15,15 1 0-15,10-3 0 0,2 4 0 16,-8 5 0-1,-13-1 0-15,-8-2 0 0,-17-3 2 16,-8 1-1-16,-16 5 0 16,-14-1 1-16,-11-2 0 15,-19-7-1-15,-7-11 2 16,67 0-2684-16</inkml:trace>
  <inkml:trace contextRef="#ctx0" brushRef="#br0" timeOffset="6631.23">22408 3217 2475 0,'0'0'0'15,"0"0"8"-15,0 0 1 16,0 0-2-16,0 0 0 15,0 0 99-15,0 0 1 16,0 0-30-16,0 0 0 16,0 0-13-16,0 0 1 15,27-5-22-15,0 3 0 16,-27 2-2359-16</inkml:trace>
  <inkml:trace contextRef="#ctx0" brushRef="#br0" timeOffset="6801.78">22556 3315 2386 0,'0'0'0'0,"-4"24"61"16,1-7 0-16,-1 3 53 16,0-2 1-16,-4 9 21 15,-3 6 2-15,-7 16-72 16,-3 0 0-16,-4 0-19 16,-8-4 0-16,-1-8-17 15,-10-7 2-15,44-30-2507 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34.60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9587,'8'15'136,"-3"1"0,-3 3-57,-2 1 1,1 5 0,3-3-1,1 1-761,-2 4 0,-1-4 0,-2 1 0,0-2-742,0-4 1424,0-1 0,-7 5 0,-1 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35.07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30 7118,'-10'0'462,"2"2"0,1 3-421,4 5 0,1-1 0,2 1 0,0 1-264,0 3 0,0 1-279,0 0 258,0-7 1,2 4-51,3-7 0,3-2 214,7-8 0,-5-1 1,-1-6-1,-1 2 234,0-2 1,-3 4 0,5-2 101,2-2 1,0 4-1,0-1 1,-2 3-51,1 2 0,3-2 0,1-1 1,0 0-58,0 0 1,0 1-1,0 2 1,0-1-88,0 2 0,-5 1 0,0 2-85,2 0 0,0 2-48,-2 3 0,-5 3 0,-10 7 0,-5 1-59,-3-1 0,-3 5 0,1 0 1,-1-2 85,-4-1 1,3-2-1,-3 0 1,3 0 3,2 0 1,1-5 0,3-1 87,1-3 9,0-1 0,1-6 0,4-4-115,4-5 0,7-2 1,4 0-1,2 2-116,-2-1 1,3-3 0,-4-1 0,1 2-76,0 3 1,-5-4-486,5 4 734,-7-3 0,4 4 0,-7 3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35.54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105 14 7894,'-15'-9'676,"6"4"-583,4 10 0,9 4 0,2 6 0,3 0-136,2 0 1,1-5-1,0 0 1,-2 2-198,2 1 0,1 2 0,2 0-32,0 0 1,-5-5 208,0 0 0,-1-5-25,1 6 0,-4-6 0,-7 3 33,-4-1 1,-5 3-1,-9-5 96,-1-2 1,-2-1 0,4-2 0,-2 0 128,1 0 0,3 0 0,1 0 0,-1-2 321,1-3 1,0 3 208,0-3-420,7-3 1,3 6-1,10-3-134,5 4 0,10 1 0,7 1 0,6 3-16,8 1 1,2 5-1,4-4 1,5 1-81,8 0 1,-3 3 0,7-5 0,-1-2 34,-1-1 1,-1-2 0,-8 0 0,-7 0-759,-10 0 1,-15-2 0,-8-3 179,-5-5 1,-9 2 0,-11-2-1,-6-2 132,-8-1 0,-2 3 1,-2-1-1,-2 0 361,-3-3 0,3-1 0,-18-7 0,3-1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35.78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14 1 7894,'-9'10'180,"4"0"0,9-5 0,2 3 0,3 1-614,2-1 1,8-5-1,3 4 1,1-2 433,4 0 0,1 0 0,2-5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35.98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7894,'8'7'449,"0"-4"1,-4 7-193,1 2 1,1-2-1,-2 4 1,3 4-145,1 4 1,-5 8 0,4 7 0,-2 1-139,0 4 1,2-3-1,-4-1 1,2-3-363,-2-6 0,4-6 0,0-8-285,1 1 0,-4-10 0,2-6 413,1-8 0,-5-12 1,3-4-1,-4-1 259,-1 0 0,0 0 0,7-5 0,1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36.51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0 182 7829,'2'-14'0,"1"3"-57,2 1 0,0 5 0,-3-4 0,1 1 240,2 0 0,7 4 1,-2-3-1,4 2 40,1 0 1,1-5-1,3 4 1,3-1-179,1 0 0,4-3 1,6 4-1,4-3 22,2-3 0,-9 6 1,2-1-1,-2 2-47,-3 0 1,-6 0-1,3 7 1,-2 1 10,-4 2 1,-6 12 0,-4-2 0,1 3 25,-1 4 0,-5 1 0,2 9 0,-3 3-1,-2 6 1,0-1-1,0 3-36,0 4 2,0 9 0,-2-4 0,-1 4 1,-2-2-168,2-2 0,-4-7 1,2-8-1,1-5-283,3-9 0,-6-6 87,-3-7 1,2-5 0,-1-10 0,1-5 2,0-3 1,-4-7 0,-7-2 0,-2-2 337,-3-2 0,4-5 0,-3-2 0,-1-2 0,1 1 0,-2 1 0,-4-1 0,2-3-2,2-1 0,7 9 0,-1 1 0,6 4 271,3 6 1,5 3 0,-4 3 140,3 2 1,7 7 0,9-2-258,4 3 1,1 7-1,0 0 1,0-1-59,0-3 0,0-1 1,2 0-1,1 0-277,3 0 0,-1 0 0,-5 0 0,0 0-480,0 0 1,-5 0 322,0 0 1,-7 7 0,1 3 338,-8 3 0,-6 2 0,-8 1 0,-4 0 0,-1 4 0,3-3 0,-4 3 0,1-1 0,-1 1 0,4-3 0,-3 3 0,1-4 0,3-1 0,3-5 706,1 1-76,6-1 0,4-2-349,10-3 1,9-3 0,6-2-1,0-2-385,2-3 1,-1 2-1,6-7 1,-2-2-186,2-2 1,-5 4 0,-2 0 0,-3-1-97,-2-3 1,0-1 0,-2 0 384,-3 0 0,10 0 0,-3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36.72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0 7883,'-7'8'-7,"4"4"0,-5-5 0,1 1 168,4 4 0,1 1 0,2 2 0,0 2 43,0 3 0,0 7 0,2 10 0,1 7-162,2 2 1,5 0 0,-3 7 0,0-1-345,-1-3 1,1-7 0,-4-6 0,4-2-86,1-6 1,-3-14-1,5-4 387,2-7 0,8-16 0,4-4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36.92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16 8134,'7'-8'305,"3"3"1,-2 3-1,2 2 1,0 2-96,-1 3 0,4-2 0,-3 7 1,4 2-157,1 1 1,-2-3 0,-1 0 0,-2 2-179,2 1 0,-4-3 0,0 0-911,-1 2 0,-2-3 0,-5 1 1035,0 1 0,-7-4 0,-3 0 0,-3-1 0,-9 3 0,-1 6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37.32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121 173 7853,'0'15'247,"0"0"0,2-7-93,3-3 0,-1-3 0,6-2 0,1 0 45,3 0 1,2-5-1,3-2 1,3-1-78,1-4 0,-3-1 1,4-1-1,-1 1-143,1-2 1,-1 8 0,2-8 0,-5 2-465,-3-1 0,-2 1 0,-2 1-322,-2 2 1,0 5 438,-6-5 0,-6 7 0,-9-2 368,-4 3 0,-1 2 0,0 0-9,0 0 0,0 0 0,1-2 17,4-3 0,-3 4 582,3-4 0,3 1 214,2-1 1,4 5-498,1 0 1,0 7 0,0 10 0,1 1-79,4 2 1,-1 9-1,4-1 1,-1 9-54,-4 7 0,4-1 1,-2 11-1,-2 1-125,-1 4 1,-2-7 0,0 6 0,-2-4-25,-3-6 0,-3-7 1,-7-8-1,0-6-392,-1-7 0,0-10 0,-3-5 0,-2-3-358,-3-2 0,-1-12 1,-7-5-969,-3-5 1167,3-3 524,-5-5 0,0-7 0,-1-1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38.90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0 203 7835,'2'9'435,"3"-4"0,3-4 0,9-1 0,3 0-305,5 0 0,10-5 1,4-1-1,3-3-137,3-2 0,-8 2 0,5 1 0,-7-1 139,-7 1 0,-2 3-776,-1-5-186,-10 7 0,-10-4-331,-10 7 958,-4 0 1,-6 0 0,-1 0-1,-3 2 203,-1 3 0,-5-4 0,5 4 0,1-3 0,3-2 0,0 0 0,1-2 0,0-1 40,0-2 0,0-2 0,0 2 336,0-5 0,2 2 1,1-1 855,2 3-987,7 1 0,-4 11 0,7 6 0,0 5-71,0 3 0,1 7 0,3-2 1,3 5-420,1 5 0,-5-8 1,4 2-1,0-4-328,3-2 0,-2-10 0,2 1 255,2-6 1,1-3 0,1-6 0,-3-6 317,-1-8 0,-5-2 0,6-8 0,-1 0 0,-2 1 0,0-6 0,-4 3 0,1-3-64,-2 2 0,4 1 1,-2-1-1,-2 1 277,-1 2 1,-2 6-1,0-1 230,0 3 1,0 11 0,0 6-176,0 8 0,0 12 1,0 5-1,0 5-41,0 6 1,1-3 0,3 6 0,1-1-265,-2 1 1,-1-4 0,-2 2 0,0-4-152,0-4 1,-5-4 0,0 0-309,1-5 0,-4-10 245,-2-5 1,2-10 0,-2-5 0,-2-3-70,-2-2 0,-1-6 0,0 0 0,0-1 320,0 0 0,0 2 0,0 5 0,2 0-9,3 0 1,-4 1-1,6 3 1,-2 2-28,0 3 0,6-1 817,-1 2-472,4 3 0,2-5 0,4 7 0,5 2-81,4 3 0,1-1 0,2 4 0,1-1-141,2-4 1,2 0-1,-4 1 1,2 1-78,-1-2 1,-7 4-1,-2-2 1,0 0-75,-2 1 1,4-2 0,-7 6-95,-2 2 0,-3 1 0,-5 2 0,-7 2 120,-6 3 1,0-2 0,-8 6-1,1-2-5,2-4 1,-6 4 0,6-4-1,-2-3-16,0-3 1,11-9-1,-1 2-75,2-3 0,6-4 0,2-3 180,3-5-76,9-3 1,3-2-1,9 0 1,1 0 32,-2 0 1,1 5-1,-1-1 1,2 1 135,-1 2 0,-3 0 1,-1 4-1,0-1 77,0 2 0,1 3 1,-3 5-14,-3 5 0,-3 8 0,-7 4 0,-2 3-243,-3 7 0,-8-2 0,-9 7 0,-3-2 6,-7 1 0,2 4 1,-4-7-1,6-3-143,3-3 1,1-13 0,-1-1 0,5-5-319,3-4 0,9-9 0,3-7 0,5-6 495,5-8 0,3-2 0,7-1 0,2 3 0,3 1 0,-3 1 0,5-3 0,-2 4 0,0 1 0,2 4 0,-4 6 0,4 4 17,1 1 0,2 2 1,6 5-1,-1 1 309,0 5 1,2 2 0,1 7 0,4 2-83,2 3 1,-11-3-1,1 3 1,-6-2-218,-5 2 1,-8-3 0,-5 3 0,-5-3-31,-5-2 0,-5 0 1,-10 0-1,-5 0-289,-3 0 1,-4-5-1,-2-1 1,-1-1 110,2 0 0,-1-4 1,2 1-1,1-4 99,2-1 1,4 0-1,0 0 73,5 0 18,3 0 0,7 0 1,2-1-1,1-4 9,3-5 1,4 1 0,6-1-1,4-1 126,3-3 0,2-1 1,2 0-1,1 0 24,2 0 0,5 5 1,-3 0-1,2 0-70,2 1 0,1 3 0,-2 6 0,-4 0-16,-5 0 1,-1 1-1,-1 6 1,-4 6 16,-5 6 0,-5 9 0,-4 1 0,-4 4 5,-5 1 0,1 3 0,-8-2 203,3-2-269,2-1 1,5-3 0,2-4-1,1-5-76,4-3 1,3-11-1,6-7 104,9-13 1,2-9 0,8-11 0,4-4-329,4-6 0,-4 6 1,4-11-1,1 0 262,-3 3 0,1-8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5:35:31.2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49">
        <inkml:traceFormat>
          <inkml:channel name="X" type="integer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86.48649" units="1/cm"/>
          <inkml:channelProperty channel="Y" name="resolution" value="86.48649" units="1/cm"/>
          <inkml:channelProperty channel="T" name="resolution" value="1" units="1/dev"/>
        </inkml:channelProperties>
      </inkml:inkSource>
      <inkml:timestamp xml:id="ts1" timeString="2021-09-14T15:39:33.884"/>
    </inkml:context>
  </inkml:definitions>
  <inkml:trace contextRef="#ctx0" brushRef="#br0">4821 3098 1909 0,'0'0'0'16,"0"0"136"-16,0 0 1 16,0 0 79-16,0 0 0 15,0 0-88-15,0 0 1 16,-31 25-53-16,12 13 2 15,3 11-31-15,5 11 1 16,1 9-6-16,3 9 0 16,3 8-7-16,-8 0 1 15,1-9 5-15,-5-3 0 16,1 5-3-16,-1-11 2 16,-3-1-11-16,4-14 0 0,7-8-7 15,0-20 1-15,5-9-8 16,3-8 1-16,-4-8-10 15,4-22-1-15,0 22-2691 16</inkml:trace>
  <inkml:trace contextRef="#ctx0" brushRef="#br0" timeOffset="365.02">4806 3114 1344 0,'0'0'0'15,"3"-40"65"-15,1 11 1 16,0-4 21-16,0-2-1 16,0 1-68-16,3 5 0 15,-3-4-9-15,0 5 0 16,8 3 30-16,7 1 2 16,12-1 75-16,5 1 2 15,14 3 23-15,0 13 2 16,4 8 5-16,0 12 0 15,-2 9-32-15,-13 14 1 16,-9 16-27-16,-14 10 2 16,-12 8-20-16,-20 1 0 15,-11-1-14-15,-15 1 1 16,-22-5-15-16,-1 1 0 0,0 3-19 16,-1-3 1-16,10-9-14 15,-1-8 2-15,10-8-14 16,11-13 0-16,36-28-2579 15</inkml:trace>
  <inkml:trace contextRef="#ctx0" brushRef="#br0" timeOffset="717.03">5287 3413 2023 0,'0'0'0'16,"0"0"3"-16,30 16 2 16,-8-2-4-16,1 13 1 15,-8 6 24-15,-11 8 0 16,-4 12 6-16,-12-4 2 16,-1-4 4-16,-4-7 1 15,-1-5 22-15,-1-2 1 16,7-9 5-16,5-11 0 15,-1-3-2-15,8-12 2 16,4-7-2-16,11-15 1 16,12-19-15-16,12-8 1 15,9-4-10-15,10 1-1 16,3 1-6-16,3 8 1 0,-7 14-20 16,-3 7 0-16,-8 10-11 15,-9 3-1-15,-37 13-2290 16</inkml:trace>
  <inkml:trace contextRef="#ctx0" brushRef="#br0" timeOffset="1074.98">6091 3417 2274 0,'0'0'0'0,"0"0"38"0,0 0 2 16,0 0 3-16,0 0 1 15,-42 37-25-15,7-7 1 16,4 9-7-16,2 6-1 16,8 0 32-16,8 0 1 15,7-4 41-15,12-4 1 16,7-7-7-16,10-15 1 16,12-7-16-16,7-8 1 15,8-12-13-15,-2-7 0 16,-1-7-13-16,-13-7 1 15,-7-4-6-15,-11-6-1 16,-9 2-3-16,-14 4 0 16,-9 11-2-16,-7 3 0 15,-4 1-6-15,-6 14 0 16,-3 0-14-16,7 4 0 16,10 4-9-16,7 0 0 0,12 0-2623 15</inkml:trace>
  <inkml:trace contextRef="#ctx0" brushRef="#br0" timeOffset="1564.98">6609 3398 2211 0,'0'0'0'0,"30"-14"38"15,-6-2 1-15,-9-5-1 16,-3 5 1-16,-12 4-6 0,-12 8-1 15,-15 4 21-15,-8 12 0 16,-11 17-11-16,-4 7 1 16,10 11 3-16,5 2 0 15,12 4 39-15,11-1 1 16,12 1-14-16,4-12 1 16,8-7-12-16,7-11 1 15,0-15-15-15,8-12 0 16,6-12-21-16,6-5 1 15,-1-7-5-15,-11-5 1 16,-4 0-7-16,-11 5 2 16,-5 11-3-16,-3 9 0 15,-4 8-1-15,-8 18 2 16,-3 23-5-16,-8 16 1 16,-8 15 1-16,0 14-1 0,0 14 2 15,0 14-1 1,2 13-1-16,-6 2 2 0,4 14-2 15,-4-6 1-15,1-8-7 16,-1-13 1-16,8-34-5 16,5-17 2-16,7-20-4 15,3-27 1-15,12-24-1 16,4-35 0-16,-8 41-2689 16</inkml:trace>
  <inkml:trace contextRef="#ctx0" brushRef="#br0" timeOffset="1918">6876 3523 2437 0,'0'0'0'15,"0"0"48"-15,23 10 2 16,-5-6 61-16,3 3 1 15,4 13-20-15,2 13 0 16,-8 8-38-16,-4 4 1 16,-11 4-1-16,-8 4 1 15,-7-8-5-15,-5-11 2 16,-3-11-7-16,0-11 1 16,9-10-2-16,3-16 1 0,1-17-4 15,6-10 0-15,8-8-9 16,11-6 0-16,8 2-5 15,7 4 1-15,9 12-13 16,3 9-1-16,-2 9-8 16,-2 5 1-16,1 2-7 15,-5 5 1-15,-38 7-2766 16</inkml:trace>
  <inkml:trace contextRef="#ctx0" brushRef="#br0" timeOffset="2337.04">7550 3474 2425 0,'0'0'0'0,"0"0"62"0,0 0 2 16,0 0 72-16,0 0 0 15,23-24-58-15,-19 13 2 16,0 1-46-16,-8 2-1 16,-8 0-13-16,-13 16 0 15,-13 12-2-15,-1 13 0 16,1 12 16-16,3 8 2 15,8 0 19-15,4-2 0 16,8 2-5-16,7-5 0 16,12-6-17-16,7-19-1 15,9-11-13-15,6-16 2 16,13-16-9-16,-1-7 1 16,-1-6-4-16,-4-5 0 15,-4-3-4-15,-10 4-1 0,-4 4 0 16,-3 9-1-16,-5 13-2 15,-7 7 1-15,0 8 0 16,0 7 0-16,0 23-1 16,0 3 0-16,0 2-1 15,4-6 1-15,4-7-1 16,4-7 0-16,3-1-1 16,4-6 1-16,2-12-13 15,2-10 0-15,-23 10-2651 16</inkml:trace>
  <inkml:trace contextRef="#ctx0" brushRef="#br0" timeOffset="2833.01">7925 3425 2500 0,'0'0'0'16,"0"0"41"-16,0 0 1 16,0 22 40-16,-2-3 1 15,-4 18 58-15,-3 8 1 16,-5-4-71-16,3-5 2 15,-1-7-18-15,4-7 0 16,8-3-10-16,0-7 1 16,4-8-12-16,0-4 1 15,4-8-11-15,13-15 1 16,10-7-8-16,3-7 1 16,-7 2-11-16,0 5 0 15,-4 5-4-15,-3 9-1 16,-9 12-1-16,-3 12 0 0,-2 4 1 15,-3 13 1-15,-1 13 0 16,-2-5 0-16,-2-14 2 16,2-7 0-16,0-4 2 15,4-8 1-15,4 0 1 16,2-12 1-16,7-15 0 16,6-6 0-16,0-1-4 15,0 7 0-15,-11 9-1 16,-8 10 1-16,0 5 0 15,-1 10 2-15,-3 13-1 0,-3 9 1 16,3 12-1-16,-4 1-1 16,4-11 1-16,4-10 0 15,-1-5-3-15,5-10 1 16,0-2-3-16,7-4 0 16,1-6-6-16,5-10 0 15,-21 16-2779-15</inkml:trace>
  <inkml:trace contextRef="#ctx0" brushRef="#br0" timeOffset="3315.69">8516 3443 2349 0,'0'0'0'16,"-8"39"-3"-16,0-6 0 15,-1 4 5-15,-1 0 1 16,2-1 57-16,1-7 0 0,3-13 14 15,4-3 2-15,0-9 3 16,0 0 1-16,0-4-8 16,4-8 0-16,5-5-19 15,9-11 2-15,3-13-16 16,-2-4 0-16,0 6-9 16,1 9 2-16,-9 15-8 15,-3 7 2-15,-4 11-6 16,-4 13 0-16,4 13 1 15,-4 4 0-15,3-7-1 16,-3-7 0-16,4-7-1 0,-4-10 2 16,4-2-5-16,4-6 1 15,3-2 5-15,16-16-1 16,8-9-1-16,5-8 1 16,-1 2 0-16,-5 9-1 15,-7 10-6-15,-4 9 2 16,-11 7-1-16,-6 11 0 15,-4 13-1-15,0 9-1 16,0 8-2-16,-1 0 0 16,1-13-5-16,2-7 1 15,0-9-5-15,0-8 1 16,2-4-4-16,5-8-1 16,-11 8-2746-16</inkml:trace>
  <inkml:trace contextRef="#ctx0" brushRef="#br0" timeOffset="3479.25">9099 3466 2386 0,'0'0'0'0,"-4"20"8"16,2 5 0-16,-2 8 72 15,0 5 1-15,1-3 43 16,-1-2 1-16,2-3-61 16,4-7 0-16,0-5-19 15,0-10 1-15,-1-1-20 16,3-11 1-16,-4 4-2341 15</inkml:trace>
  <inkml:trace contextRef="#ctx0" brushRef="#br0" timeOffset="3614.19">9091 3274 2449 0,'0'0'0'15,"0"0"0"-15,0 0 0 16,0 0-6-16,0 0-1 15,0 0-1821-15</inkml:trace>
  <inkml:trace contextRef="#ctx0" brushRef="#br0" timeOffset="3900.46">9236 3511 2575 0,'0'0'0'15,"11"37"6"-15,1-7-1 16,-3 5 3-16,1-2 0 15,-2-9 186-15,-1-3 0 16,-1-9-100-16,4-2 2 0,7-2-19 16,10-14 2-16,4-6-19 15,7-11 2-15,-7 1-22 16,-4-1 2-16,-2 5-9 16,-2 6 0-16,-4 8-11 15,1 8 0-15,-5 4-7 16,0 4 0-16,1 9-7 15,7-1 0-15,-2 1-7 16,6-9 1-16,4-4-6 0,3-12-1 16,-34 4-2763-16</inkml:trace>
  <inkml:trace contextRef="#ctx0" brushRef="#br0" timeOffset="4414.09">10173 3496 2374 0,'0'0'0'16,"4"-22"35"-16,-8 10 0 16,-8 0 26-16,-15 9 2 15,-9 3 21-15,-9 7 1 16,-7 17-43-16,-1 9 2 16,3 12 1-16,9 0 0 15,14-4 28-15,8 0 1 16,7 1 0-16,12-11 0 15,8-13-12-15,11-15-1 0,10-6-14 16,6-11 1-16,3-10-23 16,5-9 2-16,-5 0-13 15,-3 1-1-15,-8 3-4 16,-6 13 0-16,-12 12 0 16,-5 12 1-16,-6 18 0 15,-1 21 2-15,-3 27 2 16,4 16 1-16,8 20 3 15,3 17 0-15,1 12 1 16,0 8 0-16,5 6-10 16,-15-2 1-16,-19-8-7 15,-18-20 1-15,-17-33-2 0,0-33 1 16,-3-24-2-16,7-41 2 16,1-33-2-16,7-29 1 15,4-36 1-15,13-12 1 16,15-5 2-16,18-4 1 15,22 3 2-15,9 19 1 16,7 22 0-16,8 5 2 16,13 10-3-16,3-5 0 15,-70 73-2847-15</inkml:trace>
  <inkml:trace contextRef="#ctx0" brushRef="#br0" timeOffset="5330.69">11678 2644 2274 0,'0'0'0'0,"0"0"82"0,0 0 1 16,0 0 14-16,0 0 0 15,0 0 58-15,21 0 1 16,-14 15-74-16,-3 26 0 15,-9 34-7-15,-5 19 0 16,-5 8-7-16,-3 1-1 16,1 3-10-16,-2-8 0 15,-1-8-9-15,1-8-1 16,0-25-16-16,7-20 2 16,8-17-6-16,8-20 0 15,12-20-7-15,3-17 1 16,16-12-4-16,7 0 0 15,10 20-4-15,6 17 2 16,-6 8-3-16,0 8 0 16,0 12-1-16,-2-2-1 15,2 1-10-15,-2-3 1 16,-4-4-3-16,0-12 0 0,-4-4-49 16,-1-8 0-16,-41 16-2772 15</inkml:trace>
  <inkml:trace contextRef="#ctx0" brushRef="#br0" timeOffset="5699.71">12376 3176 1683 0,'0'0'0'0,"4"-21"0"15,4 1 1-15,-1 1 10 0,9-3 1 16,-3-7 27-16,1-3-1 16,-5 3 26-16,-3 9 1 15,-4 7 25-15,-4 9-1 16,-4 0 20-16,-7 8 1 15,-10 8 11-15,-8 13 1 16,0 8 32-16,0 8 1 16,8 8-23-16,6 8 0 15,7-4-35-15,5-8 0 16,7-4-31-16,5-11 2 16,3-15-20-16,5-15 1 15,10-15-17-15,2-7 0 16,4-15-11-16,4 0 0 15,1-3-7-15,-1 11 1 16,-8 9-5-16,-8 11 1 16,-7 1-5-16,-9 12 1 15,-3 0-6-15,4 13 0 16,0 11-1-16,4 1 0 0,7-11-11 16,-3-7 1-16,-12-11-2768 15</inkml:trace>
  <inkml:trace contextRef="#ctx0" brushRef="#br0" timeOffset="6015.86">12746 3016 2248 0,'0'0'0'0,"0"0"5"16,11-24 0-16,-7 20-1 16,0 8 0-16,0 0 78 0,3 16 0 15,5 17 5-15,-4 8-1 16,-1-8-4-16,-3-11 1 15,-4-7 1-15,2-7 0 16,0 0-21-16,2-8 1 16,0 0-2-16,2-6 1 15,7-4-2-15,8-10 1 16,8-4-16-16,4-1 1 16,-2 9-12-16,-5 8 1 15,-10 4-10-15,-1 8 0 16,1 0-4-16,3 6 0 15,8 1-10-15,0 1 0 16,-2-12-12-16,2-4 1 16,-27 0-2699-16</inkml:trace>
  <inkml:trace contextRef="#ctx0" brushRef="#br0" timeOffset="6531.86">13531 2955 2386 0,'0'0'0'0,"0"0"53"15,0 0 0-15,-33-8 130 16,0 12 1-16,-11 12-70 16,2 9 2-16,3 7-51 0,12 5 1 15,10-8 10-15,9-5 1 16,10-7-18-16,6-1 2 15,7-8-12-15,5-2 2 16,10-6-14-16,5-2 1 16,3-6-9-16,-1-4 1 15,-8-4-7-15,-8 7-1 16,-6 5-4-16,-3 8 0 16,0 5-5-16,7 15 0 15,-2 17-5-15,-1 16 1 16,-7 9-2-16,3 15 0 15,1 11-1-15,-5 13 1 16,-12 9-4-16,-9 2 2 16,-7-3-3-16,-3-11 0 15,0-20-1-15,0-11 0 16,-4-26-1-16,-6-20 0 0,-7-13 0 16,-2-16 0-16,5-14-1 15,2-19 1-15,12-12-4 16,4-15 0-16,9-7-24 15,10-11 1-15,8 6-52 16,9-7 0-16,14 5-40 16,0 2 1-16,-31 76-2457 15</inkml:trace>
  <inkml:trace contextRef="#ctx0" brushRef="#br0" timeOffset="6897.92">13760 2971 2274 0,'0'0'0'16,"0"0"2"-16,0 0 1 15,19 33-3-15,-7-13 1 16,-5 13 95-16,3 4 2 16,0 0 25-16,-5-7 2 15,3-7-16-15,4-1 0 16,7-3-23-16,10-7 2 15,11-8-28-15,-1-12 2 16,-5-11-17-16,-7-7 0 16,-8-3-13-16,-3 1 2 15,-5 3-9-15,-1 5-1 16,-2 7-7-16,-5 5 0 16,1 4-8-16,0 8 0 0,4-2-5 15,3 5 2-15,9 13-5 16,3 0 1-16,2 1-2 15,-2-1 0-15,-2-10-2 16,0-3 0-16,-21-7-2625 16</inkml:trace>
  <inkml:trace contextRef="#ctx0" brushRef="#br0" timeOffset="7297.38">14576 2865 2362 0,'0'0'0'16,"0"0"10"-16,0 0 1 15,0 0 23-15,0 0 0 16,0 0 84-16,0 0 1 16,0 0-40-16,-23 33 1 15,-8-5-8-15,-4 1 1 16,12 4-10-16,10-5 0 15,5-7-17-15,4 3 1 16,6-11-9-16,2-5 1 16,0 0-7-16,2-4 1 15,1-4-9-15,9-8 1 16,5-5-4-16,-2-3 2 16,-4-8-1-16,1 7 1 0,-9 9-7 15,-3 0 1-15,-4 8-2 16,4 0-1-16,0 8-2 15,4 4-1-15,7 5-3 16,4 11 1-16,4-7-3 16,2-1 1-16,1-12-7 15,2-6 0-15,-28-2-2705 16</inkml:trace>
  <inkml:trace contextRef="#ctx0" brushRef="#br0" timeOffset="7747.18">15109 2918 2211 0,'0'0'0'15,"0"0"35"-15,0 0 1 16,23-16 29-16,-19 12 1 16,0-6 69-16,-4 3 0 15,-8-5-52-15,-7-4 0 16,-18-1-11-16,-8 9 1 15,-1 16 6-15,-2 17 2 16,-2 8-19-16,7 5 1 16,16 5-17-16,11-6 1 15,12-4-6-15,12-9 1 16,9-7-16-16,12-9 0 16,9-12-5-16,1-4-1 15,-3-7-4-15,-2-3 0 0,-3-5 0 16,-4 9 1-16,-16 6 1 15,-3 8 1-15,-8 12-1 16,-8 17 1-16,-4 24-3 16,-7 25 1-16,-4 20-3 15,-1 4 1-15,11 8-4 16,-3 5 0-16,-3 5-3 16,-3-7 1-16,5-9-6 15,3-10 1-15,5-21-4 16,1-21 0-16,2-22-1 0,4-34 0 15,-2 4-2844-15</inkml:trace>
  <inkml:trace contextRef="#ctx0" brushRef="#br0" timeOffset="8116.96">15540 3045 2425 0,'0'0'0'16,"19"-4"89"-16,-5 4 2 16,-3 0 16-16,-3-4-1 15,0 4-14-15,-1-4 0 16,1-2-52-16,0 3-1 16,-3-1-9-16,3 0 2 15,4-8 9-15,1 0 1 0,1-1 8 16,-5-3 1-16,-1-4 2 15,-8 3-1-15,-10 1-1 16,-5 12-1-16,-12 12-8 16,-8 10-1-16,-3 21-3 15,7 6 2-15,12 6-10 16,15-4 1-16,27-10-2 16,19-8 0-16,28-9-7 15,12-20 1-15,11-16-10 16,1-13 2-16,-5-12-13 0,-16-36 0 15,-73 77-2921-15</inkml:trace>
  <inkml:trace contextRef="#ctx0" brushRef="#br0" timeOffset="9306.9">7097 4580 2588 0,'0'0'0'16,"0"0"165"-16,26-25 1 16,-21 21 51-16,-1 4 1 15,-4 4-109-15,-2 8-1 16,-4 17-51-16,-5 28-1 16,-8 21-19-16,-8 20 0 15,0 27-10-15,-4 20 0 16,-4 14-3-16,-3 2 2 15,7-11-3-15,2-7-1 0,-2-19-6 16,1-15 1-16,3-19-5 16,0-27 0-16,4-20-3 15,9-17 1-15,10-19-3 16,18-14 1-16,20-13-3 16,16-2 1-16,4 3-1 15,14 7-1-15,13 6-1 16,1 6 2-16,7 8-2 15,-1 2 1-15,-1-2-1 16,1-8 0-16,-7-4-1 16,-6-6-1-16,-9-6-1 0,-14-7 0 15,-10-3-12-15,-19-9 2 16,-23 35-3006-16</inkml:trace>
  <inkml:trace contextRef="#ctx0" brushRef="#br0" timeOffset="9539.27">7650 5843 2601 0,'0'0'0'16,"0"0"40"-16,15 20 2 15,1-2 42-15,1 1 0 16,8 7 42-16,4-3 0 16,-2-7-48-16,-8-2-1 15,-4-3-4-15,-7-1 0 16,0 2-11-16,-8 0 1 15,-4-1-16-15,-8 5 0 0,-15 13-9 16,-7-3 0-16,-7-3-19 16,-5-5 2-16,46-18-2826 15</inkml:trace>
  <inkml:trace contextRef="#ctx0" brushRef="#br0" timeOffset="10106.06">8599 5749 2915 0,'0'0'0'15,"-4"57"4"-15,-4-8 2 16,-15 10 65-16,-8 6 1 16,-4-1-4-16,3-5 0 15,1-2-26-15,4-12 1 16,4-14 13-16,4-9 0 15,7-11 17-15,1-11 0 16,3-4-8-16,6-19 1 0,4-24-13 16,9-14 1-16,13-21-13 15,6-10 2-15,13-16-12 16,5 3 2-16,17-3-6 16,1 12 0-16,1 18-5 15,-5 17 2-15,-9 16-1 16,-3 19 2-16,-11 26-11 15,-4 16-14-15,-3 21 0 16,-9 16 0-16,1 14 0 16,-5 9 0-16,-4 2 0 0,1 9 0 15,-13 3 0-15,-3-6 0 16,0 2 0-16,-11-12 0 16,-12-13 0-16,-4-14 0 15,-8-16 0-15,-7-19 0 16,42-12-3027-16</inkml:trace>
  <inkml:trace contextRef="#ctx0" brushRef="#br0" timeOffset="10281.11">8470 5926 2625 0,'0'0'0'16,"0"0"58"-16,0 0-1 16,0 0 43-16,0 0 0 15,0 0-16-15,53-30 1 16,7 11-36-16,6 1 1 15,-5 6-3-15,-1 1 0 16,-2-5-37-16,-5 2 0 0,-6 3-9 16,-3 3 2-16,-44 8-2498 15</inkml:trace>
  <inkml:trace contextRef="#ctx0" brushRef="#br0" timeOffset="10739.16">9391 5133 2625 0,'0'0'0'0,"0"0"27"0,0 0 0 16,12 41 44-16,-12 2 0 15,-4 12 96-15,4 17 1 16,0 18-85-16,0-4 0 15,4 4-8-15,0-7 1 16,-4 3-17-16,0-6 2 16,-8-5-16-16,0-23 1 15,1-18-13-15,3-19 1 16,4-15-9-16,4-19-1 16,7-32-5-16,12-8 1 15,4 0-9-15,10 7 1 16,5 14-2-16,4 15 1 15,-7 9-2-15,-5 10 1 16,-14 12-2-16,-11 14 0 16,-9 11 0-16,-11 6 0 0,-14 2 0 15,-14 4 0-15,-7 0-4 16,-6-4 2-16,6-7-3 16,4-9 0-16,3-5 0 15,8-13-1-15,6-18-11 16,6-5 0-16,19 16-2957 15</inkml:trace>
  <inkml:trace contextRef="#ctx0" brushRef="#br0" timeOffset="11140.73">9930 5716 2538 0,'0'0'0'16,"33"-12"0"-16,-2 1 1 16,3-11 9-16,-1 3 1 15,-10-1 23-15,-7 6 0 16,-9 6 33-16,-5 5 1 16,-4 3 13-16,-5 7 0 15,-9 5-8-15,-13 10 0 16,-9 7 5-16,3 10 2 15,1 6-15-15,7-4 1 16,13-3-3-16,10-9 1 16,8-6-23-16,6-11 0 15,3 2-15-15,5 2 0 16,1 7-13-16,-8-1 1 0,-3-3-4 16,-8-7 1-16,-8 2 0 15,-3-7 1-15,-5 5-2 16,-5-6 1-16,0-4-9 15,-2-2 1-15,-2-4-8 16,-2-8-1-16,27 12-2775 16</inkml:trace>
  <inkml:trace contextRef="#ctx0" brushRef="#br0" timeOffset="11407.02">10192 5262 2777 0,'0'0'0'16,"0"0"4"-16,0 0 1 15,23 6 24-15,-19 13 1 16,4 75 316 0,-8-29-252-16,3-2 1 15,1 9-8-15,0-1 2 16,0 1-23-16,0 2 1 15,-2-3-22-15,-2-3 0 16,-2-15-18-16,2-15 0 16,-4-23-27-16,-4-19 1 15,8 4-2877-15</inkml:trace>
  <inkml:trace contextRef="#ctx0" brushRef="#br0" timeOffset="11557.61">10094 5458 2601 0,'0'0'0'0,"56"-4"3"16,-10 0 2-1,12 0-2-15,-1-4 1 0,-5 4-7 16,-9 0 0-16,-43 4-1956 16</inkml:trace>
  <inkml:trace contextRef="#ctx0" brushRef="#br0" timeOffset="11874.76">10375 5565 2500 0,'0'0'0'16,"19"22"52"-1,4 1 1-15,0 3 71 0,4 1 0 16,0 3-47-16,-6 1-1 15,-5-2-41-15,-13-1 1 16,-3 5-11-16,0-7 1 16,-3-15-1-16,3-3 1 15,0-6 2-15,0-4 0 16,0-10 2-16,11-15 1 0,8-16-1 16,1-4 0-16,-5 4-9 15,0 8 1-15,1 5-15 16,-1 3 2-16,-1 9-9 15,3 6 0-15,-17 12-2562 16</inkml:trace>
  <inkml:trace contextRef="#ctx0" brushRef="#br0" timeOffset="12322.57">10906 5532 2538 0,'0'0'0'15,"0"0"20"-15,0 0 0 16,21-4 61-16,-17 0 0 16,-4 4-13-16,-4 0 1 15,-2 0-47-15,-11 4 2 16,-20 12 13-16,-1 9 1 16,3 3 25-16,8 5 1 15,0 4 24-15,10 4 1 16,11-3-1-16,10-7-1 15,8-2-21-15,7-7 2 16,4-10-23-16,4-9 1 16,8-6-13-16,1-13 2 15,-5-10-16-15,-8-11 1 16,-8 0-8-16,-3 2 0 16,-8 9-5-16,-4 7-1 0,-4 7-1 15,4 6 0-15,-4 6-1 16,0 0 0-16,-3 10 0 15,-5 9-1-15,1 19 2 16,3-1-1-16,14-6 1 16,7-5-1-16,-1-3-1 15,7-1 2-15,4-7-5 16,8-11 1-16,0-12-7 16,3-11 1-16,-34 19-2911 15</inkml:trace>
  <inkml:trace contextRef="#ctx0" brushRef="#br0" timeOffset="12589.37">11393 5497 2751 0,'0'0'0'16,"0"0"1"-16,0 0 0 15,-19 39-3-15,-1-6 1 16,-3 5 50-16,-2 3 2 15,6-2 22-15,11 0 1 16,8 0 20-16,4-6 0 16,10-3-6-16,12-7-1 15,9-13-17-15,7-12 1 16,7-10-29-16,1-19 1 16,-8-12-37-16,-4-6 0 0,-38 49-2706 15</inkml:trace>
  <inkml:trace contextRef="#ctx0" brushRef="#br0" timeOffset="12821.75">11708 4833 2714 0,'0'0'0'0,"0"0"25"16,-5 33 1-16,-3 24 2 15,-2 17 0-15,1 7 151 0,3 13 1 16,6 10-88-16,2 9 1 15,4-7-17-15,-3-2 1 16,-3-2-15-16,2-12 2 16,0-22-28-16,-2-21 0 15,0-23-28-15,-4-24 1 16,-5-26-9-16,-9-23 0 16,18 49-2801-16</inkml:trace>
  <inkml:trace contextRef="#ctx0" brushRef="#br0" timeOffset="13086.04">11533 5332 2487 0,'0'0'0'16,"0"0"9"-16,0 0 0 16,27-17 26-16,-8 9 1 15,16 0 101-15,9-4 1 16,6 8-25-16,0 4 2 16,-7 0-20-16,-9 4 2 15,-5-4-23-15,-4 4 1 0,-2 12-37 16,-5 2 0-16,-7 9-11 15,-7 2 0-15,-8 16-6 16,0 0 2-16,1 4-4 16,-1-4 1-16,-4-11-2 15,4-7 1-15,-2-9-4 16,1-7-1-16,1-7-8 16,4-4 1-16,-2 0-10 15,0-7 2-15,2 7-2781 16</inkml:trace>
  <inkml:trace contextRef="#ctx0" brushRef="#br0" timeOffset="13224.2">11909 5156 2475 0,'0'0'0'16,"0"0"0"-16,0 0 0 16,0 0-13-16,17 12 0 15,-13-8-44-15,0-2 1 16,-4-2-1697-16</inkml:trace>
  <inkml:trace contextRef="#ctx0" brushRef="#br0" timeOffset="13507.94">12232 5287 1922 0,'0'0'0'16,"0"0"8"-16,17 30 0 16,-13-15-8-16,-6 1 0 15,-6 9 182-15,-1 11 2 16,-1 5-21-16,2 0 0 0,8-8-27 15,2-5 1-15,6 1-33 16,4-7 0-16,11-3-33 16,6-11 0-16,3-6-14 15,3-4 0-15,-8-6-11 16,-4-4 0-16,-6-5-8 16,-5-7 1-16,-8-9-9 15,-8-4 0-15,-4-2-4 0,-2 9 0 16,3 5-8-16,-5 9 0 15,1 8-16-15,-5 0 0 16,16 8-2769-16</inkml:trace>
  <inkml:trace contextRef="#ctx0" brushRef="#br0" timeOffset="13921.96">12544 5268 2487 0,'0'0'0'15,"23"-6"0"-15,-4 2 2 16,0 4-2-16,-5 4 1 16,-5 13 57-16,1 11 1 15,-2 13 75-15,-5 8 0 0,-5-4-9 16,-1-8 2-16,1-3-8 15,2-7 1-15,0-6-32 16,0-9 0-16,2-8-23 16,3-8 0-16,3 0-17 15,4-11-1-15,7-11-13 16,4-11 2-16,4 2-8 16,-4 5 1-16,-4 7-8 15,4 13 0-15,-1 2 0 16,3 12 2-16,3 4-3 15,7 10 1-15,4 5 4 16,-1 3 0-16,1-7-2 0,-1-5-22 16,-3-2-1-16,-14-18 0 15,-21 6-3056-15</inkml:trace>
  <inkml:trace contextRef="#ctx0" brushRef="#br0" timeOffset="27748.45">6865 6139 2337 0,'0'0'0'16,"0"0"144"-16,0 0-1 15,0 0 63-15,0 0 0 16,0 0-90-16,0 0-1 16,0 0-70-16,0 0 0 15,0 0-19-15,-12 20 0 16,4-5-7-16,1 7 0 16,-1 5-5-16,12 11 2 15,4 14-2-15,7 9-1 16,0 10 1-16,1-1 0 15,-5 14 3-15,-5 8 0 16,-8 10 2-16,-6 4 1 16,-3 0 3-16,-1-4-1 0,5 5 2 15,-1-5 0-15,4 2-1 16,8-14-1-16,0-10-1 16,3-19 2-16,5-16-5 15,-4-16 0-15,1-13-4 16,3-10 2-16,5-4-2 15,6-4-1-15,14-8-1 16,-2 2 1-16,-1 4-5 16,-3 4-1-16,-6-4-3 15,4 1 0-15,7-1-1 0,14-6-1 16,8-2-2-16,2-4 0 16,5-5-1-16,-3 1 1 15,-6-5-12-15,-2 1 2 16,-16-1-57-16,-11 5 0 15,-27 20-2766-15</inkml:trace>
  <inkml:trace contextRef="#ctx0" brushRef="#br0" timeOffset="28048.69">7634 7326 2437 0,'0'0'0'15,"0"0"0"-15,0 0 0 16,20-2-7-16,-1 2 2 16,16 2 52-16,9 2 1 15,-6 4 65-15,-3 3 2 0,3 1-6 16,-3 4 1-16,0 13 0 16,-3 1 1-16,-5-3-24 15,-7 2 1-15,-9-1-24 16,-11-3 1-16,-4-1-15 15,-11 1 2-15,-4 1-8 16,-8 1 1-16,-2 2-15 16,0-7 0-16,0-2-25 15,6-5-1-15,23-15-2818 0</inkml:trace>
  <inkml:trace contextRef="#ctx0" brushRef="#br0" timeOffset="28782.28">8808 7432 2588 0,'0'0'0'0,"-7"27"54"0,-1-2 1 16,0 1 52-16,1 5-1 15,-9-1 2-15,5 1 0 16,-1-2-63-16,4-7 1 16,3-6-10-16,1-9 0 15,2-3-4-15,0-8 1 16,2-3-9-16,8-27 1 16,9-26-4-16,2-19 2 15,4-11-7-15,4-8-1 16,-4 8-5-16,-4 4 0 15,1 4-4-15,3 13 1 16,4 10-5-16,-2 18 0 16,-2 18 1-16,0 11-1 15,4 16 2-15,0 20 2 16,4 19 1-16,-1 15 1 16,-1 13-1-16,-9 7 2 0,-5 4 6 15,-7-1 0-15,-1 1 2 16,1-8 3-16,-4-5-1 15,-4-8 0-15,-4-10-8 16,0-16 0-16,0-14-11 16,0-13 1-16,4-8-2768 15</inkml:trace>
  <inkml:trace contextRef="#ctx0" brushRef="#br0" timeOffset="28957.81">9026 7361 2588 0,'0'0'0'16,"23"0"3"-16,-2-4-1 16,14 0 1-16,3 0 1 15,-7 4 3-15,0 4 1 16,0 0-8-16,-3-4 1 16,-3-8-3-16,-5 4 1 15,-20 4-1959-15</inkml:trace>
  <inkml:trace contextRef="#ctx0" brushRef="#br0" timeOffset="29573.43">8858 7312 1847 0,'0'0'0'0,"0"0"-8"15,0 0 0-15,0 0 0 16,0 0 1-16,0 0 63 16,18 4 1-16,3 0 78 15,17 0 2-15,14 0-29 16,2-2 1-16,-2-4-77 16,6-6 2-16,-58 8-1898 15</inkml:trace>
  <inkml:trace contextRef="#ctx0" brushRef="#br0" timeOffset="30312.45">9692 7242 665 0,'0'0'0'15,"0"0"18"-15,0 0 1 16,0 0 11-16,15-24 1 16,-11 16 75-16,0 0 2 15,0 3 161-15,-3-1 2 16,1 4-70-16,-2 2 1 15,-3 0-18-15,-9 8 0 16,-11 9-56-16,-6 7 1 16,-2 9-17-16,12 0 1 15,4-1-35-15,11-3 0 16,4 0-21-16,4 1 2 16,-1 1-15-16,5-2 0 15,0-5-11-15,-4-8 0 16,3-7-10-16,-3-1 2 0,0 0-11 15,0-4 2-15,-4 2-6 16,-4 0 1-16,0 2-5 16,-3 1 1-16,3-5-5 15,-4 4 1-15,0-4-3 16,4 0 0-16,4-4-2485 16</inkml:trace>
  <inkml:trace contextRef="#ctx0" brushRef="#br0" timeOffset="30795.98">9974 7199 2035 0,'0'0'0'15,"0"0"38"-15,0 0 0 16,12-18 86-16,-12 14-1 16,4 4 8-16,-4-4 0 15,0 4-44-15,0 4 1 16,0-4-14-16,-4 4 0 0,0-4-9 15,-7 4 1-15,-9-4-2 16,-3 6 0-16,0 4-5 16,2-1-1-16,2 3-2 15,7-4 0-15,5 2-15 16,7-1 0-16,7 9-13 16,5 2 1-16,7 1-7 15,-2-1 0-15,-5-3-3 16,-6-5 1-16,-4 2-10 0,-6 4 2 15,-6 3-6 1,-9 3 1-16,-12-3-6 0,-4 1 0 16,5-3-6-16,-1-3-1 15,31-16-2754-15</inkml:trace>
  <inkml:trace contextRef="#ctx0" brushRef="#br0" timeOffset="31148.04">10067 7410 2248 0,'0'0'0'16,"0"0"7"-16,29-27 1 16,-20 13 27-16,1-2 1 15,0-9 37-15,-1 1 0 0,3-5-8 16,-5 3 1-16,-3 11 20 15,-4 3 1-15,0 4 14 16,0 0 1-16,-4 4-16 16,-3 3 1-16,-1 1-22 15,-3 5 1-15,-7 15-18 16,-1 9 2-16,5 12-19 16,7 5 1-16,5-5-2 15,6-6-1-15,5-6-4 16,7-7-1-16,3-3-1 15,8-3-1-15,0-6-13 16,7-6 0-16,5-12-10 0,-1-10 1 16,-38 18-2717-16</inkml:trace>
  <inkml:trace contextRef="#ctx0" brushRef="#br0" timeOffset="31678.62">10359 7279 2575 0,'0'0'0'16,"0"0"13"-16,0 21 1 15,4-9 24-15,0 6 0 16,-4 9 64-16,-8 10 2 16,1 8-42-16,-1-3 2 15,0-11-1-15,4-6 0 16,1-13-1-16,3-8-1 15,0-2-11-15,0-4 0 0,3-10-6 16,9-19 1-16,7-16-11 16,8-2-1-16,0 6-10 15,-4 12-1-15,-4 11-4 16,3 8 0-16,3 16-2 16,-4 12 1-16,-6 9-2 15,-7 7 2-15,-8 5 0 16,0-4 0-16,0-4-3 15,4-9 2-15,0-12 0 16,-4-2 0-16,3-4-4 0,1-8 0 16,8-8 0-16,7-17-1 15,4-8-7-15,0-2 2 16,-5 9-4-16,-1 11 0 16,-6 9 2-16,-3 12-1 15,-2 8 0-15,-2 13 2 16,-2 11-1-16,0 7 2 15,-2 0 0-15,-2-2-1 16,0-11 0-16,2-7 0 16,2-9-2-16,2-4-1 15,-1-4-4-15,1-10 0 16,-4 8-2897-16</inkml:trace>
  <inkml:trace contextRef="#ctx0" brushRef="#br0" timeOffset="32113.66">11027 6787 2512 0,'0'0'0'0,"0"0"-16"16,0 30 1-16,4-5 15 15,0 16 1-15,-8 16 36 16,0 4 0-16,-4 5 39 15,-3 7 0-15,-5 1 12 16,1-3 1-16,4-7-9 0,3-11 1 16,4-12 0-16,-4-13 0 15,4-15-24-15,4-9 1 16,0-4-19-16,4-17-1 16,8-15-9-16,3-13 1 15,16-7-7-15,2 3-1 16,1 15-4-16,-1 15 0 15,0 9-1-15,-6 10 0 16,-8 8 6-16,-4 13 2 16,-7 24 5-16,-12 4 2 15,-11-4-2-15,-8-4 1 16,-12-1-4-16,-1-9 1 16,-3-8-6-16,8-7 0 15,4-12-15-15,8-16 1 16,8-9-8-16,7-11 0 15,4 32-2896-15</inkml:trace>
  <inkml:trace contextRef="#ctx0" brushRef="#br0" timeOffset="32380.47">11447 6654 2763 0,'0'0'0'0,"0"0"21"16,0 0-1-16,11 24 37 16,-9 1 0-16,-2 24 102 0,-2 16 0 15,-2 9-69-15,1 12 1 16,1 0-4-16,2 1 2 16,0-7-20-16,0-10 1 15,0-1-20-15,3-16 1 16,7-16-19-16,0-15 2 15,-6-19-25-15,-6-20 1 16,2 17-2949-16</inkml:trace>
  <inkml:trace contextRef="#ctx0" brushRef="#br0" timeOffset="33012.78">11656 7124 1620 0,'0'0'0'0,"0"0"15"16,0 0-1-16,0 0-12 0,0 0 1 15,0 0 176-15,25 22 2 16,-13 5 40-16,3 10 0 16,5 1-67-16,-5-3-1 15,0-10-18-15,1-9 0 16,-1-14-44-16,8-8 0 15,8-6-25-15,4-11 1 16,-3-3-20-16,-1 1 2 16,-4-8-18-16,0 1 1 15,-4 7-3-15,-4 5 0 16,-7 16-7-16,-6 4 1 16,-2 12 1-16,1 21 2 15,5 24 6-15,2 14-1 16,5 11-1-16,0 8 1 15,-1 8-5-15,-9 2 1 16,-11 7-10-16,-11-5 1 16,-12-8-8-16,-13-23 2 0,-14-22-9 15,0-22 1-15,2-17-1 16,6-20-1-16,0-17-1 16,7-18 1-16,8-14 6 15,20-10 0-15,15-13 7 16,15 0-1-16,23 2 6 15,14 9 1-15,21 3-4 16,12-11 3-16,-89 79-3045 16</inkml:trace>
  <inkml:trace contextRef="#ctx0" brushRef="#br0" timeOffset="34139.3">12882 6601 2777 0,'0'0'181'0,"0"0"-1"16,0 0 59-16,0 0 0 16,0 0-117-16,0 0 0 15,12 28-74-15,-6 29 0 0,-8 21-17 16,-6 12 0-16,-4 8-12 16,1 0 1-16,3-4-4 15,0-4 0-15,1-8-10 16,1-13-6-16,4-20 0 15,2-20 0-15,0-29-3070 16</inkml:trace>
  <inkml:trace contextRef="#ctx0" brushRef="#br0" timeOffset="34525.25">13333 7095 2526 0,'0'0'0'16,"34"-20"32"-16,-3-1 2 15,0 1 27-15,-4-3 1 16,-14 1-8-16,-11 1 1 16,-8 5-35-16,-7 8 0 15,-8 0-6-15,-8 12 1 16,-6 8 10-16,1 13 1 16,1 7 44-16,2 1 0 15,2 8 15-15,2 0-1 16,2 0-8-16,10-2 1 15,-1 5-18-15,9-7-1 16,3-14-16-16,4-11-1 16,4-8-13-16,7-16 1 15,12-17-9-15,2-6-1 16,8 1-6-16,0-3 1 16,-2 8-7-16,-1 9 1 0,-6 12-3 15,-1 12 0-15,4 4-2 16,-2 10 0-16,-2 9-3 15,-2 2 0-15,-4-1-1 16,-1-11 0-16,-5 3-13 16,4-8 1-16,-15-12-2786 15</inkml:trace>
  <inkml:trace contextRef="#ctx0" brushRef="#br0" timeOffset="34872.58">13700 7079 2638 0,'0'0'0'16,"6"20"8"-16,-2-3 1 15,0 7-3-15,-1-3 2 16,-3 3 84-16,0-8 0 16,0 1-26-16,0-5 2 15,0-6-5-15,0-2-1 16,0-2-10-16,8-6 1 15,8-8-13-15,3-10 2 16,12-9-11-16,-4 2 1 16,-4 9-7-16,-2 6 2 15,-8 9-6-15,1 7-1 16,5 7 1-16,4 11 0 16,-4 9 0-16,-3-3-1 0,-9-3-3 15,-3-7 1 1,0-6-7-16,0-4 0 0,0-3-10 15,5-3 0-15,-9 0-2700 16</inkml:trace>
  <inkml:trace contextRef="#ctx0" brushRef="#br0" timeOffset="35322.89">14537 6993 2173 0,'0'0'0'15,"0"0"18"-15,0 0 0 16,-7-27 14-16,-9 17-1 16,-15 2 74-16,-9 4 1 15,-6 12-14-15,0 13 0 16,3 11-11-16,3 5 1 16,5 8 52-16,6 0 2 15,12-4-23-15,9-4 2 16,4-13-39-16,8-12 1 15,4-3-19-15,5-5 1 16,18-12-18-16,8-3 0 16,3-7-13-16,4-5 0 15,-5 1-12-15,-5 4 1 16,-9 11-4-16,-6 12 1 16,-9 11-3-16,-4 17 1 15,-8 24-5-15,-8 16 1 0,-4 17-2 16,1 8 0-16,1 13 1 15,1-1 1-15,-9 5-4 16,1-5 2-16,2-4-4 16,3-6 2-16,2-22-4 15,3-17 1-15,3-38-11 16,0-27 0-16,4-33-41 16,0-20 2-16,0 57-2770 0</inkml:trace>
  <inkml:trace contextRef="#ctx0" brushRef="#br0" timeOffset="35738.43">14832 6854 2412 0,'0'0'0'16,"0"0"0"-16,0 0 0 15,-10 37-1-15,0-2 1 16,-3 14 90-16,1 2 0 16,9-2 22-16,1-4 1 15,2-8 6-15,2-9 0 16,0-11-19-16,1-5 1 16,1-8-31-16,2-12 0 15,7-7-25-15,5-15 1 0,5-19-18 16,2-7 1-16,0 3-13 15,-6 6 1-15,0 11-8 16,1 15 1-16,-9 13-4 16,-5 8-1-16,0 12-3 15,3 13 2-15,9 16-1 16,1 2 2-16,2-9-2 16,2-5 0-16,0-1-3 15,4-7 2-15,-4-9-6 0,0-8 1 16,-23-4-2714-16</inkml:trace>
  <inkml:trace contextRef="#ctx0" brushRef="#br0" timeOffset="36137.37">15484 6778 2487 0,'0'0'0'15,"0"0"10"-15,0 0 2 16,0 0 94-16,0 0 2 16,-44 15-9-16,5 13 0 15,-1 5-30-15,1 12 1 16,12 4 18-16,8 4 2 16,13-4 4-16,8-4 1 0,10-4-21 15,7-12 1-15,4-13-14 16,4-16-1-16,4-8-18 15,-2-10 0-15,2-5-10 16,-2-10 0-16,-1-4-8 16,-1 1 1-16,-4 7-10 15,-3 5 2-15,-7 17-3 16,-3 9 0-16,-3 7-4 16,-1 15 0-16,2 13-1 15,2 0 1-15,-1-3-2 16,3-3 0-16,1-6-5 15,6-5 2-15,10-1-5 0,-2-9 0 16,-27-10-3013-16</inkml:trace>
  <inkml:trace contextRef="#ctx0" brushRef="#br0" timeOffset="36720.43">16058 6866 2198 0,'0'0'0'0,"0"0"67"16,0 0 2-16,19-20 60 16,-15 6 1-16,-6-5-36 15,-4-7 2-15,-4 11-38 16,-5 3 0-16,-4 12-13 16,-12 16 1-16,-4 13 14 15,4 8 0-15,1 2-6 16,8 4 1-16,9-5-16 15,7-3 2-15,10-10-10 0,8-5 2 16,9-12-7-16,2-8-1 16,0-8-4-16,0-14-1 15,0-1-3-15,-2-5-1 16,-3 7 5-16,-5 5 0 16,-5 8 9-16,-2 20 2 15,-1 16 5-15,-3 21 0 16,-7 21-3-16,-7 20 1 15,-5 12 1-15,-6 17 0 16,-2 7-7-16,-4 5 2 16,-2 6-9-16,0-4 2 15,6-6-6-15,4-11 1 16,2-10-5-16,1-28 2 16,1-37-10-16,4-39-1 15,7-37-8-15,0-36 1 16,6 71-2988-16</inkml:trace>
  <inkml:trace contextRef="#ctx0" brushRef="#br0" timeOffset="37123.25">16302 6924 2500 0,'0'0'0'16,"0"0"-1"-16,-12 32 1 0,12-26 0 0,0-2 0 15,0-1 57-15,12-1 1 16,11-4 66-16,12-5-1 16,7-7-3-16,-4-10 1 15,-9 3-25-15,-6-12-1 16,-11-1-2-16,-8 3 2 15,-12 2-25-15,-3 5 1 16,-7 5-17-16,-11 13 0 16,-15 13-8-16,2 19 0 15,-4 19-13-15,9 8 2 16,18 0-5-16,21-4 2 16,25-12-6-16,19-8 1 15,19-13-7-15,16-12 1 16,6-8-9-16,-3-12 2 15,-5-21-11-15,-4-20 1 16,-75 57-3065-16</inkml:trace>
  <inkml:trace contextRef="#ctx0" brushRef="#br0" timeOffset="45606.86">17197 6813 1884 0,'0'0'0'0,"0"0"28"16,0 0 0-16,23-12 36 15,-4 8 0-15,10-4 9 16,8 6 0-16,3 4-15 16,0 6 1-16,-1 0-22 0,-4 4 0 15,-3-8-4-15,-5-4 1 16,-4-4 13-16,-4 0 0 15,-7-8 10-15,-4 0 0 16,-4-1 1-16,-8-7-1 16,-8-3-8-16,-9-7 1 15,-8-3-3-15,-2-4 0 16,3-4-2-16,2-1 1 16,7 5-8-16,4 10 0 15,3 1-6-15,7 7-1 16,5-1-5-16,3 3 1 15,3-3-5-15,6-2 1 16,7 7-3-16,14-3 1 16,15 2 6-16,13 1 1 15,9 3 0-15,9 0 0 16,7-5-8-16,-1 5 1 0,-8 0-9 16,-4 2 1-16,-6 3-8 15,-13-5 1-15,-10 4-12 16,-13 0 0-16,-31 8-2644 15</inkml:trace>
  <inkml:trace contextRef="#ctx0" brushRef="#br0" timeOffset="45862.18">17999 6057 2701 0,'0'0'0'16,"0"0"5"-16,0 0 1 15,29 16 30-15,2-9 1 16,19 5 55-16,6 2 0 16,1-2-33-16,1-1 1 15,0 3 0-15,-14 6 2 16,-21-3-1-16,-25 7 0 16,-25-5-11-16,-15 7 0 15,-12-1-22-15,-9 7 0 16,-7-9-19-16,1-1 0 15,69-22-2639-15</inkml:trace>
  <inkml:trace contextRef="#ctx0" brushRef="#br0" timeOffset="47239.02">18894 5934 2135 0,'0'0'0'16,"0"0"44"-16,-4 33 1 15,0-2 60-15,1 6 2 16,-1 1-4-16,-4-1 0 16,8-12-42-16,-4-1-1 15,0-9-8-15,4-7 0 16,-4-2-7-16,3-2 1 15,-3-4-9-15,2-6 1 16,2-10-2-16,2-19 1 16,3-20-8-16,7-5 1 15,0-7-2-15,-1 3 1 16,5-3-2-16,-1 2 1 16,2 1-1-16,-1 15 0 15,-1 12-8-15,-3 11 2 0,-5 14-1 16,-1 4 1-16,0 12-2 15,2 8 1-15,3 14-1 16,1 9 1-16,-3 10-5 16,-1 10 2-16,-2 9 0 15,1-3 0-15,5 2-5 16,3-7 2-16,-3-7-3 16,-1-7 0-16,-3-5-7 15,-2-14 2-15,-2-15-7 16,-2-6 0-16,-2-2-2709 0</inkml:trace>
  <inkml:trace contextRef="#ctx0" brushRef="#br0" timeOffset="47378.64">18910 5885 2386 0,'0'0'0'15,"44"0"0"-15,-6 0 2 16,5 0-4-16,-1-4 2 15,-7 4-44-15,-8-4 0 16,-27 4-1680-16</inkml:trace>
  <inkml:trace contextRef="#ctx0" brushRef="#br0" timeOffset="47822.45">19356 5896 1683 0,'0'0'0'0,"0"0"68"16,19 4 2-16,-7 0 32 15,1 4 0-15,3 2-23 16,-3 5-1-16,-3 1-17 0,-3 2-1 15,-3-3 23 1,-2-3 2-16,-2-6 2 0,0-2 1 16,0-2-12-16,0-2 0 15,0-2-14-15,6-6 1 16,9-10-14-16,8-5 2 16,12 1-12-16,-2 3 0 15,-2 11-5-15,-4 8 1 16,-6 8-5-16,-4 8 1 15,-2 3 4-15,-3 7 1 16,-4-1-7-16,-1-1 0 16,-3-9-8-16,-2-7 0 15,0 2-9-15,0-2 2 16,0-4-13-16,0-1 0 16,-2-3-2574-16</inkml:trace>
  <inkml:trace contextRef="#ctx0" brushRef="#br0" timeOffset="47949.12">19648 5746 2274 0,'0'0'0'16,"0"0"1"-16,0 0 0 0,0 0-6 16,0 0-1-16,0 0-1694 15</inkml:trace>
  <inkml:trace contextRef="#ctx0" brushRef="#br0" timeOffset="48219.4">19866 5434 2400 0,'0'0'0'15,"0"0"9"-15,0 0 1 16,27 8 45-16,-19 10 1 15,-1 21 99-15,-3 12 0 16,-10 6-74-16,1-5-1 16,-3 13-4-16,0-2 0 15,4-3-13-15,4-3 1 16,8-8-14-16,4-12 1 16,-5-11-15-16,1-18 1 15,0-8-21-15,-1-18 1 16,-7 18-2633-16</inkml:trace>
  <inkml:trace contextRef="#ctx0" brushRef="#br0" timeOffset="48572.57">20018 5487 2651 0,'0'0'0'0,"17"18"59"15,-5 5-1-15,-3 14 28 16,-1 5 2-16,-8 3 65 15,-4 0 0-15,4-6-85 16,0 6-1-16,0 6-14 0,4-6-1 16,0-8-8-16,0-6 1 15,0-15-15-15,3-6 1 16,1-6-7-16,2-8 2 16,7-14-9-16,2-1 1 15,-1-9-6-15,-5 11 1 16,-5 9-2-16,-1 8 0 15,-1 4-4-15,4 11 1 16,7 15-2-16,6 1 1 16,8 6-1-16,-4-7-1 15,-6-15-5-15,-2-7 1 16,-7-6-1-16,-4-4 0 16,-8 2-2858-16</inkml:trace>
  <inkml:trace contextRef="#ctx0" brushRef="#br0" timeOffset="48744.51">19870 5749 2575 0,'0'0'0'0,"0"0"57"16,0 0 0-16,0 0 1 16,38-15-1-16,10 5 30 15,6-6 1-15,4 5-50 16,-6 1 1-16,-2 2-11 15,-4 0 0-15,-46 8-2363 16</inkml:trace>
  <inkml:trace contextRef="#ctx0" brushRef="#br0" timeOffset="49240.3">20409 5738 2526 0,'0'0'0'16,"7"23"35"-16,-1 3 2 15,-2 13 36-15,-2 2 0 16,0-2 76-16,-2-8 0 16,-2-7-81-16,2-6 2 15,2-11-8-15,2 1 0 16,-1-4-9-16,3-4 0 16,4-4-15-16,9-8 0 15,4-15-8-15,8-2 1 16,0-5-11-16,-2 5 0 15,-2 17-6-15,-4 4 0 16,-4 8-4-16,-8 8 2 0,-7 0-2 16,0 10 1-16,-4 5-1 15,0 3 1-15,0-3-1 16,0-5 0-16,0-3 2 16,4-7 0-16,0-4-3 15,0-4 1-15,0-4-1 16,3-7 0-16,13-15-1 15,1-9 0-15,-2 2-4 16,-2 3 2-16,1 11-4 0,-5 3 0 16,-5 10-1-16,-1 6 1 15,-1 4-2-15,2 10 0 16,7 5-3-16,1 3 1 16,-1 9-6-16,-5-5 1 15,-1-11-7-15,1-7-1 16,0 0-31-16,1-4 0 15,-11-4-2694-15</inkml:trace>
  <inkml:trace contextRef="#ctx0" brushRef="#br0" timeOffset="49525.45">21130 5953 2311 0,'0'0'0'15,"27"-4"2"-15,-6-4 1 16,2-3 19-16,-3-9 1 15,-7 2 59-15,-5 3-1 16,-4-7-15-16,-4 3 0 0,0-3 9 16,-6 3 0-16,0 3-8 15,-3 8 2-15,-5 6 5 16,-3 6 1-16,-4 10-12 16,-2 13 1-16,3 6-12 15,11 1-1-15,7 3-14 16,6-6 1-16,7-5-7 15,8-11-1-15,8-7-5 16,10-8 0-16,11-12-16 16,-2-15 2-16,-46 27-2658 15</inkml:trace>
  <inkml:trace contextRef="#ctx0" brushRef="#br0" timeOffset="49772.47">21444 5185 2739 0,'0'0'0'16,"0"0"19"-16,12 28 0 15,-9 17 9-15,5 12 1 16,-4 9 137-16,-4 3 1 16,0 5-80-16,0-3 0 15,0-7-14-15,0 1 1 16,4 2-16-16,-4-11-1 15,0-14-32-15,0-15 0 16,-4-17-25-16,0-24 0 16,4 14-2740-16</inkml:trace>
  <inkml:trace contextRef="#ctx0" brushRef="#br0" timeOffset="50018.4">21330 5634 2274 0,'0'0'0'0,"0"0"1"15,0 0 0-15,0 0 19 16,35-16 0-16,9 12 93 15,6 0 2-15,2 4-29 16,-7-3 1-16,-11-1-37 16,-7-4-1-16,-8 4-35 15,-5 4-1-15,-6 2-12 0,-5 2 0 16,-3 6-2-16,-3 9 0 16,-13 14 0-16,-1 9 1 15,5-9 6-15,5-2 0 16,3-5 22-16,2-7 2 15,2-3 14-15,0-6 2 16,0-6-13-16,2-8 1 16,-2 4-2337-16</inkml:trace>
  <inkml:trace contextRef="#ctx0" brushRef="#br0" timeOffset="50142.3">21642 5438 1960 0,'0'0'0'16,"0"0"0"-16,23 0 0 16,-23 0-1471-16</inkml:trace>
  <inkml:trace contextRef="#ctx0" brushRef="#br0" timeOffset="50389.08">21927 5638 2550 0,'0'0'0'0,"0"0"1"16,-10 29 0-16,-1-7 1 15,-5 5-1-15,3 3 145 16,3-1 1-16,3 6-1 0,7-2 1 16,11 1-24-16,16-11 0 15,17-9-31-15,16-12 2 16,11-12-32-16,2-15 2 15,4-16-28-15,-7-22 0 16,-70 63-2865-16</inkml:trace>
  <inkml:trace contextRef="#ctx0" brushRef="#br0" timeOffset="51647.52">17426 6441 2072 0,'0'0'0'16,"0"0"101"-16,0 0 0 15,0 0 96-15,0 0 0 16,0 0-40-16,-2-20 1 0,2 18-66 16,0 0 0-16,0 2-11 15,2 4 0-15,5 8-14 16,7 15 2-16,5 22-4 15,-1 10 0-15,-11 2-7 16,-3 1 2-16,4 3-12 16,-4 2 1-16,-4 5-8 15,0-5-1-15,-12-9-8 16,1-3-1-16,-1-6-5 16,2-8 1-16,5-4-7 0,1-5 0 15,4-18-3-15,2 1 0 16,3 1-3-16,5 0-14 15,4-3 0-15,5-1 0 16,4-6 0-16,2-4 0 16,8-4 0-16,5 0 0 15,4-2 0-15,7-4 0 16,1 0 0-16,3-3 0 16,7 5 0-16,-2 4 0 15,-2 2 0-15,-4-2 0 16,-4-2 0-16,-10-4 0 15,-7-4-22-15,-8-1-46 16,-8 3-77-16,-5-4 0 16,-10 14-2642-16</inkml:trace>
  <inkml:trace contextRef="#ctx0" brushRef="#br0" timeOffset="51881.95">18028 7103 2148 0,'0'0'0'0,"0"0"-1"16,0 0 1-16,0 0 0 15,0 0 0-15,25 9 120 16,0 7 1-16,14 0 23 16,7-1 1-16,0 7-16 15,2-2 1-15,2 5-10 16,-6-3 0-16,-9 5-14 16,-12-2 1-16,-15-5-23 15,-18-4 1-15,-17 9-17 0,-13-1 2 16,-12 1-24-16,-19-7 0 15,-18-3-15-15,-19-11 2 16,108-4-2923-16</inkml:trace>
  <inkml:trace contextRef="#ctx0" brushRef="#br0" timeOffset="53608.43">19037 7034 2349 0,'0'0'0'15,"0"0"140"-15,0 0-1 16,-6 26 58-16,0 1 1 16,-4 6-84-16,-1 2 2 15,1-1-58-15,2-5 2 0,5-7-28 16,1 1 1-16,0 1-10 15,0 1 2-15,0-11-5 16,2-4 1-16,0-4 1 16,0-6-1-16,0-6 2 15,6-14-1-15,7-25 2 16,8-4 0-16,4-4 1 16,4 4 1-16,2 8 0 15,-4 8 0-15,0 7-2 16,-2 13 1-16,-6 15-6 15,-3 15 1-15,-5 7-2 0,1 17 1 16,-7 4-1-16,-3 0 0 16,-2-8 0-16,-2-11 0 15,4-7-2-15,-2-11-1 16,0 0-1-16,4-8 0 16,8-8-1-16,7-8-1 15,18-17-1-15,3-4 2 16,-2 0-4-16,1 5 0 15,1 3-4-15,-9 9-2 16,-10 13-3-16,-7 9 0 16,-5 7 0-16,-3 7 0 15,-4 17 0-15,0 6 0 16,0-1 0-16,-2-5 0 16,0-4 0-16,6-5 0 15,3 1 0-15,1-9 0 16,0-10 0-16,1-10-8 15,-11 4-3058-15</inkml:trace>
  <inkml:trace contextRef="#ctx0" brushRef="#br0" timeOffset="53908.62">19679 7236 2449 0,'0'0'0'0,"0"0"4"16,0 0-1-16,20 0 18 15,-7-2 1-15,12-10 54 16,12-6 0-16,3-5-2 15,0-4 0-15,-13 5 20 16,-7-3 0-16,-7 1-4 0,-3 1 0 16,-8 5-8-16,-6 6 0 15,-4 2-19-15,-5 6 1 16,-7 6-7-16,-7 10 2 16,-9 8-11-16,1 5 0 15,6 9-9-15,10 3 1 16,8 2-10-16,11 2 1 15,9-4-10-15,12-5 0 16,10-7-9-16,6-13 2 16,-1-8-13-16,3-14 0 15,-39 10-2912-15</inkml:trace>
  <inkml:trace contextRef="#ctx0" brushRef="#br0" timeOffset="54755.28">20139 6948 2688 0,'0'0'0'0,"0"0"38"15,-2 23 2-15,-2 11 24 16,-1 3 0-16,-3-4 98 16,0-3 1-16,1-11-87 15,1-3 2-15,2-6-12 16,4-1 1-16,0 1-11 15,4-2 1-15,0-8-18 16,7-8 1-16,8-11-12 0,10-7 0 16,2-7-10-16,6-2 1 15,3 9-5-15,-9 3-1 16,-10 13 0-16,-8 10 0 16,-5 8 1-16,-4 13 0 15,0 7 1-15,-2 13-1 16,-2-4 2-16,0 0 0 15,2-11-4-15,5-7 0 16,5-7 0-16,0-8 0 16,-1-4-3-16,6-8 0 15,8-10-6-15,0-5 1 16,-1-3-4-16,-9 3 1 16,2-2-1-16,1 5 0 15,-1-2-1-15,-2 9 1 16,-3 7-3-16,-3 6 2 15,-3 4 0-15,-2 8 0 0,-2 13 1 16,0 4 0-16,-2 3 0 16,0-3 0-16,0-13 1 15,2-3 0-15,6-1 2 16,5-4 0-16,10 0 0 16,4-8 2-16,4-4-4 15,5-4 1-15,3-10-2 16,-6 3 1-16,-6-5-1 15,-6 1 0-15,-6 5 0 16,-7 2 0-16,-2 4-1 16,-3 2 1-16,-1 3-2 0,0 5 1 15,-2 5-3-15,-2 9 1 16,0 13 0-16,2 5-1 16,8-3 0-16,6-2-1 15,7-3 1-15,6-7 1 16,5-7-2-16,7-12 1 15,5-12-2-15,-3-7 1 16,-9-3 1-16,-3 1-1 16,-4-7 1-16,-6 3 1 15,-11 9-1-15,-10-1 1 16,-7 1 1-16,-9 0-1 16,-9 3 1-16,-3 7 1 15,-1 8 1-15,2 4 0 16,10 1 0-16,7-3 0 15,4 0-4-15,8-4 0 16,0 0-2942-16</inkml:trace>
  <inkml:trace contextRef="#ctx0" brushRef="#br0" timeOffset="55108.34">21427 6997 2563 0,'0'0'0'16,"0"21"41"-16,0 3 2 15,0-1 72-15,-2 7 1 16,0-9 11-16,0-1 1 15,0-6-67-15,0-7 2 16,2-3-17-16,2 0 0 16,4-4-4-16,7-11 0 15,8-15-2-15,8-5-1 16,-2 1-5-16,-2 5 0 16,0 1-8-16,-2-1 0 15,-2 1-15-15,-1 7 2 16,-3 1-13-16,-2 2 0 15,-15 14-2743-15</inkml:trace>
  <inkml:trace contextRef="#ctx0" brushRef="#br0" timeOffset="55572.1">21802 6850 2349 0,'0'0'0'0,"0"0"0"16,0 0 1-16,-25 33 23 15,8-1 1-15,5 5 86 16,10 4 1-16,16-8-27 15,9-13 2-15,4-6 9 16,-2-3 2-16,-4-7-26 16,0-8 1-16,0-7-2 0,2-7 2 15,4-8-2-15,-4-1 1 16,-5 0-6-16,-5 9 0 16,-1 6-10-16,-7 2 2 15,-1 7-11-15,0 5 1 16,0 5-10-16,-4 21 2 15,-4 21-7-15,-6 11 2 16,-7 11-7-16,-4 7 0 16,2 8-7-16,-1 8 2 15,-1-4-3-15,-4-1 0 16,-6-13-5-16,-7-4-1 16,-10-11-5-16,-2-12 0 15,2-16-8-15,7-15-1 16,9-10 0-16,7-22 0 15,3-25 0-15,13-16 0 16,13-6 0-16,11-5 0 16,12-7 0-16,6-1 0 15,3 2 0-15,3 1 0 0,1 6 0 16,2 5 0-16,-42 60-3059 16</inkml:trace>
  <inkml:trace contextRef="#ctx0" brushRef="#br0" timeOffset="56206.71">22554 6727 2512 0,'0'0'0'16,"-5"49"27"-16,1-8 0 16,-2 4-7-16,0 4 0 15,2-4 127-15,4 0 0 16,2-8-55-16,0-8 0 16,0-9-18-16,0-10 2 15,0-6-15-15,0-4 2 16,0-4-17-16,2-10 0 15,3-19-9-15,3-12 0 16,0-8-8-16,-1-4 1 16,5-2-6-16,1 1 2 0,6 7-5 15,2 2 2-15,0 8-1 16,6 7 2-16,0 11-1 16,2 3 2-16,2 12-2 15,1 12-1-15,-1 8-1 16,-10 12 1-16,-15 9-4 15,-14 0 0-15,-13 6-4 16,-12 4 2-16,-19 6-3 16,-2-4 1-16,4-11-4 15,7-7 1-15,9-7-3 16,11-11 0-16,9-5-5 0,6-4 2 16,4 0-3-16,4-2 1 15,6-3-2-15,5-1 2 16,11-2-2-16,10 4 1 15,5 12 0-15,1 3 1 16,0 11 0-16,1 2 0 16,3-3 2-16,2-3-1 15,1-3-5-15,-1-3 1 16,0-12-22-16,-2-8-1 16,-44 8-2965-16</inkml:trace>
  <inkml:trace contextRef="#ctx0" brushRef="#br0" timeOffset="56472.05">23330 6392 2877 0,'0'0'0'0,"0"0"1"15,0 0 0-15,21 21 35 16,-19 3 0-16,-6 13 124 15,-4 16 1-15,-7 8-48 16,0-3 2-16,-1 15-11 16,3-1 1-16,3 3-18 15,1-1-1-15,-7-3-33 16,1-11 1-16,1-11-28 0,5-17 1 16,3-15-25-16,4-9 0 15,2-8-3037-15</inkml:trace>
  <inkml:trace contextRef="#ctx0" brushRef="#br0" timeOffset="56921.85">23540 6625 2601 0,'0'0'0'15,"0"0"12"-15,0 0 0 16,0 0 1-16,0 0-1 15,-6 19 168-15,0 3 0 16,-4 15-55-16,-1 12-1 16,1 0-15-16,3-4 1 15,1 4-18-15,2-4 0 0,4-14-29 16,2-5 0-16,2-12-17 16,2-9 0-16,3-1-12 15,10-11-1-15,14-13-10 16,4-5-1-16,-3-3-7 15,-3-1 1-15,-6 9-7 16,-4 8 1-16,-5 7-4 16,-7 5 1-16,-1 5-2 15,0 7 0-15,3 4 0 16,5-1-1-16,1-1 0 0,0-10-1 16,1-4-1-1,-1-8 2-15,4-5-1 0,2-7 0 16,-2-13-1-16,-3-3-2 15,-5-7 0-15,-1 0 0 16,-1 2 0-16,-1 8 0 16,-2 3 0-16,-5-7 0 15,-3 37-3064-15</inkml:trace>
  <inkml:trace contextRef="#ctx0" brushRef="#br0" timeOffset="57948.18">17424 7398 2550 0,'0'0'0'0,"0"0"32"0,0 0 0 16,0 0 50-16,0 0 1 16,21-9 73-16,-19 7 0 15,0 0-82-15,0 4 0 16,-2 5-17-16,-6 19 1 16,-6 27 3-16,3 15 1 15,5 5 3-15,4 1 1 16,0 12-14-1,0 0 0-15,0 5-7 0,0-5 1 16,2-6-6-16,4-2 2 16,3-3-11-16,1-7 1 15,-2-13-5-15,1-16 0 16,3-17-5-16,3-10-1 16,-3-1-4-16,11-3 1 0,6-2-9 15,11-2-3-15,8-4-6 16,6-4 0-16,-4 0 0 15,0 0 0-15,0 0 0 16,2 0 0-16,4-2 0 16,2-1 0-16,-4-1 0 15,-8-8 0-15,-10 2 0 16,-9-5 0-16,-9-5-44 16,-9 3-1-16,-9 21-2961 15</inkml:trace>
  <inkml:trace contextRef="#ctx0" brushRef="#br0" timeOffset="58142.65">18028 8166 2173 0,'0'0'0'0,"0"0"18"0,0 0 0 16,-23 22 29-16,21-9 1 15,2 11 129-15,6 5-1 16,7 16-48-16,9-2 1 16,4-10 1-16,9-3 1 15,2-5-21-15,1-1 0 16,-3-9-26-16,-6 1 1 15,-12-2-17-15,-13-6 0 16,-6-4-33-16,-33 0 1 16,35-4-2865-16</inkml:trace>
  <inkml:trace contextRef="#ctx0" brushRef="#br0" timeOffset="60840.86">19158 8062 2048 0,'0'0'0'16,"0"0"143"-16,0 0 2 16,0 0 59-16,0 0 2 15,0 0-76-15,0 0 0 16,54 8-56-16,9-2 1 15,12 0-32-15,10-6-1 16,1 0 1-16,-7-4 0 16,-4-2-7-16,-9-2-1 15,-3 2-5-15,-9 4-1 16,-15-2-25-16,-16 0 1 16,-14 1-7-16,-7-5 0 15,-2 8-2594-15</inkml:trace>
  <inkml:trace contextRef="#ctx0" brushRef="#br0" timeOffset="61123.13">19618 8105 2412 0,'0'0'0'0,"0"0"7"16,0 0 0-16,19 22-3 16,-9-10 1-16,-1 3 108 15,3 19 1-15,-1 14-7 16,-3 5 0-16,0 2-11 15,-8-2 1-15,-4-6-2 16,-8-2 2-16,-7-4-21 16,-8-6 1-16,-6-7-8 0,-3-5 0 15,-3-1-8 1,-1-6 1-16,-4-5-13 0,-3-5 0 16,-3-6-18-16,4-6 0 15,0-3-15-15,11-5 1 16,8-10-15-16,12-5 1 15,15 29-2908-15</inkml:trace>
  <inkml:trace contextRef="#ctx0" brushRef="#br0" timeOffset="61840.21">19972 8327 1670 0,'0'0'0'16,"0"0"77"-16,0 0 0 15,0 0 46-15,0 0 0 16,0 0-43-16,0 0 0 16,0 0-21-16,0 0-1 15,0 0-2-15,0 0 0 16,0 0 15-16,0 0 1 16,0 0 0-16,0 19 1 15,-12 16 9-15,1 8 1 16,5-1-1-16,6-13-1 15,6-8-13-15,5-5 0 16,3-4-11-16,3-4 1 16,2-4-11-16,-1-8 1 0,-5 0-13 15,2-4 1-15,-3-10-8 16,3-9 1-16,5-10-8 16,-1 0 2-16,-2 1-5 15,-1 11 0-15,-5 3-4 16,-3 11 2-16,-2 7-1 15,-3 8 0-15,-1-1 0 16,-2 13 1-16,-3 21-1 16,-3 6 2-16,0-3-2 15,-2-7-1-15,4-6 0 16,6-1-1-16,6-5-3 0,2-9 2 16,5-8-9-16,4-8 0 15,-19 4-2881-15</inkml:trace>
  <inkml:trace contextRef="#ctx0" brushRef="#br0" timeOffset="62372.78">20445 8262 2651 0,'0'0'0'16,"0"0"37"-16,-2 20 0 15,-2-1 24-15,-1 10 0 16,-7 9 28-16,-1 3 1 15,-1-10-28-15,1-2-1 16,1-7-2-16,6-2 0 16,4-11 1-16,1-3-1 15,1-2-9-15,1-6 0 0,7-6-6 16,8-9 0-16,10-20-20 16,3-3 2-16,-2 5-13 15,-7 8 0-15,-9 7-6 16,1 10 1-16,-3 10-4 15,-1 0 2-15,-2 6-2 16,-2 6 2-16,-1 8 1 16,-1 3-1-16,0 3 3 15,0-13 0-15,2 3 4 16,0-8 0-16,-2 0-1 0,0-8 2 16,2 0-2-16,3-4 1 15,5-4-2-15,5-14 1 16,8-5-3-16,-2-3 1 15,-4 3-3-15,-3 9 1 16,-8 11-3-16,-3 3 2 16,-1 4-1-16,-2 0 0 15,0 4 0-15,0 3 1 16,4 7 0-16,9 10-1 16,14 1-1-16,4-1-1 15,-2-11-3-15,-1-7 0 16,-3-6-2-16,-4-4 1 15,-23 4-2933-15</inkml:trace>
  <inkml:trace contextRef="#ctx0" brushRef="#br0" timeOffset="62825.47">21151 7982 2500 0,'0'0'0'0,"0"0"48"15,0 0 1-15,0 0 39 16,2 25 1-16,2 5 62 16,-4 15 2-16,-4 15-70 15,-1 9 0-15,-5 9 3 16,2 8 1-16,6 5-1 0,4 3 0 16,2 2-21-1,6 5 2-15,5-1-11 0,-1-8 0 16,-7-15-20-16,-5-21 1 15,-8-18-16-15,-3-21 0 16,-3-17-14-16,-1-29 1 16,-3-28-8-16,3-15 0 15,1-16-17-15,7-3 0 16,5-3-39-16,9 4 0 16,9 2-17-16,1 14 0 15,4 19 28-15,-2 16 2 16,-6 15 22-16,3 15 1 15,3 5 16-15,8 15-1 16,4 19 5-16,-5 11 1 16,-12 0 7-16,-20 2 1 15,-21-4 15-15,-15-7 0 16,-16-7 5-16,-14-13 0 0,-10-12 0 16,-19-28 1-16,99 28-2817 15</inkml:trace>
  <inkml:trace contextRef="#ctx0" brushRef="#br0" timeOffset="100854.83">22627 4882 1394 0,'0'0'0'16,"0"0"35"-16,0 0 1 15,0 0 37-15,10-22 1 16,-10 18 5-16,0 1-1 15,4-5-15-15,4 0 1 16,-1 0-29-16,1 0 1 16,0 0-2-16,13-1 1 15,15-3 0-15,13 4 0 16,4 0-1-16,9 2 0 16,5-5 18-16,7-1 1 15,-1 4 4-15,7 0 1 16,5 0-8-16,-2 1 0 15,0 1-5-15,-8 6 0 16,-2 0-5-16,-2 4 1 16,-4-1-7-16,-3 5 1 0,-10 6 10 15,-4 6 0-15,-4 1 0 16,-4 7 0-16,3 13-4 16,-7 0 2-16,4 12-9 15,3 5-1-15,1 7-2 16,-2 2 0-16,-7 1-5 15,-8 5 0-15,-1 15-4 16,-4 4 2-16,-9-4 5 16,-2 4 0-16,3 2 2 0,3 6 2 15,2 2 1-15,-2 7-1 16,-1-3-1-16,-1 2 0 16,2 1-5-16,1-3 0 15,-5 2 0-15,-2-2 0 16,1 13-3-16,3 1 0 15,4 1 0-15,6-2 1 16,10 7-3-16,-1 7 0 16,-3 0 0-16,4 8-1 15,7 12-3-15,-2 7 0 16,6-3-1-16,-9-10 1 16,-10-20-4-16,-12-9 2 15,-9-17-5-15,-4-8 1 16,-10-13-2-16,-4-12 1 15,-3-5-1-15,-5-10 0 16,-1-20-1-16,2-3 1 16,3-7 1-16,-3-5 1 0,-2 1-2 15,-12 1 1-15,-15-1-1 16,-16-5 1-16,-22-6-1 16,-28-4 0-16,-40-8-3 15,-35-4 0-15,-82-8-3 16,-87 3 1-16,356 13-3052 15</inkml:trace>
  <inkml:trace contextRef="#ctx0" brushRef="#br0" timeOffset="112688.78">4817 10457 665 0,'0'0'0'0,"0"0"4"16,0 0 2-16,0 0 38 15,0 0 1-15,0 0 82 16,0 0 0-16,0 0 27 16,0 0 0-16,0 0-82 15,0 0 0-15,0 0 8 0,0 0 2 16,0 0 13-16,0 0-1 16,0 0 6-16,35 18 0 15,-8-18 15-15,7-4 2 16,-5-4-17-16,2 0 0 15,0 0-1-15,-4 1 2 16,-4 1-21-16,4 2 0 16,4-4-9-16,1 2 0 15,7-4-12-15,-8 0-1 16,-8 7-10-16,-4-1 1 16,4 4-7-16,-4 4 1 15,0-3-7-15,-1 5 0 16,-1 0-11-16,0-2 2 15,-5-2-6-15,-1 0 0 16,-3 0-4-16,0 4 0 16,0-6-5-16,-1 4 0 15,-3-4-3-15,0-4 1 0,0 4-7 16,-8-4 0-16,4 4-2631 16</inkml:trace>
  <inkml:trace contextRef="#ctx0" brushRef="#br0" timeOffset="112989.54">4917 10492 2575 0,'0'0'0'0,"0"0"32"0,0 0 2 15,0 0 0-15,-4 20-1 16,4-4 8-16,-4 21 0 15,1 16-2-15,-1 11-1 16,0 11 2-16,0-3 0 16,-4 7 17-16,1-1-1 15,-1 0 9-15,0-1 1 16,1-3-10-16,-1-11 1 16,0-12-8-16,0-16-1 15,1-16-18-15,3-15 0 16,0-15-23-16,-4-19 0 15,8 30-2614-15</inkml:trace>
  <inkml:trace contextRef="#ctx0" brushRef="#br0" timeOffset="113181.22">4790 10888 2651 0,'0'0'0'0,"31"-4"11"16,4-4 2-16,7-2 28 15,-4-1 1-15,3 3 16 16,-7 0 2-16,-3 4-28 16,4-2 1-16,3 0-10 15,5-3 1-15,-3-11-22 16,-5-4 0-16,-35 24-2247 0</inkml:trace>
  <inkml:trace contextRef="#ctx0" brushRef="#br0" timeOffset="113572.37">5668 10483 2236 0,'0'0'0'16,"0"0"90"-16,0 0 0 16,-23 21 53-16,-1-1 2 15,-6 13-65-15,-3 10-1 16,4 4-33-16,4 10 0 15,2 6-2-15,8 5 1 16,3 8 13-16,4 3 2 16,12-17-6-16,8-1 1 15,11-16-8-15,4-12 0 16,11-13-17-16,7-20 1 0,12-29-7 16,-3-14 2-16,2-16-5 15,-6-10 2-15,0-9-4 16,-11-8 1-16,-11 2-3 15,-12 3 0-15,-16 13 0 16,-14 15-1-16,-13 16-3 16,-7 9 0-16,-9 19-2 15,-7 9 2-15,-2 3-3 16,2 11 1-16,4 6-10 16,8 1 0-16,38-21-2776 0</inkml:trace>
  <inkml:trace contextRef="#ctx0" brushRef="#br0" timeOffset="114206.84">6174 10551 2726 0,'0'0'0'16,"7"22"15"-16,-7-1 0 15,-3 14 16-15,-5 11 0 16,-9 2 19-16,-5 5 0 16,-3 6 5-16,-2 2 0 15,4-1 14-15,4-3 0 16,4-2 1-16,3-10-1 0,1-17 4 16,3-11 0-16,4-13-9 15,4-4 0-15,0-4-13 16,0-21 0-16,0-18-10 15,4-12 0-15,8-12-9 16,3-3 0-16,4-3-6 16,4 5 1-16,4 1-7 15,6 3 2-15,3 11-6 16,1 4 1-16,-2 8-2 16,-1 11-1-16,1 15 3 15,-4 11 0-15,-8 11-2 0,-6 17 0 16,-9 15-1-16,-12 8-1 15,-19 8-3-15,-10 2 0 16,-9 3-10-16,0-1 0 16,-1-12 0-16,5-6 0 15,1-9 0-15,6-9 0 16,8-7 0-16,8-8 0 16,7-8 0-16,8-4 0 15,4-4 0-15,19-6 0 16,16-5 0-16,11 3 0 15,-2 12 0-15,2 8 0 16,-4 0 0-16,0 12 0 16,-2 9 0-16,-9 4 0 15,-8 1 0-15,0-3 0 16,-8-3 0-16,-2-3 0 16,-3-9-20-16,-3-8-12 0,-11-4-3002 15</inkml:trace>
  <inkml:trace contextRef="#ctx0" brushRef="#br0" timeOffset="114443.1">6747 10569 2739 0,'0'0'0'0,"29"-4"7"0,2-4-1 16,11-4 0-1,12 1-1-15,6 1 58 0,5-2 1 16,6 2 10-16,-1-2 2 16,-13 5-6-16,-14-1 1 15,-18 0-26-15,-10 2 1 16,-9 2-38-16,-6 2 0 16,0 2-2475-16</inkml:trace>
  <inkml:trace contextRef="#ctx0" brushRef="#br0" timeOffset="114639.72">7134 10459 2224 0,'-4'6'0'16,"-2"8"29"-16,-5 3 1 16,-8 15 114-16,-4 9-1 15,-1 8-17-15,1 9 0 16,4 15-40-16,-4-3 1 16,0 7 16-16,-4-3 0 15,4-3-13-15,9-5 1 16,3-3-32-16,7-18 2 0,8-8-34 15,0-21 0-15,0-16-16 16,3-26 1-16,-7 26-2697 16</inkml:trace>
  <inkml:trace contextRef="#ctx0" brushRef="#br0" timeOffset="115321.81">7532 10592 2826 0,'0'0'0'16,"-3"22"-1"0,-1 1 1-16,-2 9-1 0,-6 7 0 15,-5 10 18-15,-2 2 0 16,-8 3 11-16,0-1 1 16,0-10 36-16,4-5 1 15,6-11 31-15,5-7 0 16,6-11-11-16,6-7 0 15,4-6-21-15,8-15 1 16,11-26-10-16,8-12 0 16,-1-8-20-16,5 7 1 15,2-11-13-15,1 5 0 16,1 5-4-16,-1-6 0 16,0 6-4-16,-3 14 0 15,-2 16-1-15,-2 15 0 0,-4 12 6 16,-8 16 0-16,4 19 3 15,-15 12-1-15,-20 6 0 16,-7 2-1-16,-12-2 0 16,-6-2 0-16,1-4-4 15,3-10 0-15,2-9-14 16,4-14-4-16,8-11 0 16,0-6 0-16,4-11 0 15,3-15 0-15,8-9 0 16,12-1 0-16,11 0 0 0,8 6 0 15,0 6 0-15,4 7 0 16,3 8 0-16,-3 8 0 16,-2 12 0-16,-2 6 0 15,-8 8 0-15,1-3 0 16,-5 7 0-16,4-5 0 16,-3 11 0-16,-5-7 0 15,-3-1 0-15,1 1 0 16,1 7 0-16,2-1 0 15,-1-13 0-15,1-7 0 16,-1-3 0-16,7-4 0 16,5-4 0-16,7-4 0 15,13-3 0-15,-5-7 0 16,-11-6 0-16,-2 3 0 16,-25 19-3045-16</inkml:trace>
  <inkml:trace contextRef="#ctx0" brushRef="#br0" timeOffset="116108.81">8327 10498 2625 0,'0'0'0'15,"0"0"24"-15,0 0 1 0,0 0 22 16,0 0 0-16,0 0 24 16,-9 26 0-16,-3 3-37 15,-1 14 0-15,-1 4 1 16,3 4-1-16,3 4-1 15,0-2 1-15,0-16 3 16,5-6 0-16,3-13-4 0,-4-10 2 16,4-6 2-16,0-8 1 15,0-10-4-15,0-17 1 16,4-24-4-16,3-7 1 16,13 1 0-16,-1 4 1 15,8 2-3-15,0 8 1 16,-2 14-1-16,-2 14-1 15,-4 13 2-15,-4 19 1 16,5 23-3-16,-1 11 1 16,-8 12-4-16,1 1 1 15,-2 11-9-15,-1-6 1 16,-1-7-1-16,-2-3 0 16,-1-10-7-16,1-11 0 15,-4-13-5-15,-2-11-1 16,-4-8-5-16,-3-14 0 15,7 14-2948-15</inkml:trace>
  <inkml:trace contextRef="#ctx0" brushRef="#br0" timeOffset="116289.33">8346 10696 2588 0,'0'0'0'0,"0"0"21"16,0 0-1-16,0 0-15 15,0 0 2-15,0 0 89 16,0 0 0-16,0 0-24 15,8 20 0-15,31-20-4 0,15-4 2 16,9-8-33-16,-1-4 1 16,-20 5-37-16,-11-3 0 15,-31 14-2396-15</inkml:trace>
  <inkml:trace contextRef="#ctx0" brushRef="#br0" timeOffset="116789.01">8824 10504 2651 0,'0'0'0'15,"-4"30"23"-15,-8 1-1 16,-7 6 3-16,-4 4 0 16,0 8 73-16,-2 4 1 15,6 4-42-15,5-12 0 16,5-8-2-16,1-10 0 15,4-9-7-15,4-14-1 0,-4-4-13 16,4-18 2-16,0-21-8 16,8-12 2-16,5-6-9 15,7-3 1-15,3 3 3 16,4 12 0-16,3 4 3 16,9 11 0-16,-5 11 0 15,3 15 0-15,-2 16 2 16,3 13 2-16,5 12-5 15,-5 5 0-15,-9 3-4 16,-4-2 2-16,-2 2-6 0,2-8 1 16,-2-10-5-16,-8-5-1 15,-3-14-4-15,-4-6 2 16,-1-4-3-16,1-18 1 16,0-17 0-16,0-8 1 15,-5-8-1-15,1 0 1 16,0-2-1-16,4-3 2 15,7 3-4-15,4 6 0 16,1 4-4-16,-1 4-1 16,2 5-3-16,-2 7 0 15,-19 29-2967-15</inkml:trace>
  <inkml:trace contextRef="#ctx0" brushRef="#br0" timeOffset="116994.46">9593 10682 2550 0,'0'0'0'0,"47"-11"1"16,-11-1 0-16,3-6-2 15,3 5 1-15,0 7-49 16,-11-2 0-16,-8 0-141 15,-11-2 0-15,-12 10-1365 16</inkml:trace>
  <inkml:trace contextRef="#ctx0" brushRef="#br0" timeOffset="117822.65">11089 10124 2337 0,'0'0'0'0,"0"0"-55"15,0 0 1-15,13-17 31 16,-15 17-1-16,-4 4 34 16,-15 9 1-16,-21 19 98 0,-4 13 1 15,0 15 74-15,5 11 1 16,5 7-41-16,11 2 1 16,9 3-21-16,12-5 2 15,16-2-38-15,5-9-1 16,12-14-26-16,12-16 0 15,9-15-25-15,11-19 0 16,3-16-13-16,5-19-1 16,0-17-3-16,-1-9 1 15,-3-9-8-15,-3-5 0 16,-3-5-5-16,-9 3 1 16,-7 11-3-16,-16 14 1 15,-12 18-2-15,-5 17 1 16,-10 14-2-16,-10 26 0 15,-13 23 0-15,0 13 0 16,7 15 2-16,9-1-1 16,10 0 2-16,5-3-1 0,11-16 1 15,8-20 1-15,10-16-5 16,9-19 0-16,12-17-2 16,0-17 1-16,-3-11-1 15,-1-13 0-15,-4-13 0 16,-19-5 0-16,-19-11 0 15,-16-1 0-15,-19 2 0 16,-16 15 1-16,-7 17 1 16,-16 14 0-16,-13 19-2 15,-11 17 1-15,1 16-3 0,4 3 1 16,18 7-26-16,13-1 0 16,50-23-2854-16</inkml:trace>
  <inkml:trace contextRef="#ctx0" brushRef="#br0" timeOffset="118076.46">12286 10179 2978 0,'0'0'0'16,"0"0"38"-16,0 39 1 15,-4-4 14-15,-4 11 0 16,-7 4 76-16,-1 3 1 16,9 0-74-16,7 0 0 0,5-4-10 15,5-8 0-15,2-13-11 16,-3-11 0-16,-3-9-9 16,2-18-1-16,-8 10-2835 15</inkml:trace>
  <inkml:trace contextRef="#ctx0" brushRef="#br0" timeOffset="118471.43">12224 10065 2739 0,'0'0'0'0,"6"-23"108"0,4 1 0 16,13-5 64-16,7 5 1 16,11 5-120-16,1 7 0 15,10 4-18-15,-2 10 1 16,-8 18 0-16,-15 7 0 15,-11 6-1-15,-12 6 1 16,-12-3-8-16,-4-1 0 16,-7-2-7-16,-4-2 2 15,-4-3-3-15,4-1 0 16,10-1-8-16,11-9 1 16,9-1-5-16,13-1-1 15,16 3-2-15,8 1-1 16,3 1-3-16,-7 0 2 15,-5 7 1-15,-10-2 1 16,-16-5 4-16,-14-3 1 16,-20 3 2-16,-14 0 2 15,-9-5 0-15,-10-3 2 0,-5-2-7 16,1-6 0-16,4-5-6 16,6-2 1-16,14-1-6 15,15-6 2-15,23 8-2941 16</inkml:trace>
  <inkml:trace contextRef="#ctx0" brushRef="#br0" timeOffset="118825.96">12940 10114 2726 0,'0'0'0'15,"0"0"18"-15,0 28 1 16,-8 1 91-16,1 14 0 15,-5 6-15-15,1 6 0 16,5 8-38-16,8-6 1 16,7-1-5-16,16-5 2 15,10-10-9-15,9-13 2 16,6-20-6-16,8-16 1 16,0-12 11-16,-2-13 0 15,-3-8-8-15,-6-14 1 16,-9-8-5-16,-19-3 1 15,-15-1-7-15,-19 6 1 16,-12 1-5-16,-12 7 1 16,-9 16-6-16,-11 13 1 15,-9 14-7-15,-3 10-1 16,2 16-20-16,15 6 0 0,15-1 0 16,16-1 0-16,23-20-3070 15</inkml:trace>
  <inkml:trace contextRef="#ctx0" brushRef="#br0" timeOffset="119121.2">13619 9938 2814 0,'0'0'0'0,"0"0"17"0,0 26 1 15,-4 1 2-15,-5 16 1 16,-5 16 84-16,-5 11-1 15,-4 9-25-15,0 7 0 16,0-2-4-16,7-9 2 16,5-9-11-16,11-13 0 15,11-22-13-15,16-13 0 16,27-14-13-16,8-8 2 16,13-14-19-16,13-1 1 15,11-3-16-15,8-1 1 16,3-9-9-16,-8-7 0 15,-102 39-2845-15</inkml:trace>
  <inkml:trace contextRef="#ctx0" brushRef="#br0" timeOffset="120089.52">14864 10242 2563 0,'0'0'0'0,"0"0"31"16,0 0 2-16,22-4 24 15,-1 0 1-15,13-4 3 16,9 0-1-16,-1 8-45 16,-3 0 1-16,-3 0-16 15,3 0 0-15,-39 0-2172 0</inkml:trace>
  <inkml:trace contextRef="#ctx0" brushRef="#br0" timeOffset="120550.28">16340 9758 2588 0,'0'0'0'0,"0"0"4"15,0 0-1-15,0 0 124 16,0-20 0-16,-15 9-4 16,-20 5 2-16,-20 14-38 15,-7 17 2-15,-3 20-13 16,-1 14 1-16,3 17-16 16,9 7 1-16,19 3 0 15,18 8 1-15,26 4-14 0,22-8 0 16,19-12-5-16,16-17 0 15,20-24-7-15,18-21 0 16,14-20-14-16,-9-30 2 16,-1-22-16-16,-108 56-3003 15</inkml:trace>
  <inkml:trace contextRef="#ctx0" brushRef="#br0" timeOffset="158506.73">16185 10851 1620 0,'0'0'0'0,"0"0"38"16,0 0 0-16,0 0 108 15,0 0 0-15,0 0 18 16,0 0 0-16,0 0-48 15,1-20 2-15,5 16-54 16,12-2 1-16,24-1-12 16,19 5 1-16,11 4 2 15,12-2 0-15,11-2-3 16,-1-4 1-16,-7 2-5 16,-7-4 0-16,-8 4 0 0,-15 0-1 15,-11-4-28-15,-9 4 0 16,-14 10-17-16,-11 0-1 15,-10-2-11-15,-6-4 1 16,4 0-2414-16</inkml:trace>
  <inkml:trace contextRef="#ctx0" brushRef="#br0" timeOffset="158791.01">16325 11050 2098 0,'0'0'0'16,"0"0"-28"-16,0 0 0 0,0 0 38 16,0 0 0-16,12 26 153 15,7-18 1-15,27 5-15 16,18-3 1-16,9-4-25 15,0-12-1-15,10 0 13 16,9-7 1-16,10-7-54 16,-4-5 1-16,-6-7-25 15,-5-21 1-15,-87 53-2688 16</inkml:trace>
  <inkml:trace contextRef="#ctx0" brushRef="#br0" timeOffset="164772.31">5516 12204 2173 0,'0'0'0'0,"0"0"74"16,0 0 1-16,0 0 35 15,0 0 0-15,9-24-51 16,-9 9 0-16,-2-1-26 16,-2 2 0-16,1 3-13 15,-1-5-1-15,-8 6-3 16,1 2 2-16,-1 4 18 16,-3-3 0-16,-12-7 19 0,-4 6 0 15,-11 8 2-15,-3 6 2 16,-1 10-5-16,-8 3-1 15,-3 11-3-15,1 15 0 16,2 17-6-16,4 15 0 16,9 1-7-16,11 6 0 15,3 8-5-15,11 2 2 16,16 4-7-16,12-6 1 16,17-6-4-16,11-13 0 15,16-13-5-15,13-16 1 16,10-19-2-16,6-17 1 15,5-20-12-15,-5-23 2 16,-12-16 0-16,-17-29 0 16,-56 80-2819-16</inkml:trace>
  <inkml:trace contextRef="#ctx0" brushRef="#br0" timeOffset="166929.53">6799 12366 1130 0,'0'0'0'0,"0"0"28"16,0 0 1-16,0 0 96 15,0 0 1-15,0 0 48 0,0 0 1 16,0 0-13 0,0 0-1-16,0 0-88 0,0 0 0 15,0 0 9-15,-11 40 1 16,-9 1 11-16,1 12 2 16,8-2-16-16,5-3-1 15,4-6-11-15,8-7 0 16,7-14-15-16,10-1 1 15,0-8-10-15,4-6 2 16,4-8-12-16,4-6 1 16,-3-12-7-16,1-1 0 15,-4-9-4-15,-2 3 0 16,-8 1-5-16,0 7 0 16,-3 1-1-16,-1 5 1 15,-7 7-1-15,-4 2 0 16,0 8 0-16,-1 3 0 0,7 15 0 15,2 5 0 1,3 11-4-16,0-9-1 0,-3-9-1 16,0-11 1-16,-1-3 1 15,12-8 2-15,12-9-2 16,-4-7 0-16,-6-8 5 16,-6-3 0-16,-4-2 3 15,-3-10 0-15,-4-8-1 16,-5 0 1-16,1 4-4 15,0 6 1-15,-8 15-1 0,-3 8 0 16,-5 9-9-16,-11-1 1 16,-10 8-6-16,-1 0 2 15,14-10-6-15,13-4 0 16,7 14-2848-16</inkml:trace>
  <inkml:trace contextRef="#ctx0" brushRef="#br0" timeOffset="167199.81">7627 12243 2588 0,'0'0'0'16,"0"0"0"-16,0 0 2 15,0 0 0-15,0 0 0 16,0 0 14-16,0 0 1 0,11 37 23 15,-11 8 0-15,-4 12 29 16,-7 0 0-16,-1 0 29 16,1-6 0-16,11-8-7 15,0-18 1-15,4-9-25 16,-4-12 0-16,3-4-21 16,1-24 0-16,-4 24-2635 15</inkml:trace>
  <inkml:trace contextRef="#ctx0" brushRef="#br0" timeOffset="167333.47">7600 12051 2688 0,'0'0'0'16,"0"0"7"-16,0 0 0 16,0 0-7-16,0 0 0 15,0 0-2027-15</inkml:trace>
  <inkml:trace contextRef="#ctx0" brushRef="#br0" timeOffset="167501.03">8042 12106 150 0,'0'0'0'16,"0"0"-113"-16</inkml:trace>
  <inkml:trace contextRef="#ctx0" brushRef="#br0" timeOffset="167933.48">8142 11746 2362 0,'0'0'0'0,"10"-32"1"16,2 7 0-16,3 5-6 15,0 9 2-15,1 9 207 16,-5 23 1-16,5 24-28 15,-5 18 0-15,-7 17-32 16,-4 20 0-16,-8 14-30 16,-3 9 1-16,3 12-39 15,-3-2 2-15,3-4-28 0,4-11 2 16,4-20-16-16,0-16 1 16,4-21-14-16,-4-24 1 15,0-19-10-15,0-14 2 16,-4-16-8-16,0-19 1 15,-7-28-5-15,-1-14-1 16,-7-3-3-16,-2-6 2 16,-2 3-3-16,-4 15 1 15,-8 11-1-15,-3 16 0 16,-9 17 0-16,3 14 0 16,2 12 0-16,7 14 0 15,4 3 0-15,8 10 0 16,4 7 0-16,11 3 1 15,4-6 0-15,12 4 0 16,11 0 0-16,5-8 1 0,10-5-2 16,9-18 0-16,7-12 0 15,-2-10 0-15,-6-10-2 16,-4-5-2-16,-38 27-3063 16</inkml:trace>
  <inkml:trace contextRef="#ctx0" brushRef="#br0" timeOffset="168242.3">8396 12492 2688 0,'0'0'0'0,"0"0"9"15,20-34 1-15,-1 9-4 0,-4-2 1 16,-3-5 50-16,-8 7 0 16,-4 7-6-16,-8 4 0 15,0 5 13-15,-11-1 1 16,-4 6 14-16,-8 10-1 15,-3 13-2-15,7 15 0 16,7 11-11-16,9 0 0 16,7 4-17-16,6 0 1 15,6-8-10-15,7-12 0 16,8-5-9-16,6-14 2 16,9-12-10-16,-3-14 2 15,0-13-11-15,-4-13 2 16,1-7-15-16,-5-7 1 15,-27 56-2864-15</inkml:trace>
  <inkml:trace contextRef="#ctx0" brushRef="#br0" timeOffset="168476.73">8697 11472 2701 0,'0'0'0'0,"0"0"15"16,0 0 1-16,2 25-1 15,0 16-1-15,-6 28 155 16,-4 17-1-16,-4 22-64 16,-1 1 2-16,-2 11-11 15,3-3 2-15,4-1-30 0,8-9 1 16,0-9-23-16,8-14 0 16,0-21-18-16,-1-18 1 15,-3-19-22-15,4-17-1 16,-8-9-2849-16</inkml:trace>
  <inkml:trace contextRef="#ctx0" brushRef="#br0" timeOffset="168943.48">8995 12319 2613 0,'0'0'0'16,"0"0"35"-16,8 26 0 15,-8-1 86-15,-4 7 0 16,4-3 2-16,4 2 2 15,0-1-68-15,3-1 1 16,5-1-16-16,7-7 2 0,0-9-10 16,2-12 0-1,3-10-9-15,-3-8 1 0,4-13-9 16,-6-8 1-16,-8-2-3 16,-3 8 2-16,-4 7 3 15,-4 10 2-15,0 12 0 16,-4 14 1-16,-4 18-2 15,-7 13 1-15,0 25 4 16,3 19 1-16,-1 11 0 16,3 11 0-16,4 9 0 15,-3-5 0-15,-7-1-6 16,-7-4 2-16,-6-2-5 0,-9-16 1 16,-12-14-5-16,-6-25 2 15,6-21-7-15,4-30 1 16,-4-28-3-16,7-23 1 15,3-21-4-15,13-10 1 16,12-12-4-16,18-2 1 16,17 4-2-16,11 6 1 15,13 0-1-15,10 7 0 16,15 11-11-16,2 1 1 16,-71 69-2982-16</inkml:trace>
  <inkml:trace contextRef="#ctx0" brushRef="#br0" timeOffset="169511.31">9699 12145 2475 0,'0'0'0'16,"0"0"47"-16,0 0 0 15,0 0 66-15,0 0-1 16,0 0 50-16,0 0 1 16,4 41-82-16,-13 6 1 15,-3 10-14-15,6 0 1 16,6-2-10-16,4-10 1 16,2-14-15-16,2-7 0 15,5-11-8-15,4-11 0 16,8-10-10-16,2-9-1 15,4-20-5-15,-4-5 0 16,-6 1-4-16,-5-4 0 16,-9-2-5-16,-3 6 0 15,-4 16-3-15,-2 7 1 0,2 8-3 16,2 10 1-16,0 6-3 16,-2 12-1-16,0 19-1 15,2 8 1-15,4 2-2 16,5-4 1-16,5-12-2 15,1-1 1-15,2-13-4 16,-7-9 2-16,-12-8-2934 16</inkml:trace>
  <inkml:trace contextRef="#ctx0" brushRef="#br0" timeOffset="169860.74">10246 12106 2412 0,'0'0'0'16,"0"0"31"-16,6-27 0 15,-10 11 13-15,-2 2 1 16,-6 6 34-16,-3 4 2 16,-4 8-25-16,0 8 0 15,-5 10 2-15,9 5-1 16,11-1-8-16,12-7 2 15,7 3-6-15,12-1-1 16,8-1-3-16,1 3 0 16,-1 11-9-16,-10-5 0 15,-8-4-5-15,-9-1 0 16,-12-3-7-16,-13-1 2 0,-16 0-8 16,-3-1 2-16,1-1-9 15,0-10-1-15,12-8-6 16,8-8 0-16,15 8-2568 15</inkml:trace>
  <inkml:trace contextRef="#ctx0" brushRef="#br0" timeOffset="170160.97">10488 12278 2274 0,'0'0'0'0,"54"-8"2"0,-8-7 1 15,1-7-2-15,-3-1 0 16,-6 1 42-16,-7-1-1 15,-12 1 36-15,-7 7-1 16,-8-5 6-16,-12 4 1 16,-4 6 0-16,-11 3 2 15,-15 7-3-15,-3 11 1 16,7 7-17-16,-1 11 1 16,8 11-16-16,4 1 1 15,4 8-11-15,13-4 0 16,12-8-7-16,17-4 1 15,12-5-8-15,11-13 1 16,4-9-18-16,10-14 1 16,1-9-16-16,-7-21 1 15,-54 38-2617-15</inkml:trace>
  <inkml:trace contextRef="#ctx0" brushRef="#br0" timeOffset="170577.65">11206 11409 2903 0,'0'0'0'0,"4"35"5"15,0 2 2-15,-4 12 58 16,-4 14 1-16,-4 13 104 16,-3 14 0-16,-1 8-92 15,8 10-1-15,0 9-6 16,8-1 0-16,0-10-14 0,8-12 0 15,-1-20-17-15,5-13 1 16,-9-22-17-16,-3-15 2 16,0-17-7-16,-8-12 0 15,-7-23-8-15,-9-17-1 16,-3-20-6-16,-7-1 1 16,-1 3-4-16,-8 6 0 15,-5 10-1-15,-6 22 0 16,0 21-2-16,2 20 1 15,4 11-3-15,7 8 2 16,14 1 1-16,7-1 1 16,16-2 0-16,16-3 0 15,19-9 1-15,16-5 1 16,30-16 2-16,8-16-1 16,9-13-2-16,-2-16 1 0,-96 45-3004 15</inkml:trace>
  <inkml:trace contextRef="#ctx0" brushRef="#br0" timeOffset="171510.37">12163 11607 2688 0,'0'0'0'0,"0"0"65"16,7-28 2-16,-3 20 146 16,0 1 0-16,4 5-64 15,-1 15 1-15,9 28-80 16,-3 24 1-16,-7 21-16 16,-4 14 0-16,-2 14-11 15,2-1-1-15,4-5-10 16,3-10 1-16,1-16-7 15,-2-21-1-15,-3-22-8 0,-3-17 2 16,-2-22-3052-16</inkml:trace>
  <inkml:trace contextRef="#ctx0" brushRef="#br0" timeOffset="171977.02">12746 12026 2889 0,'0'0'0'16,"0"0"55"-16,0 0 0 15,0 0 19-15,0 0 1 16,-23-8-38-16,3 4 0 16,-1 0-16-16,-4 2-1 15,0 6-6-15,-6 10 1 0,-3 15 14 16,-5 10 1-16,-1 6 22 15,1 4 0-15,8 2 7 16,12 2 2-16,12-4-6 16,10-10 0-16,17-17-11 15,7-13-1-15,13-10 0 16,2-17 1-16,-3-11-7 16,-8-13 0-16,-4-9-16 15,-6-1 2-15,-8-1-18 16,-3 4 1-16,-2 4-6 15,-3 11 1-15,-3 13-1 0,-2 11 0 16,-2 8-1-16,2 10 0 16,4 14-3-16,2 7 2 15,4 12-1-15,3 2 0 16,-1-4-1-16,3-7 1 16,4-7-3-16,4-9 0 15,-3-16-10-15,-7-10-1 16,-13 10-2926-16</inkml:trace>
  <inkml:trace contextRef="#ctx0" brushRef="#br0" timeOffset="172308.51">13011 11881 2701 0,'0'0'0'15,"0"29"-3"-15,0-3 2 16,-4 3 24-16,-1 4-1 0,1 3 95 15,-4-5 1-15,4-6-23 16,0-7 0-16,8-6-1 16,0-4-1-16,4-5-17 15,3-6 0-15,10-9-12 16,8-6 1-16,6-5-21 16,-2-1 0-16,-6 7-19 15,-4 1-1-15,-12 10-5 16,1 6 0-16,-1 8-6 15,5 9 0-15,7 7-4 16,2 1 1-16,-2-5-4 16,4-6 1-16,0-6-4 0,7-8 0 15,5-10-3-15,-2-6 0 16,-37 16-2906-16</inkml:trace>
  <inkml:trace contextRef="#ctx0" brushRef="#br0" timeOffset="172710.74">13694 11777 2613 0,'0'0'0'16,"0"0"38"-16,-27-14 0 15,4 22 11-15,-9 12 0 16,-3 5 23-16,4 8 0 16,4 9-14-16,8-5 0 15,7 2 0-15,11-6-1 16,8-9 1-16,7-7 1 0,5-11-13 15,4-6 0-15,4-6-2 16,0-5 1-16,2-9-1 16,-4-2 1-16,-6 3-5 15,-4 7 2-15,-5 10-10 16,2 10 1-16,-5 14-6 16,-3 11 1-16,-4 24-4 15,0 13-1-15,-8 20-2 16,1 18 1-16,3 9-4 15,-2 13 0-15,2-3-4 16,-5-6 2-16,-9-1-6 0,-1-16 0 16,-2-8-5-16,2-22 0 15,5-25-4-15,7-24 1 16,-5-25-2-16,0-29 0 16,1-34-12-16,3-17 2 15,8 80-2929-15</inkml:trace>
  <inkml:trace contextRef="#ctx0" brushRef="#br0" timeOffset="173128.43">13908 11795 2664 0,'0'0'0'16,"0"0"-12"-16,0 0 2 15,0 0 16-15,0 0-1 0,0 0 91 16,0 0 0-16,0 0-2 16,-10 51 0-16,8 5 11 15,4 3 2-15,4-8-22 16,10-10 2-16,7-8-22 16,4-13 0-16,-2-10-10 15,-2-8 0-15,0-8-23 16,2-10 1-16,4-9-22 15,-2-9 0-15,-8-7-7 16,-8-2-1-16,1 6-2 16,-4 12 0-16,-5 9 0 0,1 16 0 15,-4 6 1-15,4 15 0 16,0 17 0-16,0-1 0 16,5-6 1-16,5-5-1 15,5-13 1-15,6-3 1 16,6-4-3-16,7-4 0 15,9-8-5-15,-3-4 1 16,-44 10-2825-16</inkml:trace>
  <inkml:trace contextRef="#ctx0" brushRef="#br0" timeOffset="173475.36">14712 11846 2400 0,'0'0'0'15,"8"-42"7"-15,-4 9-1 16,-4-2-6-16,-8 6 0 15,1 9 91-15,-15 10 1 0,-8 10 33 16,-9 8-1-16,-3 17-10 16,-1 9 0-16,9 9 2 15,1 2 0-15,8 4-37 16,6-6 1-16,11-6-26 16,12-6 1-16,9-15-11 15,9-4 2-15,5-10-12 16,7-12 0-16,1-10-7 15,1-11 1-15,-3 0-14 16,-6 3 2-16,-6 9-11 16,-3 9-1-16,-1 8-3 0,-2 6 1 15,1 6-2-15,-1 7 0 16,4-1 0-16,1 6 0 16,8-3 0-16,-3-1 0 15,-5-7-2-15,-3-7 0 16,-17-4-2866-16</inkml:trace>
  <inkml:trace contextRef="#ctx0" brushRef="#br0" timeOffset="173627.98">15274 11748 2161 0,'0'0'0'15,"0"0"17"-15,0 0 1 16,0 0-1666-16</inkml:trace>
  <inkml:trace contextRef="#ctx0" brushRef="#br0" timeOffset="174008.81">15242 11673 1960 0,'0'0'0'0,"0"0"3"16,0 0 2-16,0 0-2 16,0 0 2-16,0 0 120 15,0 0 1-15,0 0-8 16,0 0 1-16,-27-15-6 15,-4 26 1-15,-13 15-18 16,1 13 1-16,7 10-16 16,11 2 1-16,13 2-2 0,10-10 1 15,8-10-15-15,6-8 0 16,1-17-10-16,8-12 0 16,10-11-5-16,7-11 1 15,-3-13-9-15,-4 0 2 16,-8 6-11-16,-6 11 0 15,-5 16-6-15,-4 10 0 16,-3 12-1-16,-1 21 0 16,-4 28-2-16,-2 15 2 15,-2 20-1-15,-3 11 1 16,-9 13-3-16,-5 3 0 16,-4 2-5-16,2-1 2 15,6-15-11-15,5-9 1 16,1-24-9-16,-1-21 2 15,8-32-4-15,-7-27 0 16,11 0-3032-16</inkml:trace>
  <inkml:trace contextRef="#ctx0" brushRef="#br0" timeOffset="174458.75">15411 11934 2337 0,'0'0'0'0,"0"0"3"0,0 0 1 16,0 0 79-16,0 0 0 16,0 0 21-16,0 0 2 15,15-20-38-15,14 4 2 16,14-7 35-16,3-3 2 15,-6-7 16-15,-5 4 2 16,-8 1-23-16,-8 3 1 16,-9 13-30-16,-7 8 1 15,-3 8-21-15,-9 2 0 16,-10 14-10-16,-8 7 2 16,-4 2-12-16,6 5 1 15,6-3-5-15,11-2 1 16,4-3-4-16,4-3 0 15,8-1-8-15,7 1 0 16,10-1-4-16,14 1-11 16,16-5-3-16,13-10 0 0,16-12 0 15,11-14 0-15,-1-19 0 16,-5-20 0-16,-14-17 0 16,-23-28 0-16,-52 102-3057 15</inkml:trace>
  <inkml:trace contextRef="#ctx0" brushRef="#br0" timeOffset="176237.96">5629 13412 2198 0,'0'0'106'0,"0"0"2"0,0 0 91 16,0 0 1-16,0 0-60 15,0 0 0-15,23-14-61 16,-19 14 0-16,0 2-34 15,4 10 1-15,-1 12-5 16,-3 19 0-16,0 17-3 16,0 7 0-16,-4 5-5 15,4 3 1-15,3 1-6 16,9-1 0-16,5-9-9 16,8-9 1-16,4-8-6 0,5-6 0 15,4-4-4-15,3-7 0 16,12-15-4-16,9-7 1 15,11-6-1-15,6-4 2 16,1-6-3-16,7-4 0 16,1 0-1-16,-1 1 0 15,-3 1-3-15,-3-2 0 16,-10 2-1-16,-6 4 0 16,-13 2-1-16,-10 0 0 15,-11-2-3-15,-8 1-1 16,-4-9-30-16,-4 0 1 15,-19 12-2724-15</inkml:trace>
  <inkml:trace contextRef="#ctx0" brushRef="#br0" timeOffset="176522.24">7134 13974 1897 0,'0'0'0'16,"0"0"14"-16,0 0 0 16,-21-2 13-16,7 0 0 0,1 0 21 15,1 0 2-15,5 2 29 16,3 0 2-16,0 0 18 15,8 0 1-15,4 2 9 16,11 6-1-16,12 4-18 16,9-2 0-16,2-2 16 15,5-3-1-15,4 1 17 16,-2 0 1-16,-9 0-28 16,-13 2 2-16,-8 2-27 15,-11 1 1-15,-4 1-13 0,-27 6 2 16,-35 9-20-16,-21 8 2 15,-21 9-22-15,2 1 1 16,2 0-20-16,1-4 0 16,95-41-2900-16</inkml:trace>
  <inkml:trace contextRef="#ctx0" brushRef="#br0" timeOffset="194269.61">18407 9041 2349 0,'0'0'0'16,"0"0"54"-16,0 0 0 15,0 0 89-15,0 0-1 16,0 0-26-16,0 0-1 16,0 0-68-16,0 0 2 15,0 0-12-15,16 22 1 16,-9-18-13-16,-1-2-1 15,0 2-11-15,-2-2 0 16,-4-2-6-16,-2-2 1 16,2 2-2435-16</inkml:trace>
  <inkml:trace contextRef="#ctx0" brushRef="#br0" timeOffset="195230.75">17537 8466 992 0,'0'0'0'0,"0"0"13"16,0 0 0-16,0 0-7 16,0 0 1-16,-23-12 53 15,16 12 2-15,-1 0 4 16,0 0 2-16,1 0-6 16,3 0 1-16,0 0 22 15,4 0 0-15,-4 0 27 16,2 0 1-16,2 0 37 15,2 0 0-15,6 0 21 16,-1 8 0-16,13-1-14 0,-1 5 0 16,2 14-21-16,-2 7 1 15,-1 12-28-15,-5 4 0 16,-3 4-26-16,-1 4 1 16,1 9-20-16,-2-1 0 15,-1-2-18-15,1-3 1 16,0-11-9-16,-1-4 0 15,3-11-5-15,-6-11 0 16,0-9-9-16,-4-8 1 16,0-2-6-16,0-3 1 15,0 1-4-15,0-2 1 16,4 0-4-16,3-2 2 16,13 1-5-16,8-3 1 15,21-2-4-15,4 0 0 16,-1-2-4-16,0 0 1 15,4 4 0-15,11-4-1 0,3 6 1 16,5 1-1-16,2-5-2 16,0-2 1-16,-6 4-1 15,-6-4 2-15,-5-4-3 16,-10 4 1-16,-8 3-1 16,-7 3 0-16,-16 4-4 15,-9-2 2-15,-6-2-20 16,-2 2 0-16,-2 0-2939 15</inkml:trace>
  <inkml:trace contextRef="#ctx0" brushRef="#br0" timeOffset="195548.84">18611 8879 2023 0,'0'0'0'16,"0"0"1"-16,0 0 0 16,0 0 0-16,0 0 1 15,0 0 79-15,23 19 0 16,8 7 27-16,11 7-1 16,-3 4-4-16,-1 1 0 15,-3-1-16-15,-10-2 2 16,-11-6-10-16,-9-1 0 15,-5-7-14-15,-15-1 0 16,-12 3-10-16,-4 5 0 0,-2 3-12 16,7-3 1-16,10-7-34 15,8-9 0-15,8-12-2480 16</inkml:trace>
  <inkml:trace contextRef="#ctx0" brushRef="#br0" timeOffset="196149.67">19518 9206 2311 0,'0'0'0'32,"-22"25"60"-32,7-3-1 0,0 5 46 0,1-7 0 15,5-5 16-15,1-5 0 16,4-2-54-16,2-4 0 16,0-4-12-16,2 0 0 15,0 0-8-15,4-12 1 16,8-17-5-16,11-12 0 15,7 0 3-15,5 0 0 0,0 9-1 16,-1 5 1-16,-3 13-8 16,-2 6 1-16,-6 4-5 15,-4 16 0-15,-1 8-6 16,-3 9 2-16,-5 4-6 16,-6 1 1-16,-8-7-6 15,-2-5 1-15,2-7-2 16,2-7 1-16,0-4-3 15,2-4 0-15,2-8-3 16,8-11 2-16,9-19-5 16,8 1 1-16,10-4-3 0,-1 14 1 15,-1 13-2-15,-4 10-1 16,-6 8-1-16,-4 8 1 16,-4 9-1-16,-2 3 1 15,-1 9 0-15,-4 4 2 16,-7 4-2-16,-3-9 1 15,-2-7-4-15,1-7 0 16,1-8-3-16,3-5 0 16,-3-5-2989-16</inkml:trace>
  <inkml:trace contextRef="#ctx0" brushRef="#br0" timeOffset="196496.78">20472 9100 2676 0,'0'0'0'16,"0"0"77"-16,0 0 1 0,0 0 50 16,-23 8 0-16,-15 15-54 15,-7 13 1-15,1 5-29 16,7 6 1-16,14 6-10 16,8-2 1-16,9-10-2 15,10-10 1-15,10-11-9 16,9-11 0-16,17-13-4 15,6-7 1-15,-5-11-4 16,-7-11 1-16,-5-6 1 16,-13-8-1-16,-9-6 10 0,-5 8 0 15,-8 8 0-15,-1 9-1 16,-9 5-3-16,-5 9 0 16,-4 10-9-16,0 4 1 15,-2 8-13-15,0 0 1 16,-2 5-8-16,12 3 0 15,17-16-2931-15</inkml:trace>
  <inkml:trace contextRef="#ctx0" brushRef="#br0" timeOffset="196748.39">20636 9127 2638 0,'0'0'0'15,"0"0"18"-15,0 0 0 16,19 22-5-16,-8 5 1 15,1 18 110-15,3 2 2 16,-1-1-17-16,-3-3 0 16,3-2-5-16,-1-8 1 0,-3-8-26 15,0-5 1-15,1-14-14 16,7-16 1-16,5-17-12 16,4-12 0-16,1-16-9 15,-1-8 0-15,-5-5-8 16,-3-3 0-16,-2-3-24 15,0-3-1-15,-17 77-2995 16</inkml:trace>
  <inkml:trace contextRef="#ctx0" brushRef="#br0" timeOffset="-191894.75">12345 13487 2224 0,'0'0'0'16,"0"0"164"-16,-7-26-1 15,3 18 88-15,0 4-1 16,0 2-112-16,0-3 1 16,-3-5-56-16,1 2 1 15,2 4-37-15,4 6 1 0,2 4-7 16,2 23 1-16,0 30-8 16,3 17 1-16,9 10-3 15,3 12-1-15,-4 0-2 16,5 14 0-16,5 15-6 15,3 8 0-15,7 6-5 16,2 8 1-16,-7 6-3 16,-3 11 0-16,4 14-6 15,-2 1 0-15,0-1-4 16,-2 2 0-16,2 6-1 16,-10-4-1-16,0-4 1 0,-3-2-1 15,3-1 0-15,-4-5 0 16,1-4 0-16,-1-9-1 15,2-6 0-15,4-6 1 16,3-4-1-16,1-4 0 16,9-10-2-16,-7-6 2 15,-6 4-3-15,-1 1 1 16,-3 1-1-16,-2-2 0 16,-3-9-1-16,-3-16 0 15,1-32-8-15,0-29 1 16,-10-41-3026-16</inkml:trace>
  <inkml:trace contextRef="#ctx0" brushRef="#br0" timeOffset="-190818.96">8244 13647 2400 0,'0'0'0'0,"0"0"74"16,0 0 0-16,0 0 62 15,20 43 1-15,-7 8-33 0,3 10 2 16,-5 7-59-16,3-1 1 15,1-2-16-15,2-9 2 16,3-18-7-16,-5-7 1 16,-4-8-7-16,1-7 1 15,-8-10-8-15,-4-6 2 16,0 0-2507-16</inkml:trace>
  <inkml:trace contextRef="#ctx0" brushRef="#br0" timeOffset="-190511.84">8229 13559 2311 0,'0'0'0'16,"0"0"63"-16,0 0 1 15,0 0 44-15,0 0 1 0,35-29-4 16,5 15 2-16,18 4-49 15,3 10 2-15,-1 4-14 16,-4 14 0-16,-8 13-4 16,-13 6 1-16,-16 4-7 15,-11 4 1-15,-16 4-14 16,-19 0 2-16,-12-4-8 16,-11-4 0-16,-2-5-9 15,2-13 1-15,8-17-9 16,-2-8 1-16,44 2-2503 0</inkml:trace>
  <inkml:trace contextRef="#ctx0" brushRef="#br0" timeOffset="-189943.83">8785 13849 2412 0,'0'0'0'16,"0"0"31"-16,31 17 0 15,-12-7 27-15,0 4 2 16,-3 2 22-16,-5 1 1 16,-5 5-44-16,-6 5 0 15,-6 3-4-15,1-3 1 0,1-5-3 16,4-9 0-16,0-5 4 15,0-4 0-15,0-4-1 16,7-10 1-16,17-15-4 16,8-10 0-16,9-5-1 15,-3-1-1-15,5 6-12 16,-13 8 0-16,-5 11-5 16,-5 8 0-16,-9 6-6 15,-3 4 1-15,-4 2-2 16,0 8 1-16,-4 9-3 0,-4 15 2 15,0 1-1-15,4 2 1 16,0 0-4-16,0-8 1 16,8-7-1-16,3-3-1 15,8-11-2-15,1-6 0 16,-1-6 0-16,8-10 0 16,-2-9 0-16,-4-7 0 15,-10 1 0-15,-5 0 1 16,-4-1 2-16,-6-3 1 15,-5-4 4-15,-7 5-1 16,-3 13 5-16,-2 9-1 16,-6 8-5-16,4 4-1 15,0 4-5-15,4-1 0 16,19-7-2581-16</inkml:trace>
  <inkml:trace contextRef="#ctx0" brushRef="#br0" timeOffset="-189611.67">9605 13720 2500 0,'0'0'0'0,"0"0"-8"16,0 0 1-16,0 0 16 15,-19-18 1-15,-8-2 64 16,-14 5 0-16,-1 11 26 15,4 12 0-15,7 7 0 0,4 9 1 16,11 9-18-16,5 0 1 16,11-5-19-16,11-1 0 15,5 1-22-15,15-1 1 16,3 6-14-16,3-7 0 16,-4-5-3-16,-8 1 1 15,-6-1-10-15,-15 5 1 16,-16-3-9-16,-13 1 1 15,-10 1-7-15,-3-1 1 16,38-24-2720-16</inkml:trace>
  <inkml:trace contextRef="#ctx0" brushRef="#br0" timeOffset="-188378.08">14472 12989 2374 0,'0'0'0'15,"0"0"76"-15,0 0 2 16,23-14 53-16,-15 7 0 16,-5-3-6-16,1 2 1 15,0-2-53-15,-4 8 0 16,0 4-16-16,-15 16 0 0,-24 23-12 15,-5 16 1 1,-6 7-6-16,4 9 2 0,11 3-1 16,14 4 1-16,13-1-15 15,14-5 0-15,15-9-9 16,16-20 1-16,9-20-6 16,10-13 1-16,5-10-5 15,5-16 1-15,-1-15 0 16,-3-6 1-16,-3-10-1 15,-10-2 0-15,-1-2-2 16,-8 6 0-16,-9 7-1 0,-8 11-1 16,-11 11 0-1,-9 10 0-15,-3 8-3 0,-7 14 0 16,-5 23 1-16,4 8 0 16,12 10-3-16,8-3 2 15,3-7-3-15,8-13 1 16,6-13-1-16,2-15 0 15,0-14-1-15,0-11 1 16,-1-11 0-16,1-7 0 16,-8-10 2-16,-11-2 1 15,-16 0 4-15,-11 4 0 16,-12 6 3-16,-4 11 0 16,0 10-1-16,-4 12 0 15,3 12-4-15,-1 6 2 16,0 4-7-16,2-3 0 15,31-15-2898-15</inkml:trace>
  <inkml:trace contextRef="#ctx0" brushRef="#br0" timeOffset="-187945.96">15444 13232 2826 0,'0'0'0'0,"0"0"5"0,0 0-1 16,21 0 6-16,-10 4 0 16,3 6 78-16,1 13 1 15,-3 10-19-15,-8 11 2 16,-4-1-7-16,-8-8 1 15,8-6-9-15,4-7 0 16,-4-8-2-16,4-5 0 16,3-9-9-16,5-15 0 15,11-15-5-15,4-7 1 16,0 2-10-16,-4 2 1 16,-4 13-8-16,-1 14-1 15,-3 8-7-15,-4 18 0 16,5 17-5-16,-5 4 1 15,-3 2-8-15,-4-6 2 16,4-3-5-16,3-9 1 16,3-13-3-16,5-12 0 0,2-12-5 15,4-13 2-15,-25 25-2913 16</inkml:trace>
  <inkml:trace contextRef="#ctx0" brushRef="#br0" timeOffset="-187593.19">16115 13124 2588 0,'0'0'0'0,"0"0"0"0,0 0 2 16,0 0-7-16,0 0 2 15,0 0 8-15,0 0 2 16,0 0 1-16,0 0 1 15,0 0 16-15,0 0 0 16,-19 24 20-16,-2-5 1 16,-4 5 10-16,4 3 2 15,3 7-6-15,5-1 1 16,3-4-10-16,6 1-1 16,8-1-9-16,6-4 1 15,7 1-10-15,6-1 1 16,2 3-4-16,0 3 2 15,-2 4 1-15,-11-7 1 16,-8-7 0-16,-23 1 1 16,-20 1-5-16,-26-13 0 0,65-10-2540 15</inkml:trace>
  <inkml:trace contextRef="#ctx1" brushRef="#br0">13825 13067 0</inkml:trace>
  <inkml:trace contextRef="#ctx0" brushRef="#br0" timeOffset="-186101.3">6674 14803 2123 0,'0'0'0'16,"0"0"122"-16,0 0 0 16,0 0 103-16,0 19-1 15,8 1-96-15,3 19 1 16,-3 16-67-16,-2 1 1 16,-2 1-25-16,-4 0 0 15,0 6-11-15,0-5 0 16,2-9-7-16,3-11 0 15,3-13-12-15,-4-11 0 16,-6-10-8-16,-6-10 1 16,8 6-2540-16</inkml:trace>
  <inkml:trace contextRef="#ctx0" brushRef="#br0" timeOffset="-185894.85">6368 15159 2500 0,'0'0'0'0,"35"-4"3"15,-1 0 2-15,16-2 25 16,8-2 0-16,10-5 58 16,1-1 0-16,-2-6-35 0,-1 1 1 15,-5-3-34-15,-1-3 0 16,-60 25-2189-16</inkml:trace>
  <inkml:trace contextRef="#ctx0" brushRef="#br0" timeOffset="-185264.01">7969 14595 2386 0,'0'0'0'16,"0"0"0"-16,0 0 0 16,0 0 5-16,0 0-1 15,0 0 95-15,0 0 0 16,0 0 6-16,-25 43 2 15,18 8 1-15,5 10-1 16,4 3-18-16,1 7 0 16,-3 3-15-16,-3-1 1 15,1 1-20-15,0-3 1 16,2-3-13-16,4-13-1 16,1-14-17-16,-3-15 0 0,-2-17-20 15,-6-9 2-15,6 0-2711 16</inkml:trace>
  <inkml:trace contextRef="#ctx0" brushRef="#br0" timeOffset="-185079.98">7756 15012 2487 0,'0'0'0'0,"0"0"16"15,34-16 1-15,12-3 9 0,14-9 0 16,9 1 4-16,1-4 0 15,-13 7-22-15,-8 8 0 16,-7 5-8-16,-7 3 1 16,-5 2-27-16,3 0 1 15,-33 6-1924-15</inkml:trace>
  <inkml:trace contextRef="#ctx0" brushRef="#br0" timeOffset="-184652.57">8500 14703 2086 0,'0'0'0'16,"0"0"-19"-16,0 0 1 16,0 0 18-16,-13 21 1 0,-1 1 65 15,-5 7 1-15,-4 2 46 16,12 5-1-16,3 3 26 15,4-4 1-15,8 0-34 16,4-3 2-16,3-3-33 16,1-9 0-16,3-5-7 15,2-13 2-15,3-10-17 16,3-13-1-16,7-16-6 16,-6-2 0-16,-5-1-8 15,-8 9 0-15,-3 8-8 16,4 9 1-16,-9 10-4 0,1 4 0 15,0 0-3-15,4 12-1 16,3 9-4-16,5 9 1 16,-1 1-9-16,1-12 0 15,-3-7-8-15,1-6 1 16,3-6-4-16,-2-6 1 16,5-4-24-16,-1-1 2 15,-19 11-2693-15</inkml:trace>
  <inkml:trace contextRef="#ctx0" brushRef="#br0" timeOffset="-184287">8610 14712 2261 0,'0'0'0'0,"0"0"2"0,0 0 0 16,0 0 124-16,0 0 0 16,0 0 32-16,0 0 1 15,0 32-60-15,12-15 0 16,11 5-38-16,13 1 2 16,10 3-47-16,-3-3 0 15,-43-23-2408-15</inkml:trace>
  <inkml:trace contextRef="#ctx0" brushRef="#br0" timeOffset="-183533.42">9093 14662 1934 0,'0'0'0'16,"0"0"65"-16,0 0 1 15,0 0 80-15,0 0 0 16,0 0-49-16,0 0-1 0,0 0-45 15,0 0 0-15,21-26 2 16,-17 16 0-16,-4 2-5 16,-9 5 0-16,-13 3-1 15,-8 3 1-15,-13 7-6 16,9 4 1-16,7 2-7 16,11-1 1-16,9-3-1 15,7 4 0-15,5 9-4 16,13 5 1-16,5 1-9 15,11-2 1-15,1-3-2 16,-4-7-1-16,-6 1-6 0,-8-4-1 16,-7 3-4-16,-8-1-1 15,-6-7-7-15,-4-3 1 16,-3-2-4-16,-7-2 2 16,-5 0-5-16,-6-4 2 15,29 0-2546-15</inkml:trace>
  <inkml:trace contextRef="#ctx0" brushRef="#br0" timeOffset="-183202.38">9411 14399 2161 0,'0'0'0'16,"0"0"0"-16,0 0 0 0,7 20-14 15,-7-11 1-15,-4 7 63 16,1 12 2-16,-1 17 33 16,4 7 1-16,4 5 40 15,-1 6 2-15,1 5 5 16,4-5 0-16,-8-6-35 15,0-12 1-15,-4 0-24 16,0-14 0-16,0-7-27 0,-3-10 2 16,3-11-39-16,-8-12 0 15,12 9-2557-15</inkml:trace>
  <inkml:trace contextRef="#ctx0" brushRef="#br0" timeOffset="-183041.81">9243 14640 2613 0,'0'0'0'16,"0"0"21"-16,19 0 1 15,8 0 24-15,25-4 1 16,25-10-39-16,10-9 1 16,5-7-12-16,-7-13 2 15,-85 43-2071-15</inkml:trace>
  <inkml:trace contextRef="#ctx0" brushRef="#br0" timeOffset="-178626.64">6726 16087 1394 0,'0'0'0'16,"0"0"53"-16,0 0 0 16,0 0 92-16,0 0 1 15,0 0-4-15,0 0 1 0,0 0-54 16,0 0 1-16,0 0-27 15,0 0 0-15,0 0-16 16,0 0 0-16,39 14 5 16,-5-20 0-16,9-8 0 15,-1-1 0-15,-7 1-3 16,-9 4 0-16,-4 4-1 16,-11 2 0-16,-7 4-24 15,0-2 1-15,0 0-21 16,-4 0 0-16,0 2-12 0,0-3 0 15,0 3-2181-15</inkml:trace>
  <inkml:trace contextRef="#ctx0" brushRef="#br0" timeOffset="-178389.18">6792 15842 2224 0,'0'0'0'16,"0"0"0"-16,0 0 1 15,0 0-1-15,-12 22 0 16,8-20 114-16,4 0 2 16,-4 0 6-16,8 4 0 15,4 9-10-15,3 17-1 16,5 17-19-16,-5 5 1 16,-3 7-35-16,-4-2 1 15,-4-8-16-15,0-4 1 16,4-8-25-16,3-12 1 15,-7-27-2533-15</inkml:trace>
  <inkml:trace contextRef="#ctx0" brushRef="#br0" timeOffset="-175977.87">8346 15572 2035 0,'0'0'0'16,"0"0"82"-16,0 0 1 15,0 0 54-15,0 0 0 16,0 0-8-16,0 0 1 16,0 0-47-16,0 0 0 0,-7 22-21 15,7 21 0-15,2 14-12 16,3 5 2-16,-1-1-17 16,0 4-1-16,0 1-18 15,4-1 0-15,-4 3-15 16,-4-1 0-16,-4-12-7 15,0-6 1-15,4-49-2409 16</inkml:trace>
  <inkml:trace contextRef="#ctx0" brushRef="#br0" timeOffset="-175758.94">8104 16058 2437 0,'0'0'0'16,"0"0"-1"-16,17-12 0 16,18-4 6-16,15-5 2 15,0-3 42-15,0 3 2 16,-6 3 2-16,-5 8 0 16,-8 6 8-16,3 4 1 15,10 0-16-15,-3 0 0 16,-8-5-35-16,-14-1 0 15,-19 6-2179-15</inkml:trace>
  <inkml:trace contextRef="#ctx0" brushRef="#br0" timeOffset="-175309.82">8641 15780 2324 0,'0'0'0'0,"0"0"2"16,0 0 1-16,0 0-5 16,0 0 0-16,0 0-19 15,0 0 1-15,0 0-9 16,0 0 0-16,4 23 22 0,3-3 0 16,9 11 11-16,1 2-1 15,2-11 51-15,-1-8 0 16,-5-5 33-16,-1-12 2 15,-1-7-26-15,9-12 1 16,3-11-26-16,-4-6 0 16,-15 0-19-16,0 1 0 15,-4 5-9-15,3 8 2 16,-3 11-7-16,4 6 1 16,-4 4 0-16,0 6-1 15,0 2 14-15,4 8 1 16,4 13 13-16,-1 7 0 15,5-1 7-15,-2-8 0 16,-1-3-3-16,-1-2 1 16,-2-3-9-16,0-5-1 15,1-4-16-15,5-2 1 16,1-4-13-16,3-4 0 0,-16 4-2348 16</inkml:trace>
  <inkml:trace contextRef="#ctx0" brushRef="#br0" timeOffset="-174993.11">9053 15678 2198 0,'0'0'0'0,"0"0"-6"16,0 0 2-16,0 0 4 0,0 0 0 16,0 31 57-16,4-13 0 15,-1-1 40-15,1-3 0 16,-2-4 5-16,2-4 2 15,2 0-12-15,5-4 0 16,7-6-29-16,5-2 1 16,4-4-32-16,3 0 2 15,-6-3-22-15,-5 7 2 16,-4 6-7-16,-3 6 2 16,-3 3-4-16,3 3-1 15,1 0 0-15,3-4-1 16,-1 1-3-16,-1-1 1 15,-3-4-9-15,1 0 1 16,-12-4-2337-16</inkml:trace>
  <inkml:trace contextRef="#ctx0" brushRef="#br0" timeOffset="-174726.49">9636 15652 2386 0,'0'0'0'0,"0"0"-40"15,0 0 0-15,0 0 32 16,0 0 0-16,0 0 29 16,-8 24 1-16,4 9 30 0,4 6 2 15,4-11 33-15,4-7-1 16,3-9-10-16,5-8 2 15,9-8-21-15,2-12 1 16,7-13-33-16,-3-12 1 16,-31 41-2226-16</inkml:trace>
  <inkml:trace contextRef="#ctx0" brushRef="#br0" timeOffset="-174477.75">9792 15120 2550 0,'0'0'0'16,"0"0"45"-16,0 0 0 16,-23 43 84-16,15-2 1 15,4 16 27-15,4 9 0 16,8 7-80-16,-1 5-1 16,5-5-15-16,3-5 0 0,5 1-12 15,-1-9-1-15,0-11-19 16,-4-17 1-16,-5-15-18 15,-4-9-1-15,-4-6-12 16,-4-16 0-16,2 14-2749 16</inkml:trace>
  <inkml:trace contextRef="#ctx0" brushRef="#br0" timeOffset="-174211.43">9792 15500 2148 0,'0'0'0'0,"0"0"17"16,0 0 0-16,0 0 7 0,0 0 0 15,0 0 136-15,0 0-1 16,0 0-38-16,19-18 2 15,12 10-7-15,9-2 1 16,2 1-31-16,-3 3 2 16,-8 6-39-16,-8 4 2 15,-4 5-21-15,-4 7 0 16,-5 0-13-16,0 5 1 16,1 9-11-16,-1 1 0 15,-2 8-3-15,-3 0 1 16,1-3-2-16,2-3 0 15,7-8-1-15,-3-3-1 16,-1-6-1-16,-3-5 0 16,-4-3-16-16,-4-4 1 15,0-4-2533-15</inkml:trace>
  <inkml:trace contextRef="#ctx0" brushRef="#br0" timeOffset="-174063.82">10184 15341 2425 0,'0'0'0'0,"0"0"0"16,0 0 1-16,0 0-13 15,0 0 2-15,0 0-104 16,0 0 1-16,0 0-1520 16</inkml:trace>
  <inkml:trace contextRef="#ctx0" brushRef="#br0" timeOffset="-173704.22">10352 15445 1934 0,'0'0'0'15,"0"0"14"-15,0 0-1 16,23 21 20-16,-19-9-1 16,-1 2 90-16,1 7 1 15,0 15-23-15,4-3 1 16,0-6-5-16,-5-13 1 15,1-4-1-15,0-4 2 16,0-2-11-16,0-4 1 16,0-2-14-16,-1-10 0 15,1-14-6-15,-4-9 1 16,-7-10-8-16,-5-4 0 16,-7 6-11-16,0 8-1 15,-1 13-5-15,9 9 0 0,-1 7-11 16,1 6 1-16,-3 4-12 15,-1 5 1-15,-1 9-10 16,5 4 1-16,9-1-8 16,6-3 1-16,4-3-7 15,3-3 1-15,-11-12-2838 16</inkml:trace>
  <inkml:trace contextRef="#ctx0" brushRef="#br0" timeOffset="-173012.28">10461 15404 2224 0,'0'0'0'0,"0"0"17"16,0 0 0-16,0 0 86 0,0 0 0 15,0 0-4-15,0 0-1 16,-25 51-35-16,14 3 1 16,7 5 16-16,4-6-1 15,4 0-2-15,3-8-1 16,9-12-10-16,3-9 1 16,2-7-19-16,2-17 1 15,4-9-10-15,0-13 1 16,-7-17-10-16,-5-6 1 15,-4-2-5-15,-11 2 0 16,-7 12-6-16,-5 5 0 16,-3 7-3-16,-8 5 0 15,-4 6-7-15,-6 2 1 16,-2 12-4-16,1 0 0 16,3 4-4-16,12 0 2 15,3-2-7-15,9 0-1 0,7-1-34 16,0 3 1-1,0-8-2636-15</inkml:trace>
  <inkml:trace contextRef="#ctx0" brushRef="#br0" timeOffset="-172460.56">10840 15500 2072 0,'0'0'0'15,"0"0"6"-15,0 0 1 16,0 0 33-16,0 0 1 16,0 0 108-16,0 0-1 15,0 0-20-15,0 0 1 16,0 0 1-16,-15 19 0 16,15 9-27-16,0 5 2 15,4 10-28-15,-4-6 1 0,-4-13-21 16,4-9 0-16,-4 1-18 15,4-8 2-15,-4-8-17 16,4-12 2-16,8-15-7 16,4-16 0-16,3-10-3 15,2 2 0-15,3 6-8 16,-1 14 1-16,-4 17-5 16,1 16 2-16,-5 11-2 15,5 11 1-15,-1 9-1 16,0-1 2-16,1-5-3 15,-9-5 0-15,1-9 0 0,-4-3-1 16,2 0-3-16,0-2 1 16,-6-8-2785-16</inkml:trace>
  <inkml:trace contextRef="#ctx0" brushRef="#br0" timeOffset="-172127">11222 15459 2475 0,'0'0'0'16,"0"0"0"-16,-12-30 0 16,8 11-7-16,-4 1 2 15,1 6 35-15,3 2 1 16,0 5 31-16,0 1 1 0,4 2 13 15,-8 6 1-15,1 5 2 16,-1 5 1-16,4 6-23 16,0 3 2-16,4 3-12 15,4 1 1-15,8 4-10 16,7 1 0-16,4-5-4 16,4-3 0-16,-10-1-14 15,-5-1 0-15,-10 1-8 16,-19 7 1-16,-28 13-8 15,-28-6 1-15,73-37-2551 16</inkml:trace>
  <inkml:trace contextRef="#ctx0" brushRef="#br0" timeOffset="-159209.33">6772 16853 1381 0,'0'0'0'0,"0"0"48"0,0 0 2 16,0 0 109-16,0 0 0 15,-7 19 5-15,7-17 0 16,0 0-60-16,0 2 2 15,7 4-37-15,1 2 1 16,7 4-12-16,1 1 2 16,3 1-10-16,0-8 2 15,4-2-8-15,0-2-1 16,2-1-2-16,2-3-1 16,0 2 2-16,-7 0-1 15,-5 0-5-15,0-2 0 16,-3 0-9-16,-4 0 0 15,3 0-15-15,-3 0 1 16,0 0-11-16,-1 0 1 0,-3 0-3 16,0 0 0-16,-4 0-2326 15</inkml:trace>
  <inkml:trace contextRef="#ctx0" brushRef="#br0" timeOffset="-158926.72">6990 16796 2135 0,'0'0'0'0,"0"0"7"0,0 0 1 15,0 0-3-15,0 0 1 16,0 0 25-16,0 0 2 15,0 0 8-15,0 0 2 16,-20 43 24-16,-5 0 1 16,8 4-2-16,9 0 1 15,8 0-24-15,4-4 1 16,4-4-33-16,2-3 1 16,-10-36-2028-16</inkml:trace>
  <inkml:trace contextRef="#ctx0" brushRef="#br0" timeOffset="-156735.16">7942 16675 954 0,'0'0'0'16,"0"0"14"-16,0 0 1 15,0 0 36-15,0 0 1 16,0 0 108-16,0 0 2 16,27 4-8-16,-8-1-1 15,20 7-11-15,3 8 0 16,-7 5-24-16,-8 3 1 15,-2-3-33-15,-6 5 1 16,0 3-9-16,-11 2 2 16,-4-3-27-16,-8-5 1 15,-4-3-16-15,-3-5 0 16,-1-5-13-16,5-4-1 16,-1-8-5-16,0-14 1 15,-3-11 4-15,7-10 1 0,10-5 5 16,7 3 2-16,2 6-2 15,9 1 1-15,-1 5 2 16,4 3 1-16,0 9 9 16,-2 5 2-16,-2 14 3 15,0 2 2-15,0 7-6 16,0 3 0-16,-8 1-2 16,1 3 0-16,-9-2-10 15,1-1 1-15,0-1-12 16,-4-1 1-16,3-1-10 0,-3-4 0 15,-4-2-10-15,0-4 0 16,0-6-2681-16</inkml:trace>
  <inkml:trace contextRef="#ctx0" brushRef="#br0" timeOffset="-156558.89">8271 16651 2311 0,'0'0'0'16,"0"0"28"-16,0 0 1 15,0 0-23-15,0 0 0 16,0 0-44-16,20 6-1 16,-20-6-1689-16</inkml:trace>
  <inkml:trace contextRef="#ctx0" brushRef="#br0" timeOffset="-156253.12">8747 16684 2161 0,'0'0'0'0,"0"0"-13"16,0 0 2-16,0 0 5 0,-29-7 0 15,10 5 19-15,-3 4 1 16,1 3 51-16,-2 11 1 16,0 12 43-16,12 5 0 15,7-6-7-15,4 1 0 16,7-3-20-16,1-3 0 16,7-7-16-16,5-3 1 15,7-4-25-15,3-12 0 16,7-16-32-16,-2-15 1 15,-35 35-2342-15</inkml:trace>
  <inkml:trace contextRef="#ctx0" brushRef="#br0" timeOffset="-155886.96">8862 16261 2688 0,'0'0'0'0,"0"0"38"15,0 0 2-15,0 0 78 16,25 34 0-16,-15 1 24 16,-4 12-1-16,-8 16-78 15,-4-1 1-15,-2 3-9 16,4 2 0-16,4-7-18 16,2-9 1-16,6-16-14 15,2-11 1-15,-1-14-10 16,3-10 2-16,9-10-10 0,6-16 0 15,11-11-6 1,5-2 0-16,-14 8-1 0,-2 11 0 16,-8 14-2-16,-4 12-1 15,1 12-1-15,-1 9-1 16,0 10 1-16,1-3-1 16,-1-7 1-16,-3-9-1 15,-5-9 2-15,1-5 0 16,-8-4-2740-16</inkml:trace>
  <inkml:trace contextRef="#ctx0" brushRef="#br0" timeOffset="-154349.34">9871 16414 2048 0,'0'0'0'16,"0"0"60"-16,0 0 2 15,0 0 50-15,0 0 0 16,0 0-28-16,0 0 1 0,0 0-45 16,0 0 2-16,0 0 2 15,-25-15 2-15,17 13 3 16,-4 4-1-16,-3 3-1 16,-8 7 1-16,-4 8-7 15,8 1-1-15,1 3-5 16,9-3 0-16,5-1-10 15,6-4 1-15,4-5-8 16,5-1 0-16,8-2-9 16,1 2 1-16,7 0-4 0,-8 1 0 15,-4 1-4-15,-3-2 1 16,-8-6-3-16,-1 2 1 16,-6 1-1-16,-5 5 0 15,-15 8 0-15,-8 3 0 16,-4-1-4-16,1-7 0 15,11-3-19-15,7-4 0 16,10-6-61-16,6-6 1 16,0 4-2153-16</inkml:trace>
  <inkml:trace contextRef="#ctx0" brushRef="#br0" timeOffset="-153964.15">9967 16524 2060 0,'0'0'0'16,"0"0"-16"-16,0 0 2 0,0 0 14 16,19-16 1-16,4-3 46 15,0-3 1-15,-2 1 24 16,-7 3 1-16,-6 6 23 16,-5 4 2-16,-1 2 10 15,-2 1-1-15,-2-1-20 16,-1-4-1-16,-3 2-2 15,-6 4 1-15,-5-2-8 16,-6 0 0-16,4 2-16 16,-1 4 1-16,9 2-13 0,-5 4 2 15,1 4-15-15,2 6 1 16,1 5-6-16,6 7 2 16,6-5-10-16,6 5 2 15,7 3-6-15,7-4 0 16,3-7-7-16,8-8 1 15,7-4-11-15,4-8 0 16,-3-10-3-16,-6-6 1 16,-33 16-2738-16</inkml:trace>
  <inkml:trace contextRef="#ctx0" brushRef="#br0" timeOffset="-153750.72">10259 16026 2726 0,'0'0'0'0,"0"0"44"16,-2 18 1-1,-1 0 29-15,-5 19 1 0,0 22 84 16,0 5-1-16,8-1-88 16,0 2 2-16,4 1-13 15,4 3 0-15,-2-14-17 16,0-10-1-16,-5-10-26 15,-1-16-1-15,0-19-2754 16</inkml:trace>
  <inkml:trace contextRef="#ctx0" brushRef="#br0" timeOffset="-153566.68">10146 16350 2638 0,'0'0'0'16,"0"0"54"-16,0 0 0 15,27 5 38-15,3-12 1 16,21-7-16-16,4-4 2 16,-1 3-52-16,0 1 1 15,-8 4-10-15,-1 0 1 16,-45 10-2404-16</inkml:trace>
  <inkml:trace contextRef="#ctx0" brushRef="#br0" timeOffset="-153016.12">10881 16083 2274 0,'0'0'0'0,"0"0"0"0,0 0 0 16,11-19 0-16,-9 19 0 15,-2 0 128-15,0 4 1 16,0 9 9-16,-2 26 0 15,-3 24-15-15,-3 10-1 16,0-1-16-16,-1-3 2 16,-1-1-36-16,0-3 0 15,5-18-18-15,-3-10 0 16,4-16-20-16,0-11 2 16,4-6-11-16,0-8 1 15,8-4-9-15,5-9 1 16,12-20-11-16,4 1 2 15,2 5-6-15,-4 6 0 16,-4 9-1-16,4 10 2 16,-4 8-2-16,-6 8 1 15,-5 5-1-15,-6 11 1 16,-6 9 1-16,-12 0 1 0,-7 3-3 16,-12 1 0-16,0-4-2 15,-3-6 1-15,3-9-3 16,4-14 1-16,27-6-2792 15</inkml:trace>
  <inkml:trace contextRef="#ctx0" brushRef="#br0" timeOffset="-152532.98">11225 16471 2198 0,'0'0'0'15,"0"0"0"1,0 0 0-16,25-27-11 0,-7 7 1 16,-1-5-44-16,-2 5 1 15,-7 10 1-15,-4 2 2 16,-4 4 50-16,-2 2 0 16,0 0 63-16,0-3 1 15,-4-1 87-15,-3 0 2 16,-3 2-26-16,-5 8-1 15,0 6-29-15,-3 7-1 16,-7 7-23-16,8 1 1 16,4-5-11-16,3-3 0 15,8-3-17-15,4-2 0 16,0-2-14-16,0-2 0 0,0-3-11 16,8 1 1-16,0-2-10 15,3-4 0-15,1-2 1 16,3 0-1-16,1 0-1 15,-1 0 1-15,-3 2-2 16,-1 2 1-16,-1 2-3 16,-1 0 1-16,1 0-1 15,3 2 1-15,1 4-5 16,-3-4 0-16,1-2-4 16,-4-3 0-16,-4-1-13 0,3-1 1 15,-7 1-2559-15</inkml:trace>
  <inkml:trace contextRef="#ctx0" brushRef="#br0" timeOffset="-152166.96">11537 16310 1847 0,'0'0'0'16,"0"0"-9"-16,27-35 0 15,-23 12-9-15,0 5 0 16,-4 8 42-16,0 4 2 15,0 2 109-15,0 4 0 16,-4 0 23-16,-8 0 1 16,-7 4-4-16,-8 8 1 15,6 6-50-15,4 1 0 16,5 1-37-16,6-1 0 0,4 1-19 16,2 2-1-16,0 1-17 15,0-1 1-15,0-7-14 16,0-3 0-16,2-2-7 15,6 0 2-15,2-1-8 16,-1 1 0-16,1-2-5 16,-2 0 1-16,-5 2-2 15,-3-1 0-15,-7 11-4 16,-9 6 2-16,-9 1-12 16,-2-6 2-16,27-21-2466 0</inkml:trace>
  <inkml:trace contextRef="#ctx0" brushRef="#br0" timeOffset="-151918.62">11676 16283 2563 0,'0'0'0'15,"0"0"12"-15,0 0 1 16,0 0 0-16,-2 22-1 15,-4-7 94-15,-4 17-1 16,-1 13-21-16,1 4 0 16,2-8-10-16,1-12 2 15,-1-7-19-15,4-7 1 16,4-7-23-16,0-4 0 0,0-6-31 16,0-18 1-16,0 20-2508 15</inkml:trace>
  <inkml:trace contextRef="#ctx0" brushRef="#br0" timeOffset="-151799.45">11662 16179 1520 0,'0'0'0'0,"0"0"-3"16,0 0-1-16,0 0-1131 15</inkml:trace>
  <inkml:trace contextRef="#ctx0" brushRef="#br0" timeOffset="-151534.29">11905 16369 1922 0,'0'0'0'15,"0"0"38"-15,0 0 1 16,0 0 58-16,0 0 0 16,0 0 165-16,0 0-1 15,0 0-135-15,0 0 1 16,0 0-3-16,-22 12 2 15,-10 21-6-15,1 6 1 16,12 1-40-16,7-7 0 16,12-10-23-16,8-5 2 15,15-8-20-15,10-6 2 16,19-8-20-16,3-10 2 16,-1-15-22-16,-4-12 1 0,-50 41-2908 15</inkml:trace>
  <inkml:trace contextRef="#ctx0" brushRef="#br0" timeOffset="-150533.6">8183 17239 2098 0,'0'0'0'16,"0"0"7"-16,0 0-1 15,0 0 9-15,0 0 1 16,0 0 136-16,0 0 2 16,0 0-18-16,0 0 0 15,0 0-20-15,0 0 1 16,0 45-14-16,0 9 1 15,0 5-25-15,-4 4 2 16,4-4-19-16,4-8 0 16,-4-8-20-16,0-8 1 15,0-8-20-15,0-13 2 16,0-8-15-16,0-4 1 16,0-4-8-16,-4-10-1 15,-4-11-2-15,-7-11 0 16,-8-5-7-16,-4 2 2 0,-6 2-11 15,-1 3 1-15,-1 9-7 16,4 9 0-16,0 10 0 16,-1 12 0-16,-11 12 13 15,1 9 0-15,7 4 7 16,4 5 1-16,5 3 1 16,6 0 0-16,11 0 4 15,7-2-1-15,9-10 4 16,9-1 0-16,7-5 3 0,12-9 0 15,7-12-2-15,8-12-1 16,4-13-2-16,9-5 1 16,3 1-6-16,-7-2 1 15,-1 3-8-15,-8 5 1 16,-4 3-69-16,-7 2 1 16,-3-1-68-16,-5 1 0 15,-31 16-2164-15</inkml:trace>
  <inkml:trace contextRef="#ctx0" brushRef="#br0" timeOffset="-150164.59">8470 17507 1847 0,'0'0'0'15,"0"0"0"-15,0 0 1 16,0 0 27-16,0 0 0 16,0 0 128-16,0 0 0 15,-23 4-14-15,3 6 1 16,1 5 1-16,-4 9-1 0,4 3-18 15,7 3 0-15,4-7-37 16,8-3 1-16,4-5-23 16,4-3 0-16,0-4-19 15,3-4 1-15,5-6-9 16,3-8 0-16,0-8-9 16,4-3 0-16,-7 3-9 15,-5 3-1-15,-3 5-6 16,-4 2 1-16,-2 4-3 15,1 2 1-15,1 2-4 0,0 4 0 16,2 4-4-16,5 8 2 16,7 7-4-16,1 2 1 15,-7 1-3-15,-5-8 0 16,-3-9-2-16,4-7 1 16,0-8-26-16,3-11 1 15,-11 17-2722-15</inkml:trace>
  <inkml:trace contextRef="#ctx0" brushRef="#br0" timeOffset="-149951.16">8774 17109 2425 0,'0'0'0'16,"0"0"9"-16,0 0 0 16,0 0-5-16,0 0 0 15,-4 53 195-15,0 2 1 16,0 8-69-16,0 1 2 0,4-1-18 15,0 0 1-15,0-3-31 16,4-7 1-16,-4-6-31 16,4-11 2-16,-4-5-43 15,0-12 2-15,0-19-2760 16</inkml:trace>
  <inkml:trace contextRef="#ctx0" brushRef="#br0" timeOffset="-149450.78">8649 17485 2575 0,'0'0'0'0,"0"0"30"0,0 0 1 16,32-2 32-16,1-3 1 15,11-5-4-15,2-2 1 16,1 2-45-16,-5-4 2 16,2 5-8-16,-1 3 1 15,-1 4-11-15,-4-2 0 16,-13-4-8-16,-1 0 0 15,-7 2-17-15,-8 2 2 16,-1 4 8-16,-4-1 2 16,-4-1 10-16,-4-2 1 15,-5 0 2-15,-11 0 1 16,-16 4 16-16,-1 6 1 16,6 9 28-16,8 9 0 15,4 9 9-15,0 4 0 16,3 4 2-16,7-1 0 15,7-7-5-15,6-6 1 0,3-9-12 16,5-8 1-16,-1-6-6 16,9-8 0-16,11-10-13 15,3-7 1-15,-7-11-4 16,-2-1 1-16,-8 2-4 16,-1 7 1-16,-3 12-2 15,-5 8 1-15,-4 6-1 16,7 6 1-16,5 8 0 15,-1 5 0-15,-3 3-6 16,-1-5 0-16,1-1-8 16,-1-6-1-16,5-4-3 0,1-6 0 15,-17-2-2777-15</inkml:trace>
  <inkml:trace contextRef="#ctx0" brushRef="#br0" timeOffset="-149230.83">9407 17051 2676 0,'0'0'0'16,"0"0"17"-16,-4 37 0 16,4-4 91-16,0 10 2 15,-4 12 36-15,4 6 0 16,0 1-85-16,0-1-1 15,8 2-9-15,-4-8 1 0,-1-16-26 16,-3-12 1-16,0-27-2650 16</inkml:trace>
  <inkml:trace contextRef="#ctx0" brushRef="#br0" timeOffset="-148781.98">9361 17342 2625 0,'0'0'0'0,"0"0"58"16,27-2-1-16,-4 0 53 0,0-1 0 16,-4-1-36-16,-6 2 1 15,-1 0-42-15,-2 2-1 16,3 4-8-16,2 3 0 16,1 5 8-16,-5 6 0 15,1 9 2-15,0 7 1 16,-5 1 3-16,-3-6 1 15,0-9-1-15,0-7 2 16,0-5-7-16,-1-6 2 16,5-4 0-16,0-6 0 15,7-9-4-15,4-13 2 16,-3-7-1-16,-3 4 2 16,-1 9-4-16,-2 11 2 15,-5 9-3-15,1 8 1 16,2 4-2-16,1 9 1 15,3 13-2-15,-1 7 1 16,-7 6-5-16,0 2-1 0,-8 0-2 16,4 6-1-16,-4 8-19 15,4 1 0-15,-3 7 0 16,-1 3 0-16,-2-1 0 16,2 5 0-16,2 1 0 15,-2-7 0-15,4-68-3066 16</inkml:trace>
  <inkml:trace contextRef="#ctx0" brushRef="#br0" timeOffset="-148216.52">9907 17143 2763 0,'0'0'0'16,"0"0"31"-16,0 0 0 15,0 0 121-15,0 0 0 16,0 0-37-16,8 29 0 15,0 12-59-15,-3 16 1 16,-1 8-15-16,-4 1 2 16,-2 3-8-16,-2-5 1 0,1-11-10 15,4-4 0-15,5-10-12 16,0-9 1-16,-2-15-12 16,-4-9-1-16,4-8-5 15,0-15-1-15,7-21-21 16,-3-7 0-16,-1-6-20 15,1 1 2-15,0-1 3 16,3 6 0-16,1 9 18 16,7 11 0-16,-3 9 8 15,-3 6 1-15,2 10 9 0,-1 6-1 16,1 4 4-16,-1 6 0 16,-5 15 6-16,-7 4 1 15,-9 3 8-15,-9-3 1 16,-5-4 5-16,-8-5 2 15,-11-5-13-15,-3-11 0 16,5-14-10-16,1-14 0 16,37 18-2656-16</inkml:trace>
  <inkml:trace contextRef="#ctx0" brushRef="#br0" timeOffset="-147850.45">10169 17393 2487 0,'0'0'0'16,"0"0"-1"-16,0 0 0 15,0 0-10-15,0 0 0 0,0 0 11 16,27 12 1-16,-20-12 8 16,1-2 1-16,4 0 43 15,-1-2 1-15,1-6 47 16,1-3 1-16,-1-5-2 15,-6-3-1-15,-6-3-13 16,-4 3 0-16,-2 3-17 16,-2 4 0-16,1 6-12 15,1 6 1-15,2 0-15 0,0 2 1 16,0 6-8-16,-3 10 1 16,-1 13-13-16,4 9 0 15,12-1-9-15,3 0-1 16,10-6-7-16,3-7 1 15,1-9-8-15,0-9 1 16,-2-10-3-16,4-7 0 16,-27 11-2749-16</inkml:trace>
  <inkml:trace contextRef="#ctx0" brushRef="#br0" timeOffset="-147516.78">10538 17241 2148 0,'0'0'0'0,"0"0"-5"16,0 0 0-16,0 0 11 16,0 0 0-16,0 0 71 15,0 0 0-15,0 0 23 16,0 0 1-16,20 5 17 15,-13 11 1-15,5 10-25 16,-4 5 2-16,-5 2-31 16,-3-3 1-16,4-3-15 15,4-4 0-15,-4-3-20 16,0-4 0-16,-1-5-20 0,1-3 1 16,0-2-9-16,-4-2 0 15,0 0-3-15,-8 2 0 16,8-6-2443-16</inkml:trace>
  <inkml:trace contextRef="#ctx0" brushRef="#br0" timeOffset="-109727">15016 14054 1608 0,'0'0'0'16,"0"0"147"-16,0 0 1 15,0 0 118-15,0 0 1 16,0 0-100-16,0 0 0 15,0 0-75-15,0 0 0 16,0 0-36-16,0 0 0 16,2 46-5-16,2 2-1 15,0 13-7-15,-4 6 0 16,-2 1-7-16,0-5 0 16,0-2 5-16,0-8 2 15,0-8-7-15,1-12 1 16,-1-12-5-16,2-9 2 15,2-6-9-15,-1-2 0 0,-1-4-20 16,0-4-1-16,0 4-2710 16</inkml:trace>
  <inkml:trace contextRef="#ctx0" brushRef="#br0" timeOffset="-109357.22">14770 13984 2261 0,'0'0'0'0,"8"-20"26"0,3-1 0 16,14-3 41-16,10-1-1 15,11 1-8-15,8 7 2 16,8 7 5-16,5 8 0 15,2 12 12-15,-1 13 2 16,-9 15 13-16,-11 10 0 16,-24 9-9-16,-21 12 0 15,-18 5-19-15,-12 1 1 16,-23 3-13-16,-10-6-1 16,-5-3-19-16,-6-6-1 15,-6-7-17-15,0-11 0 16,2-3-9-16,9-5 0 15,5-8-5-15,9-5 1 16,17-11-20-16,14-7 0 0,21-6-2603 16</inkml:trace>
  <inkml:trace contextRef="#ctx0" brushRef="#br0" timeOffset="-108827.13">15773 14284 2048 0,'0'0'0'31,"0"0"8"-31,-4-24 3 0,4 3 33 0,0-3 2 15,-2 3 49-15,2 5 0 16,2 2-8-16,0 2-1 16,0 8 7-16,-4 4 0 15,-2 0-9-15,-6 16 1 16,-20 23-2-16,-1 12 0 16,2 0-12-16,8 0 2 15,7-2-18-15,5-4 0 16,3-8-19-16,4-9 1 15,6-15-13-15,5-11-1 16,7-11-11-16,7-11 0 0,13-13-6 16,-5-8-1-16,-4-1-1 15,-4 3 0-15,-3 10-1 16,-5 9 2-16,-5 11-1 16,-5 9 2-16,-1 0 2 15,0 11 0-15,2 15 2 16,1 7 0-16,1 4 2 15,-2-2 1-15,0-9 0 16,1-10 2-16,5-9-6 16,0-7 1-16,-1-7-8 15,1-13 1-15,-12 20-2696 0</inkml:trace>
  <inkml:trace contextRef="#ctx0" brushRef="#br0" timeOffset="-108607.71">16127 13690 2714 0,'0'0'0'16,"0"0"16"-16,0 0 0 15,23 26-3-15,-19 3 0 16,-4 18 108-16,-4 14-1 16,-4 7-34-16,1 1 0 15,3 3-10-15,0 1 0 16,8-3-13-16,-4-1 0 15,4-10-21-15,-4-11 2 16,0-10-29-16,-4-17-1 16,4-21-2698-16</inkml:trace>
  <inkml:trace contextRef="#ctx0" brushRef="#br0" timeOffset="-108441.15">16029 14051 2714 0,'0'0'0'0,"48"-16"23"16,-2 0-1-16,14-5 37 16,1 1 2-16,-3 2-41 15,-12 11 2-15,-13 14-24 0,-6-1 2 16,-27-6-2190-16</inkml:trace>
  <inkml:trace contextRef="#ctx0" brushRef="#br0" timeOffset="-107992.83">16646 14096 2123 0,'0'0'0'15,"0"0"24"-15,0 0 2 16,0 0-18-16,-11-22 0 15,-1 10 90-15,-5 4-1 16,-4 8 28-16,-8 14-1 16,-4 21-22-16,2 10 2 0,-3 8 11 15,1 8 1-15,4-2-32 16,6-6 0-16,12-8-24 16,9-16 0-16,11-9-10 15,9-20-1-15,5-16-8 16,2-9 2-16,2-15-14 15,0-3 2-15,-4-4-11 16,-4 4 0-16,4 10 0 16,-2 11 2-16,-7 17 1 15,-3 5 2-15,-1 5-3 16,3 15 2-16,10 17-3 0,0 4 2 16,-5-4-5-16,1-9 1 15,-4-10-6-15,5-11 1 16,-7-5-7-16,4-8 2 15,-17 6-2935-15</inkml:trace>
  <inkml:trace contextRef="#ctx0" brushRef="#br0" timeOffset="-106960.42">17422 14070 2086 0,'0'0'0'16,"0"0"91"-16,0 0 1 15,0 0 40-15,0 0 0 16,23 2-51-16,-8-8 1 16,12-6-35-16,8-11 0 15,0-2 13-15,-5-3 0 16,-6-3 2-16,-9 3 0 15,-11 5-10-15,-4 5-1 16,-4 6-6-16,-10 1 1 16,-9 5-9-16,-11 6 1 15,-11 10-7-15,-1 11-1 16,6 11-4-16,5 3-1 16,4 8 0-16,8 2 1 0,12-4-1 15,11-4 0-15,15-9-2 16,8-7 0-16,12-3 1 15,9-8 1 1,10-6-5-16,-2-14 0 0,-4-12-20 16,-7-15 0-16,-41 37-2739 15</inkml:trace>
  <inkml:trace contextRef="#ctx0" brushRef="#br0" timeOffset="-105959.56">17891 13874 1394 0,'0'0'0'0,"0"0"-4"15,0 0-1-15,-7-25 7 16,7 11-1-16,0 0 12 16,-4 5 2-16,4 3 44 15,0 2 1-15,0 4 90 16,4 6 2-16,0 11 37 16,3 19 2-16,-7 18-43 15,-4-1 0-15,-3-4-28 0,-1-8 0 16,4-15-16-16,4-7-1 15,0-7-23-15,4-10 0 16,0-8-13-16,15-15 0 16,12-18-22-16,0-6 0 15,3 3-21-15,-3 3 2 16,-2 16-11-16,-2 11-1 16,-12 14 0-16,1 12-1 15,-5 11 3-15,-5 8 0 16,0 9-1-16,0-3 2 15,-2-2 0-15,-1-10 1 16,1-11-2-16,0-10-1 16,-2-2-11-16,0-4-1 15,-2 0-2694-15</inkml:trace>
  <inkml:trace contextRef="#ctx0" brushRef="#br0" timeOffset="-105610.5">18617 13714 2173 0,'0'0'0'0,"0"0"50"15,0 0 0-15,-19 10 47 0,0 7 0 16,-18 14 38-16,0 7 1 16,7 5-42-16,1 4 0 15,6 4-13-15,3-4 0 16,9 0-16-16,7-4 1 16,8-8-10-16,4-8 0 15,1-9-13-15,10-12 0 16,14-10-16-16,11-10-1 15,6-9-26-15,6-7 2 16,-56 30-2607-16</inkml:trace>
  <inkml:trace contextRef="#ctx0" brushRef="#br0" timeOffset="-105193.61">19077 13786 1494 0,'0'0'0'0,"0"0"13"16,-23-15-1-16,7 9 18 15,-3 2 1-15,-2 6 107 16,-4 6 0-16,-6 7 28 16,-1 9 1-16,-7 11-31 15,4 6 1-15,8 2-6 16,8 2 1-16,8-4-21 15,7-5 0-15,4-13-32 0,6-9 0 16,7-6-22-16,10-8 1 16,12-12-3-16,-1-4 0 15,-3-5-16-15,-6-5 1 16,0-5-16-16,-4 1 2 16,-5 5-11-16,-3 9 1 15,-3 12-6-15,-4 4 1 16,-2 0-6-16,-3 10 2 15,1 8-3-15,0 5 0 16,4 1-2-16,4-5 1 16,1-9-2-16,1-6 0 15,-1-6-1-15,9-10 0 16,-20 12-2654-16</inkml:trace>
  <inkml:trace contextRef="#ctx0" brushRef="#br0" timeOffset="-104876.95">19439 13269 2500 0,'0'0'0'0,"0"0"19"15,-4 45 0-15,-8 0 53 16,-1 14 1-16,1 13 75 0,3 9 1 15,1 5-56-15,2 10 1 16,4 6-6 0,4 3 1-16,2-7-16 0,4-4 1 15,3-5-18-15,-1-5 0 16,-2-14-13-16,-1-7-1 16,-1-12-23-16,-2-20 0 15,-2-9-11-15,-2-20 0 16,-2-12-8-16,-6-27 0 15,8 37-2808-15</inkml:trace>
  <inkml:trace contextRef="#ctx0" brushRef="#br0" timeOffset="-104658.52">19246 13821 2601 0,'0'0'0'15,"0"0"20"-15,25-13 1 16,6-3 53-16,11 0 0 15,3-3-16-15,1 13-1 0,0 12 3 16,-9 9 1-16,-18 3 33 16,-11 6 2-16,-12 1-12 15,-10 6 0-15,-17 5-17 16,-3 3 2-16,-9-2-27 16,3-8 1-16,2-1-28 15,11-9-1-15,27-19-2741 16</inkml:trace>
  <inkml:trace contextRef="#ctx0" brushRef="#br0" timeOffset="-104127.41">19702 13727 1269 0,'0'0'0'15,"29"-19"38"-15,-10 3 0 16,-3-1 57-16,-5 3 2 0,-3 6 139 16,-4 2-1-16,-2 4-63 15,0-2 1-15,-2 4-31 16,-2 0 2-16,0 0-29 16,-2 4 1-16,0 6-15 15,2 8 0-15,6 5-27 16,10 8 1-16,13 9-23 15,3-7 0-15,1-4-12 16,-6-9 1-16,-9-3-9 16,-7-1-1-16,-3-6-7 0,-2-2-1 15,-2-4-5-15,-2 0 1 16,0 0-7-16,-4-1 0 16,-4 1-6-16,-9 2-1 15,-16 4-4-15,-7 0 1 16,-10 2-10-16,2-5 0 15,48-7-2674-15</inkml:trace>
  <inkml:trace contextRef="#ctx0" brushRef="#br0" timeOffset="-103677.61">19995 13698 2211 0,'0'0'0'16,"0"0"15"-16,0 0 0 0,0 0-12 16,0 0 1-16,0 0 70 15,2-20 1-15,0 17 6 16,0 1 1-16,0 0 17 16,-2 4 0-16,-2 7-4 15,0 11 1-15,-2 13-23 16,2 3 1-16,6-11-18 15,2-7 0-15,1-7-14 16,3-7 1-16,3-4-19 16,3 0 0-16,3 0-15 0,0-8 0 15,4-9-8-15,0-3 2 16,-3-7-3-16,-7 1 0 16,-7 1 0-16,-2 11 0 15,-2 8 2-15,0 2 0 16,-2 0 7-16,0 4 0 15,-2 4 8-15,0 6 1 16,0 10 4-16,2 3 1 16,8 3-1-16,3-3 1 15,4-5-6-15,3-2-1 16,1-5-10-16,6-7 1 16,-25-4-2675-16</inkml:trace>
  <inkml:trace contextRef="#ctx0" brushRef="#br0" timeOffset="-103391.86">20447 13138 2613 0,'0'0'0'0,"0"0"21"16,0 0 1-16,0 0 5 15,0 0 1-15,0 0 115 16,10 31 2-16,5 16-55 16,-3 16 1-16,-5 9-9 0,-3 3 1 15,0 1-9-15,-2-5 0 16,2-11-22-16,2-3-1 16,-1-6-14-16,-1-10 0 15,-2-17-33-15,0-9 0 16,-2-15-2763-16</inkml:trace>
  <inkml:trace contextRef="#ctx0" brushRef="#br0" timeOffset="-102991.52">20907 13682 2211 0,'0'0'0'16,"0"0"0"-16,-12-25 0 15,5 13 0-15,-9-5 1 16,1 3 16-16,-8 6 0 0,-4 8 24 16,-2 10-1-16,-4 11 26 15,5 5 1-15,6 1 19 16,9 1-1-16,5-1 43 16,4-1 1-16,8-7-27 15,4-3 1-15,0-6-21 16,1-5 0-16,7-5-26 15,3-5 0-15,6-9-22 16,-2-2 0-16,-8-3-5 16,-5 1 0-16,-2 4-8 15,-4 6 2-15,-3 1-3 0,1 3 0 16,-2 2-10-16,0 4 2 16,2 2-6-16,4 3 1 15,4 5-4-15,7 2 2 16,2 2-5-16,8-5 0 15,6-11-11-15,0-11-1 16,-33 11-2688-16</inkml:trace>
  <inkml:trace contextRef="#ctx0" brushRef="#br0" timeOffset="-102676.38">21111 13028 2500 0,'0'0'0'0,"0"0"19"15,0 0 0-15,0 0 57 16,4 26 2-16,6 5 93 15,5 26 2-15,0 8-76 16,-3 11-1-16,-3 4-15 16,-3-1 0-16,0-3-11 15,0-6 2-15,1-9-25 16,1-6 1-16,-2-8-17 0,-6-14 0 16,0-33-2799-16</inkml:trace>
  <inkml:trace contextRef="#ctx0" brushRef="#br0" timeOffset="-102421.02">21169 13473 2763 0,'0'0'0'16,"23"-10"62"-16,0 4 1 15,12-4 26-15,-5 6 0 16,-5 6-63-16,-3 6 1 15,-3 6-27-15,-2 9 0 16,0 9 0-16,-3 5 1 16,-8 0 4-16,-4-2-1 0,0-3 8 15,-1-5 0 1,1-1 4-16,2-7 0 0,0-13-5 16,-4-12 0-16,0 6-2417 15</inkml:trace>
  <inkml:trace contextRef="#ctx0" brushRef="#br0" timeOffset="-102283.88">21373 13281 2161 0,'0'0'0'0,"0"0"-10"0,-4-20 0 15,4 20-1596-15</inkml:trace>
  <inkml:trace contextRef="#ctx0" brushRef="#br0" timeOffset="-101942.27">21735 13385 1758 0,'0'0'0'15,"0"0"-18"-15,0 0 1 16,-45 31-22-16,9-5 0 16,3 7 105-16,8 2 1 15,8-2 171-15,7-3 0 16,8-3-45-16,10 1 0 0,9 1-49 16,8-4-1-16,8-13-47 15,5-6 0-15,3-8-32 16,-5-4 1-16,-7-4-12 15,-8-5 1-15,-7-7-16 16,-8-5 0-16,-6-7-11 16,-8 1 1-16,-4 10-12 15,-5 5 1-15,-6 6-15 16,4-1 0-16,19 13-2645 16</inkml:trace>
  <inkml:trace contextRef="#ctx0" brushRef="#br0" timeOffset="-101576.24">22092 13555 2575 0,'0'0'0'16,"31"14"7"-16,-8-4-1 16,-1-1-3-16,-7-1-1 15,-5 0 47-15,-5-2 2 16,-1 2 8-16,-4 0 2 15,-2-3 3-15,0 1 0 16,0-2 5-16,0 0 2 16,1-4-13-16,1-4 1 15,5-6-15-15,9-11 0 16,11-12-10-16,-2 3 1 0,-10 9-3 16,-1 13 2-16,-2 8-6 15,3 8 0-15,8 13-1 16,2 7 0-16,-2 7 0 15,-1 2 0-15,-5-2 2 16,4-9 0-16,4-3-11 16,6-11 1-16,6-16-11 15,3-8 1-15,-38 12-2783 16</inkml:trace>
  <inkml:trace contextRef="#ctx0" brushRef="#br0" timeOffset="-54928.15">16492 14503 2236 0,'0'0'0'0,"0"0"-25"15,0 0 2-15,0 0 22 16,0 0 0-16,0 0 64 16,0 0 1-16,0 0 54 15,0 0 0-15,16 31 32 16,-1 1 1-16,-3 9-29 16,-5 4 1-16,-3 8-31 15,0 1 1-15,-4-1-26 16,0 4 1-16,-4 6-19 0,-3-6 0 15,-1-10-20-15,4-10 2 16,4-14-10-16,4-7 1 16,-4-8-7-16,4-4 1 15,0-2-6-15,7-4 1 16,16-2-3-16,12 0 1 16,7 0-1-16,2 2-1 15,6-2 1-15,2-2 0 16,5 2 0-16,-3-2 0 15,-8-3 0-15,-6-1 0 16,-7 4-1-16,-8 2 2 16,-10-2-4-16,-4-2-1 15,-3 2-4-15,-6-1 2 16,-1-5-4-16,-1-4 2 16,-4 16-2831-16</inkml:trace>
  <inkml:trace contextRef="#ctx0" brushRef="#br0" timeOffset="-54502.3">17054 14857 2526 0,'0'0'0'0,"0"0"35"16,0 0 2-16,0 0 20 15,0 0-1-15,0 0 16 16,0 0 0-16,41 10-34 0,-7 4 0 15,11 0-8-15,-1 5 1 16,-7 3 5-16,-11-1 0 16,-10 3 3-16,-12 7 2 15,-12 6-6-15,-4 2 1 16,-11-1-4-16,-4-1 1 16,-5-4-11-16,-5-3 1 15,1-5-19-15,-3-5 1 16,39-20-2507-16</inkml:trace>
  <inkml:trace contextRef="#ctx0" brushRef="#br0" timeOffset="-53411.86">17772 14900 2274 0,'0'0'0'16,"0"0"19"-16,0 0 0 15,0 0 64-15,0 0 0 16,0 0-15-16,0 0 0 0,0 26-37 15,-2-7-1-15,-4 17-7 16,-3 3 2-16,-1-2 6 16,1-8 2-16,1-5 10 15,4-10 0-15,0-3 10 16,0-3 0-16,1-4 2 16,-1-4 0-16,0-2-5 15,0-6 2-15,4-11-7 16,0-20 0-16,8-20-8 15,7-10 1-15,8-5 1 16,8-6 2-16,9 3-3 16,3 5 0-16,3 9-4 0,-6 14-1 15,-3 8-1-15,1 14 0 16,3 5 3-16,-7 10 1 16,-7 6 0-16,-9 8 0 15,-3 10-4-15,-3 16 1 16,-3 23-2-16,-3 11 1 15,-6 15-6-15,-6 5 0 16,0-4-5-16,1 4 0 16,-1-3-6-16,0-9 0 15,2-11-4-15,2-14 1 16,0-18-7-16,-1-9 1 16,-3-16-6-16,-4-14 0 15,10 12-3055-15</inkml:trace>
  <inkml:trace contextRef="#ctx0" brushRef="#br0" timeOffset="-53128.07">17716 14926 2512 0,'0'0'0'0,"0"0"43"16,0 0-1-16,0 0 27 15,0 0 0-15,0 0-32 16,0 0 0-16,0 0-20 0,0 0 1 16,39-4-4-16,-1 4-1 15,14 0 12-15,2 4 1 16,0-4 17-16,-2-4 1 16,-8-4-8-16,-3 0 1 15,-7 2-30-15,-5 1 1 16,0-3-10-16,-6-2 0 15,-23 10-2318-15</inkml:trace>
  <inkml:trace contextRef="#ctx0" brushRef="#br0" timeOffset="-52362.32">18588 14720 1030 0,'0'0'0'15,"0"0"-52"-15,0 0 0 0,0 0-75 16,0 0 0-16,0 0 220 16,16-19 1-16,-16 17 198 15,0 0 0-15,0 2-77 16,0 0 2-16,-2 0-7 15,-4 6-1-15,-8 7-72 16,-13 13 0-16,-7 7-22 16,-1 2 0-16,2 6-25 15,10 3 0-15,6-1-24 0,7-2 1 16,7 0-11-16,6-6 1 16,7-5-15-16,5-9 1 15,3-7-4-15,7-8 0 16,6-10-26-16,5-6-1 15,1-4-12-15,-3-7 0 16,-34 21-2560-16</inkml:trace>
  <inkml:trace contextRef="#ctx0" brushRef="#br0" timeOffset="-51995.23">18809 14765 1821 0,'0'0'0'0,"0"0"-2"15,0 0-1-15,0 0 7 16,0-21-1-16,0 15 21 16,0-4 0-16,0 4 34 15,-1 4-1-15,-1 2 63 16,0 4 0-16,-6 6 20 15,-6 10 0-15,-7 13 5 16,0 8 1-16,6-2-26 16,5-4 1-16,10-3-23 15,0-5 0-15,4-3-29 0,6-3 2 16,5 1-17-16,8-7 0 16,12-5-29-16,-1-6 2 15,-3-8-22-15,-4-4-1 16,-11 1-7-16,1-7 1 15,-17 14-2652-15</inkml:trace>
  <inkml:trace contextRef="#ctx0" brushRef="#br0" timeOffset="-51643.91">19027 14926 2311 0,'0'0'0'16,"0"0"-9"-16,0 0 0 16,31-24-37-16,-8 5 1 0,0-1 58 15,-4-1 0-15,-5-1 43 16,-7 3 0-16,-1 5 49 16,-2 0-1-16,-2 2 6 15,-2 5 1-15,-4 1-23 16,-2 2 0-16,-3 6-23 15,-7 6 2-15,-1 7-12 16,-6 7 0-16,4 11-9 16,7 2 0-16,8-3-12 15,4-1 1-15,4-2-3 0,4 1-1 16,3-11-5-16,5-3 1 16,3-10-7-16,0-6 1 15,6-6-17-15,2-10-1 16,-27 16-2639-16</inkml:trace>
  <inkml:trace contextRef="#ctx0" brushRef="#br0" timeOffset="-51278.59">19516 14756 2374 0,'0'0'0'16,"0"0"8"-16,0 0 0 15,0-22 3-15,0 10 0 16,-4-3 58-16,0 1-1 16,0-2-5-16,-4 4 1 15,1 7-5-15,-5 3 2 0,1 2 13 16,-11 7 1-16,-4 13-11 16,-3 7 1-16,4 5-21 15,7-3 1-15,11-9-15 16,7-3 2-16,5-1-10 15,9-2 2-15,9 1-9 16,8 1 1-16,9-4-11 16,-3 0-1-16,-12-1-4 15,-8-1 0-15,-7 0-10 16,-5-6 0-16,-3 2-17 0,-9 2 0 16,-13 5-21-16,-12 1 0 15,32-14-2309-15</inkml:trace>
  <inkml:trace contextRef="#ctx0" brushRef="#br0" timeOffset="-50895.08">19683 14671 1897 0,'0'0'0'15,"19"-15"10"-15,-7 3 1 16,-8-2 39-16,-4 2-1 16,0 7 43-16,-2 3 1 15,0 0-15-15,-4 0-1 0,-7 2 16 16,-14 0 2 0,-14 9 19-16,3 7 2 0,7 4-16 15,6 3-1-15,4 7-18 16,5-1 0-16,9-4-23 15,7-1 2-15,4-6-23 16,3-1 1-16,11 1-11 16,5-1 0-16,8 1-7 15,-3-2 0-15,-8-5-7 16,-7-3-1-16,-5-2-8 16,-4-2 2-16,-2 2-6 0,-4-2 1 15,-4 4-9-15,-6-2 1 16,12-6-2577-16</inkml:trace>
  <inkml:trace contextRef="#ctx0" brushRef="#br0" timeOffset="-49628.86">20234 14587 1859 0,'0'0'0'16,"0"0"-44"-16,0 0 0 15,0 0 43-15,0 0 1 16,0 0 56-16,0 0 1 16,-35 24 84-16,6 1 0 15,4 8 46-15,4 3 0 16,5 1-42-16,7-8 0 15,5-5-44-15,10-3 0 16,7-1-25-16,6-3 1 16,6 1-21-16,0-8 0 15,6-10-16-15,0-12-1 16,-2 0-14-16,-6-1 1 16,-6-5-12-16,-7-5 2 0,-8-5-6 15,-8-5 1-15,-7-8-4 16,-1-6 1-16,-5-4-3 15,7-2 2-15,1 4-1 16,3 8 0-16,4 6 1 16,4 7 1-16,2 9 6 15,4-3-1-15,2 6 4 16,3 5 1-16,8-3 5 16,6 10 1-16,12 6 4 15,0 10 1-15,-7 9 6 16,-5 11 0-16,-3 13 3 0,-3 6 1 15,-8 9-6-15,-1 5-1 16,2 9-5-16,-3 3 1 16,-1-5-9-16,0 1 0 15,-1-1-5-15,1-5 0 16,0-3-7-16,1-5 0 16,-1-10-6-16,-6-10 1 15,-2-19-3-15,-4-12 0 16,0-12-21-16,-5-16 0 15,9 20-2980-15</inkml:trace>
  <inkml:trace contextRef="#ctx0" brushRef="#br0" timeOffset="-49445.32">20380 14871 2463 0,'0'0'0'0,"0"0"8"16,0 0 1-16,40-27 17 15,-7 11 3-15,5-2 40 16,5 3 1-16,-5 7-31 16,-7-2 0-16,-12 2-5 15,-5-4 0-15,-14 12-2150 16</inkml:trace>
  <inkml:trace contextRef="#ctx0" brushRef="#br0" timeOffset="-48810.18">21236 14135 2236 0,'0'0'0'16,"0"0"-10"-16,0 0 1 15,0 0 18-15,0 0 0 0,0 0 149 16,21 19 0-16,-5 28-7 15,-1 16-1-15,0 6-22 16,-3-1 0-16,-4 12-17 16,-3 1 0-16,1-13-19 15,0-1 0-15,0-8-26 16,0-12 2-16,-3-12-23 16,-1-12 1-16,-2-7-16 15,-2-12 1-15,1-2-8 16,-3-8-1-16,-6-12-8 0,-9-13-1 15,-12-14-7-15,2-10-1 16,-2 2-3-16,2 2-1 16,-3 8-1-16,-3 4 0 15,-1 12-3-15,-7 9 2 16,1 12-1-16,0 8 1 16,-1 10 0-16,3 7 0 15,5 11 1-15,8-1 0 16,12 4 1-16,13 3 0 15,15-9 2-15,18 1 1 16,15-5 0-16,10-5 1 16,4-9-3-16,3-7 1 15,-5-9-3-15,2-7 0 16,5-2-2-16,-7-1 0 16,-58 17-2920-16</inkml:trace>
  <inkml:trace contextRef="#ctx0" brushRef="#br0" timeOffset="-48276.32">21696 14530 2374 0,'0'0'0'0,"0"0"15"16,0 0-1-16,19-4 31 15,-11 0 0-15,-2 1 32 0,1-1 1 16,3 2-14-16,-2 2 1 16,-4-4 10-16,-1 4 1 15,-3-4 1-15,-3 4-1 16,-9 4-10-16,-11 2 2 16,-14 1 9-16,1 3 2 15,5 2-5-15,6 2 0 16,6 1-10-16,3 1 1 15,5 4-17-15,5-1 0 16,4 1-12-16,2-3 0 16,2-3-10-16,2 0 0 15,0-8-11-15,2-2 1 16,3-2-7-16,5-4 1 16,5-4-4-16,6-14-1 15,6-9-2-15,-2-6 0 16,-8 5-1-16,-6 9 1 15,-3 13-1-15,-5 8 1 0,1 4-1 16,2 13 1-16,1 11-1 16,3 3 0-16,-5-3 0 15,-1-9 2-15,-2-7-2 16,0-6 0-16,-1-2-2 16,5-4 0-16,5-6-5 15,1-10-1-15,-16 16-2960 16</inkml:trace>
  <inkml:trace contextRef="#ctx0" brushRef="#br0" timeOffset="-48027.29">21952 13925 2714 0,'0'0'0'15,"0"0"44"-15,0 0 0 16,0 0 33-16,21 22 0 15,-5 3 77-15,-1 12 1 16,-7 12-84-16,-4 12 1 16,-3 10-6-16,-1 1 1 15,-1-1-15-15,1-5 1 16,1 5-12-16,3-7 1 16,2-15-17-16,2-16 2 15,-1-13-20-15,-7-12 0 16,0-8-2854-16</inkml:trace>
  <inkml:trace contextRef="#ctx0" brushRef="#br0" timeOffset="-47847.22">21925 14252 2763 0,'0'0'0'0,"0"0"51"15,25-21-1-15,10-1 56 16,7 3 1-16,4 3-55 15,2 8 1-15,2 6-38 16,-5 2-1-16,-5 4-10 16,-3 4-1-16,-37-8-2417 0</inkml:trace>
  <inkml:trace contextRef="#ctx0" brushRef="#br0" timeOffset="-47393.05">22499 14407 2362 0,'0'0'0'16,"0"0"28"-16,0 0 0 16,0 0-10-16,0 0 1 15,-33-22 109-15,10 17 1 16,-8 6-11-16,-4 7-1 15,1 6-11-15,-1 10 1 0,2 9-18 16,6 4 1-16,8-2-24 16,8-3 2-16,9-7-17 15,9-3 1-15,11-7-12 16,5-3 1-16,2-10-6 16,0-6-1-16,-2-6-9 15,-4-5 1-15,-2-3-6 16,-3 0 0-16,-4 1-4 15,-3 3 1-15,-3 4-2 16,-2 2 2-16,0 4-3 0,0 3 0 16,-2 1-1-16,0 1 0 15,4 7-2-15,7 6 2 16,10 8-2-16,3 3 0 16,-1 2-2-16,-6-5 0 15,-2-6-4-15,1-14-1 16,-16-2-3011-16</inkml:trace>
  <inkml:trace contextRef="#ctx0" brushRef="#br0" timeOffset="-28524.97">15288 15631 1834 0,'0'0'0'16,"0"0"106"0,0 0 0-16,0 0 86 0,0 0 1 15,0 0-63-15,0 0 1 16,0 0-46-16,0 0 1 16,0 0-35-16,-41 10 0 15,5 11-7-15,-1 9 1 16,6 9-4-16,8 8-1 15,0 10-3-15,8 3 0 16,-1 3 3-16,7-6 1 16,7-6-3-16,8-10 0 15,3-10-4-15,5-7 1 0,-1-19-10 16,7-7 2-16,-1-7-11 16,8-11 0-16,3-13-5 15,5-6 0-15,-4-2-4 16,-6-1 0-16,-2 7-3 15,-8 8 2-15,-3 11-3 16,-4 12 0-16,-1 12 1 16,-3 17-1-16,4 15-1 15,3 11 2-15,5 3-1 16,3 1 1-16,0-6-1 16,4-10 0-16,2-17-1 0,2-12 2 15,-4-10-1-15,1-12 1 16,-1-12 0-16,0-9 2 15,-4-8 3-15,-13-6 0 16,-18-2 1-16,-13 0 0 16,-6 0 0-16,-11 2 1 15,-4 14-3-15,2 11 1 16,5 14-8-16,8 14 0 16,4 10-2-16,12 11 0 15,11 15-18-15,20 1 1 16,-16-43-2727-16</inkml:trace>
  <inkml:trace contextRef="#ctx0" brushRef="#br0" timeOffset="-27942.66">16033 15415 2726 0,'0'0'0'0,"0"0"16"0,0 0 1 16,19 28 33-16,-6 3 2 15,6 18 69-15,1 8 0 16,-5 13-45-16,-3 5-1 16,-5 1-7-16,5-1 2 15,-1-7-13-15,5-11 0 16,-1-10-13-16,-1-12 1 16,-3-11-9-16,-1-11 1 15,-4-7-11-15,-4-6 1 16,-2-2-7-16,-10-9 1 15,-13-13-6-15,-10-5-1 16,-9-5-1-16,-4-1-1 16,5 12-3-16,-1 3 1 15,-4 8-3-15,0 8 1 16,3 10-3-16,12 6 2 16,12 0-2-16,8 0 0 0,5 7 0 15,6 5 0-15,9 3 1 16,13-3 0-16,10-7-1 15,11-7 2-15,-1-8-2 16,4-8 1-16,0-6-3 16,-7-5 1-16,-6-3-13 15,-3-9 0-15,-30 29-2921 16</inkml:trace>
  <inkml:trace contextRef="#ctx0" brushRef="#br0" timeOffset="-27608.55">16310 15932 2601 0,'0'0'0'16,"0"0"13"-16,0 0 2 15,15-25 102-15,-11 9-1 16,7-3 8-16,1-1 0 16,-6 3-62-16,-4 1 1 15,2 2-8-15,-3 2 0 16,1 5-8-16,-2 1 0 15,-2 0-5-15,-1 4 0 16,-3 4-4-16,-6 4 2 16,-7 11-3-16,-4 11 1 15,4 3-2-15,1 0 1 16,7-1-7-16,7-5 0 16,8-1-6-16,5-5-1 0,11 3-3 15,3-3-1-15,11-7-9 16,-3-6 0-16,4-14-10 15,-6-5 1-15,-6-7-3 16,4-2-1-16,-27 22-2931 16</inkml:trace>
  <inkml:trace contextRef="#ctx0" brushRef="#br0" timeOffset="-26889.85">17058 15744 2173 0,'0'0'0'0,"0"0"8"15,10-19 1-15,-6 5 10 16,0 0 1-16,-1 3 117 0,5 3 1 15,0 4-13-15,3 4 0 16,9 6-13-16,5 9 0 16,9 17-7-16,-1 7 2 15,-6 4-21-15,-6 8 1 16,-6 4-28-16,-11-6 2 16,-8-14-12-16,-5-8 1 15,-3-9-11-15,-5-6 0 16,-10-4-16-16,-4-10-1 15,0-12-6-15,6-8-1 16,6-15-2-16,8-2 0 16,7-6-4-16,8-2 1 15,15 0-3-15,4 8 1 16,8 8-3-16,0 3 2 16,-3 3-1-16,-1 5 1 15,-4 10-4-15,-3 0 1 0,-9 7-4 16,-7 1 0-16,-4 2-2871 15</inkml:trace>
  <inkml:trace contextRef="#ctx0" brushRef="#br0" timeOffset="-26424.6">17553 15629 2550 0,'0'0'0'0,"0"0"41"0,0 0 0 16,0 0 9-16,0 0-1 16,0 0 42-16,0 0 0 15,-19-2-48-15,15 14 1 16,4 7-9-16,7 13 0 16,3 11 11-16,7-4 0 15,6-14 3-15,2-9 1 16,-3-12-2-16,-1-8 0 15,2-6-8-15,4-9 1 16,-8-13-6-16,-4-7 1 16,-3 0-16-16,-6 4 1 15,-6 9-6-15,-6 9-1 16,-4 7-4-16,-7 8 2 16,-14 8-3-16,-1 7 0 15,-5 13 1-15,0 9 1 16,5 10 2-16,7 0 2 0,9-6-2 15,9-3 1-15,10-13-3 16,5-3 0-16,4-3-3 16,5-1 1-16,16 0-7 15,9-8 1-15,6-8-3 16,2-6 0-16,-7 0-4 16,-5-8 2-16,-38 14-2799 15</inkml:trace>
  <inkml:trace contextRef="#ctx0" brushRef="#br0" timeOffset="-25892.97">18094 15594 2337 0,'0'0'0'15,"0"0"0"-15,0 0 0 16,0 0-4-16,0 0-1 16,0 0 82-16,-4 29 1 15,-4 12 26-15,0 10 1 16,4-4-3-16,4-4 0 0,4-2-12 15,4-5-1-15,4-7-28 16,-1-6 1-16,5-7-21 16,1-10 2-16,6-12-15 15,2-12 1-15,0-13-14 16,-6-8 0-16,-5-2-10 16,-3 0-1-16,-1 5-4 15,-2 7 2-15,-8 9-2 16,0 7 0-16,0 5 1 15,0 2 0-15,0 2 2 0,0 6 2 16,0 2 4-16,3 8 1 16,5 15 4-16,7 8 2 15,12-1 1-15,-3-7 1 16,-3-9-2-16,0-3-1 16,-4-9-2-16,-1-2-1 15,-3-2-13-15,1-2 1 16,-14 0-2647-16</inkml:trace>
  <inkml:trace contextRef="#ctx0" brushRef="#br0" timeOffset="-25474.09">18700 15660 2400 0,'0'0'0'15,"0"0"11"-15,0 0 0 0,0-23 12 16,4 5 0-16,-1 0 73 16,1 3 0-16,-4 5-24 15,-4 8 1-15,4 2 0 16,-3 2 0-16,-5 4-1 16,-11 8 1-16,-10 7-11 15,2 5 2-15,10-7-13 16,7-3-1-16,6-4-13 15,6 1 0-15,2-1-13 16,5 8 1-16,9-1-8 0,5 1-1 16,4-1-4-16,0-1 0 15,-12 4-5-15,-3-1 1 16,-7-1-3-16,-5-5 1 16,-5-1-3-16,-7 0 2 15,-7 1-1-15,-4-5 1 16,-10 0-5-16,2-6 1 15,10-8-3-15,12-2-1 16,5-2-15-16,4 2 0 16,0 6-2612-16</inkml:trace>
  <inkml:trace contextRef="#ctx0" brushRef="#br0" timeOffset="-25126.67">18854 15831 2186 0,'0'0'0'16,"0"0"5"-16,21-10 2 15,-17 6 47-15,3 0 1 0,-3 0 73 16,0-2 0-16,0-4-34 16,0-7 0-16,7-7-4 15,-3-5 0-15,0 9-13 16,-2 1 2-16,-3 5-9 16,-1 4 1-16,-2 2-14 15,-4 4 1-15,1 1-11 16,-7-1 1-16,-7 0-5 15,-3 2-1-15,-12 4-6 16,3 8 0-16,8 7-7 16,7 11 0-16,6 5-1 0,8 4 0 15,6 2-4-15,10-2 1 16,11-9-3-16,13-7 1 16,2-9-5-16,14-8 1 15,13-12-12-15,5-9 2 16,-11-9-9-16,-7-23 0 15,-56 49-2893-15</inkml:trace>
  <inkml:trace contextRef="#ctx0" brushRef="#br0" timeOffset="-6380.92">15346 16557 1332 0,'0'0'0'0,"0"0"29"16,0 0 0-16,0 0 44 15,0 0 1-15,0 0 3 16,0 0 2-16,0 0-20 16,0 0 2-16,0 0-27 15,0 0 0-15,0 0 0 0,0 0 1 16,0 0-5-16,0 0 2 16,0 0-4-16,0 0 1 15,0 0 4-15,0 0 2 16,0 0 3-16,0 0 1 15,0 0 1-15,0 0 2 16,0 0-3-16,0 0 1 16,0 0-5-16,0 0 1 15,0 0-1-15,23 0 1 16,-20 0-2-16,7 0 1 16,2-2 0-16,1 0 1 15,2 0 5-15,7 0 2 16,1 0 8-16,4 0 0 15,0 0-6-15,3 2 1 16,1 0-4-16,0 0 0 0,2-2-6 16,1 1 1-1,1-3-8-15,0 2 0 0,-3 2-6 16,3 0-1-16,5-2-1 16,1 0 0-16,-7-2-2 15,-3 0 0-15,-2-2-3 16,-2 0 1-16,-2 0 2 15,2 2 0-15,2 2-1 16,-6 2 1-16,0 0-4 16,0-2 2-16,0 0-2 15,2 1 0-15,4-3-3 16,2 2 1-16,5 2 1 0,3 0 0 16,5 0 1-16,0-2 0 15,-5 2-2-15,-2 0 0 16,1-4-2-16,-3 0 0 15,3 4-3-15,3 0 1 16,1-2-3-16,4-2 1 16,4 0-1-16,0 0-1 15,-2 0 0-15,-2-2-1 16,1 0 1-16,1 1-1 16,-2-1 1-16,4 2 0 15,-2 4 0-15,4-4-1 16,4-4 1-16,-6 0 0 15,4 2 0-15,-4 2-1 16,-2 2 0-16,-2-3 0 16,-2-5 2-16,-1-2 0 0,3 2-1 15,-4-1 2-15,2 1 0 16,3 2 0-16,5 0 0 16,0-2 1-16,-10 0 0 15,0 1 0-15,3-1-2 16,5 0 1-16,-2 2-1 15,0 0-1-15,0-1 0 16,-2-5-1-16,6 4-1 16,0 4 0-16,-2 4-2 15,-2 6 0-15,-2 4-1 16,-1 2 1-16,-7 0-1 16,1-3 0-16,-1 1 0 0,-7 0 0 15,-4-2 0-15,-6-4 0 16,-6 0 0-16,-13-14 0 15,-2 12-2844-15</inkml:trace>
  <inkml:trace contextRef="#ctx0" brushRef="#br0" timeOffset="-1501.7">19727 15835 1532 0,'0'0'0'16,"0"0"127"-16,0 0 1 16,0 0 57-16,0 0 0 15,0 0-44-15,0 0 0 16,0 0-54-16,0 0-1 15,0 0-39-15,0 0 1 16,0 0-9-16,22 17 0 16,3-1 3-16,9-1 2 15,7-7-5-15,-1-4 1 0,2-4-5 16,1-2 0-16,1 2 14 16,2-4 0-16,2-5-2 15,-2-3 1-15,-1 4-7 16,-1 2-1-16,-2 2-23 15,-11 2 0-15,-31 2-2514 16</inkml:trace>
  <inkml:trace contextRef="#ctx0" brushRef="#br0" timeOffset="66.16">21023 15580 1457 0,'0'0'0'16,"0"0"24"-16,0 0 0 15,0 0 17-15,0 0-1 16,0 0 139-16,0 0-1 16,0 0-44-16,1-24-1 15,3 7-18-15,0-3-1 16,-2 1-8-16,0 5 0 15,0 2-9-15,-2 2-1 16,0 3-19-16,-2 3 0 16,-2 2-16-16,-5 4 0 15,-11 6-11-15,-7 9 0 0,-9 9-7 16,1 5 1 0,14 2-14-16,2-1 0 0,7-1-5 15,4 4 1-15,12 4-4 16,4 4 1-16,11-7-5 15,4-3-1-15,2-4-1 16,2-7 0-16,4-12-6 16,0-8 0-16,-2-6-8 15,0-10 2-15,-2-13-4 16,-2-11 0-16,-25 38-2668 16</inkml:trace>
  <inkml:trace contextRef="#ctx0" brushRef="#br0" timeOffset="449.04">21352 15110 2526 0,'0'0'0'16,"0"0"0"-16,0 0 0 0,0 0 41 16,0 0 1-16,0 29 63 15,0 3 1-15,2 21-42 16,3 13 1-16,3 1 1 15,-2 1 1-15,-2 1-17 16,1-5 0-16,5-9-10 16,-2-4 1-16,-6 0-25 15,0-10 0-15,-1-19-15 16,-1-7 1-16,0-11-27 16,0-4 1-16,0 0-2413 0</inkml:trace>
  <inkml:trace contextRef="#ctx0" brushRef="#br0" timeOffset="966.43">21746 15396 2248 0,'0'0'0'16,"0"0"-156"-16,0 0 2 15,0 0 152-15,0 0 1 16,0 0 92-16,0 0 1 16,0 0 69-16,0 0 0 0,-29 10 3 15,2 13 0-15,-2 9-55 16,-1 3 1-16,10 4-32 15,7-4 2-15,1-4-23 16,7-1 0-16,1-3-17 16,4-9 0-16,0-6-15 15,0-5 1-15,2-3-10 16,3-6 2-16,7-5-6 16,3-9 0-16,8-13-5 0,1-3 1 15,-13 3-2 1,-3 9 1-16,-4 9-1 0,-2 5-1 15,0 2 0-15,1 6-1 16,3 2 0-16,4 1 0 16,5 9 1-16,6 2-1 15,8 13-3-15,2-7 0 16,-8-12-1-16,-6-7 0 16,-1-4-3-16,-5-7 0 15,-11 8-2630-15</inkml:trace>
  <inkml:trace contextRef="#ctx0" brushRef="#br0" timeOffset="1448.92">22204 15267 2337 0,'0'0'0'0,"0"0"6"16,0 0-1-16,0 0 6 16,0 0 1-16,0 0 75 15,0 0 1-15,0 0-7 16,-31 9 0-16,8 5-2 0,-8 2 1 15,-1 7-8-15,7 3-1 16,-2-5-20-16,4 1 0 16,3 1-14-16,7-1 1 15,5-8-13-15,8-7 2 16,2-3-7-16,4-2 1 16,7 2-6-16,7 0 2 15,7 2-7-15,0 2 0 16,-6 0-2-16,-2-1 0 15,-4 5-3-15,-3 0-1 16,-4 4-2-16,-5 1 1 16,-1-5-3-16,-4 2 0 15,-5 5-2-15,-7-3 2 16,-3-2-16-16,-2-6-1 16,19-8-2479-16</inkml:trace>
  <inkml:trace contextRef="#ctx0" brushRef="#br0" timeOffset="1899.37">22435 15251 2123 0,'0'0'0'16,"0"0"-4"-16,0 0 1 16,0 0 2-16,0 0 0 15,0 0 79-15,0 0 2 16,0 0 40-16,0 0 1 16,0 0-7-16,0 0 0 15,-38-14-1-15,16 10 2 16,3 2-38-16,2 4 2 15,-1 2-19-15,-5 4 2 16,-5 4-9-16,-1 4 1 16,7 5-9-16,7-1 0 15,5 5 2-15,7 1 1 16,6-5-5-16,11 3 0 16,15-1-2-16,2 1-1 15,-3-1-8-15,-3-1 0 0,-9-5-5 16,-10 7 0-16,-12 9-17 15,-23 6 1-15,-34 14-11 16,-26-4 0-16,89-49-2885 16</inkml:trace>
  <inkml:trace contextRef="#ctx0" brushRef="#br0" timeOffset="9493.94">22522 15368 527 0,'0'0'0'31,"0"0"-2"-31,0 0 1 0,0 0-19 0,0 0 1 16,0 0 27-16,0 0 1 15,0 0 120-15,0 0 0 16,0 0-58-16,0 0 1 16,0 0 45-16,0 0-1 15,0 0 22-15,0 0 0 16,0 0-2-16,0 0 1 15,0 0-24-15,0 0 2 0,25 6-24 16,-10-4 1-16,2-4-25 16,3-2 0-16,1 2-14 15,0 1 0-15,-6-3-16 16,-1-2 1-16,3 0-9 16,6-2 2-16,2 0-9 15,4 0 0-15,-2-3-4 16,-4-1 0-16,-2 2-5 15,2 0 0-15,0-1 4 16,3-3 1-16,-1-6 7 0,-2-1 0 16,0-1 2-16,0-1 0 15,-2 1-2-15,-6-3 1 16,-3-3-4-16,-2-3 2 16,-1-4-4-16,-3-5 1 15,-10-3 0-15,-4-4-1 16,-1 2-1-16,-3 0 0 15,1-6 2-15,1-5 1 16,0 3 8-16,3-6 1 16,-1-2 6-16,0-3 0 15,3-11 7-15,-1 1 1 16,-2-3 8-16,0 1-1 16,1-6-1-16,1-2-1 15,0 3-1-15,-2-5 0 16,1 6-3-16,1-2 1 15,2 3-5-15,0 1 0 16,-3 0-6-16,1-3 1 0,2-5-4 16,0 0-1-16,-4 8 1 15,-1-3 1-15,-3-3-6 16,-3 0 0-16,-1 8-4 16,-10 5 1-16,-9 7-2 15,-4 5-1-15,1 0-4 16,-3 4 1-16,-5 6-3 15,0 4-10-15,-4 0-6 16,-2 2 0-16,-2 2 0 16,-2 6 0-16,-5 1 0 0,-3 1 0 15,3 2 0-15,-1 1 0 16,-3 7 0-16,-8 3 0 16,-8 1 0-16,0 1 0 15,2 8 0-15,0-1 0 16,2-1 0-16,0-2 0 15,4-2 0-15,0 3 0 16,4 5 0-16,-4 0 0 16,3 0 0-16,7 4 0 15,-5 0 0-15,1 4 0 16,-4 0 0-16,0 4 0 16,3 2 0-16,5 2 0 15,-5 2 0-15,5 0 0 16,7-3 0-16,-7-3 0 15,-3-4 0-15,5 0 0 16,3-4 0-16,6 1 0 0,4-9 0 16,0-4 0-16,2-1 0 15,1-9 0-15,3 3 0 16,0-9 0-16,-5 3 0 16,7-1 0-16,1-1 0 15,5 2 0-15,3-1 0 16,4 1 0-16,0 6 0 15,-2-7 0-15,2-5 0 16,10 2 0-16,4-1 0 16,1 1 0-16,0 2 0 0,5 5 0 15,3-5 0-15,2 13 0 16,2-1 0-16,2 1 0 16,4-3 0-16,5 1 0 15,5-4 0-15,-1 11 0 16,4 7 0-16,18 4 0 15,3-2 0-15,22 8 0 16,3 4 0-16,-13 5 0 16,0 7 0-16,6-6 0 15,4-4 0-15,-16-9 0 16,2-2 0-16,-10-7 0 16,-3-4 0-16,-18 4 0 15,-3-4 0-15,-8 8-17 16,-3 1-47-16,-1 1 1 15,-2 2-2901-15</inkml:trace>
  <inkml:trace contextRef="#ctx0" brushRef="#br0" timeOffset="9761.16">20135 11215 2048 0,'0'0'0'0,"0"0"7"15,0 0 1-15,0 0-8 16,0 0 0-16,0-4 25 15,0 4 0-15,0 0 7 16,0-4 2-16,2 4 8 16,6 0 2-16,7 0 18 15,7 0 0-15,6 0 9 0,5 4 1 16,2 0-4-16,-10 10 0 16,-4 5 3-16,-10 5-1 15,-11 5-3-15,-13 1 0 16,-16 5-19-16,-9 0 2 15,-10 4-17-15,-1-6 1 16,49-33-2366-16</inkml:trace>
  <inkml:trace contextRef="#ctx0" brushRef="#br0" timeOffset="11492.51">20566 10731 2274 0,'0'0'149'16,"0"0"2"0,0 0 83-16,0 0 1 0,0 0-103 0,0 0 1 15,0 0-63-15,0 0 1 16,-30 39-29-16,5 5 0 15,2 4-10-15,7 9 0 16,1 6-8-16,11-6-1 16,0 1-5-16,8 3 1 15,0-8-6-15,11-8 0 16,1-14-5-16,7-13 1 16,2-14-3-16,3-20 0 15,11-13-1-15,-1-16 0 16,-5-4 1-16,-8-8 1 15,-7-13 2-15,-5 5 1 16,0-4 3-16,-5 3 2 16,-10 3 3-16,-5 8 1 15,-7 12 2-15,-3 12 1 16,-2 13 3-16,-7 11 2 16,-12 7 0-16,1 3 0 0,5 5-13 15,11 0-1-15,9-2-13 16,8-2 0-16,4-4-3015 15</inkml:trace>
  <inkml:trace contextRef="#ctx0" brushRef="#br0" timeOffset="12091.08">20809 9964 2437 0,'0'0'0'16,"0"0"9"-16,0 0 0 16,0 0 120-16,0 0 1 15,0 0-10-15,19 41 1 16,2 12-47-16,-1 11 0 0,-5 15-4 16,-5 7 0-16,-3 8-17 15,-1 0 1-15,0-8-21 16,0-10 1-16,-3-9-13 15,-1-10 1-15,-4-16-12 16,1-16 2-16,-1-13-7 16,4-16 2-16,3-17-4 15,3-17 1-15,2-15-2 16,3 1 0-16,6 5 0 16,2 9 1-16,1 9 0 15,-3 9 0-15,-2 15 6 0,-1 5 2 16,7 7 10-16,-2 11 0 15,-6 13 11-15,-7 5-1 16,-14 3 4-16,-7-2 1 16,-12 8-6-16,-10-4 0 15,-13-4-11-15,-8-1 0 16,-9-3-10-16,-3-10 2 16,11-5-11-16,10-8 0 15,47-10-2873-15</inkml:trace>
  <inkml:trace contextRef="#ctx0" brushRef="#br0" timeOffset="12444.99">21225 10504 2287 0,'0'0'0'0,"0"0"1"16,0 0 1-16,-4 24 12 15,0-9 1-15,0 7 132 16,-2 11 0-16,-1 12-19 16,-1 8 0-16,0 8-1 15,0-1 0-15,-1 15-5 16,-3-1 0-16,1-5-45 0,-3-5 0 15,7 3-20-15,-3-10 2 16,-4 0-17-16,-3-8 2 16,2-14-17-16,-4-16 0 15,3-15-9-15,-1-21 1 16,-6-22-17-16,3-18 0 16,20 57-2867-16</inkml:trace>
  <inkml:trace contextRef="#ctx0" brushRef="#br0" timeOffset="12615.05">21178 10299 2714 0,'0'0'0'16,"0"0"5"-16,0 0-1 16,2-24 16-16,0 20 0 0,0 2 17 15,-2 2 1-15,-2 0-23 16,0 0 1-16,2 0-2168 15</inkml:trace>
  <inkml:trace contextRef="#ctx0" brushRef="#br0" timeOffset="12957.46">21327 10655 2526 0,'0'0'0'0,"19"8"57"15,-2-8 1-15,4-8 72 0,0-6 0 16,-1-5 20-16,-5-5 0 16,-7-5-75-16,0-6 2 15,-5 3-25-15,-3 5 1 16,-3-3-17-16,-1 7 1 16,-4 3-9-16,0 7 1 15,1 5-5-15,-1 8 1 16,0 0-6-16,-1 15 0 15,-7 23-1-15,1 3 1 16,5 0-1-16,6-6 0 16,6 2-4-16,4-3 2 15,4-9-3-15,5-1 2 16,6-7-11-16,6-5 2 16,8-16-7-16,3-8 1 15,-38 12-2862-15</inkml:trace>
  <inkml:trace contextRef="#ctx0" brushRef="#br0" timeOffset="13207.97">21779 10318 2575 0,'0'0'0'0,"0"0"49"16,0 0 2-16,-23 14 105 15,0 1 0-15,-10 15-64 16,2 3 0-16,8 2-37 0,6 7 1 15,5 3-1-15,6-4 1 16,8-4-5-16,8-12 0 16,9 3-6-16,4-15 1 15,4-7-11-15,4-10 0 16,4-7-22-16,1-15 2 16,-36 26-2779-16</inkml:trace>
  <inkml:trace contextRef="#ctx0" brushRef="#br0" timeOffset="13427">21925 9693 2814 0,'0'0'0'16,"0"0"27"-16,0 0 1 15,0 0 7-15,8 49 1 0,-1 16 156 16,1 13 1-16,-2 12-107 15,-2 0 1-15,0 10-8 16,-2 0 1-16,-4 2-29 16,-6-16 2-16,-4-19-37 15,-3-18 1-15,15-49-2863 16</inkml:trace>
  <inkml:trace contextRef="#ctx0" brushRef="#br0" timeOffset="13571.61">21852 10171 2751 0,'0'0'0'0,"0"0"14"0,42-15-1 16,6-5 41-16,12-2 0 15,11-7-9-15,0 2 1 16,3-7-37-16,-9-1 0 16,-65 35-2256-16</inkml:trace>
  <inkml:trace contextRef="#ctx0" brushRef="#br0" timeOffset="14727.34">22268 10332 1482 0,'0'0'0'15,"0"0"117"-15,0 0-1 0,13-20-1 16,-9 10 0 0,-2-1-41-16,0-3 2 0,-2 4 22 15,-4 2 1-15,-4 2-17 16,-1-1 0-16,-11-1-5 16,-1 2 2-16,-2 6 16 15,-2 10 2-15,-2 11-15 16,2 3 0-16,8-5-23 15,1-1 1-15,3 2-24 16,3 3-1-16,5 6-19 16,5-3 1-16,3-10-8 0,1-3 0 15,4-5-7-15,7-4 2 16,8-2-3-16,1 4 0 16,-5-2 0-16,-6 4 0 15,-5 1-1-15,-6 1 0 16,-2-10-2415-16</inkml:trace>
  <inkml:trace contextRef="#ctx0" brushRef="#br0" timeOffset="15525.13">22633 10426 2161 0,'0'0'0'0,"0"0"17"0,0 0 1 16,16-20 18-16,-9-5 1 16,13-16 43-16,1-4 2 15,-6 3 6-15,-1 7-1 16,-3 14 5-16,1 3 2 15,-3 4-5-15,-1 5 1 16,-4 5-14-16,-2 8 2 16,0-1-18-16,-2 7 2 15,0 18-13-15,0 5 1 16,0 12-14-16,0-4 1 16,5-10-11-16,5-13 1 15,-2-6-7-15,0-12 0 16,3-6-4-16,8-12 1 15,4-15-4-15,-1-4 2 16,-3 4-5-16,-2 5 1 16,-3 11-3-16,-5-1 1 0,-3 8-3 15,-2 6 1-15,0 4-2 16,0 2 0-16,-3 2 0 16,1 4-1-16,0 6 1 15,0-3-1-15,0 3 0 16,0 2 0-16,0-5-1 15,-2-3 1-15,0-2-2 16,0 0 0-16,0-2-2 16,0-4 1-16,2-4-1 15,6-4 0-15,5-4 0 0,2-3 0 16,1 1-1-16,-6 8 1 16,1 4-1-16,-3 2 1 15,-1 2-1-15,5 6 0 16,9 12-1-16,2 1 1 15,-3-1-2-15,-7-8 1 16,-5-9-7-16,-4-3 0 16,-4 0-2723-16</inkml:trace>
  <inkml:trace contextRef="#ctx0" brushRef="#br0" timeOffset="15704.14">22691 9950 2701 0,'0'0'0'0,"0"0"7"15,0 0 2-15,0 0-11 16,0 0 1-16,0 0-60 16,21-16 2-16,-21 16-1887 15</inkml:trace>
  <inkml:trace contextRef="#ctx0" brushRef="#br0" timeOffset="15991.24">23532 9476 2739 0,'0'0'0'16,"0"0"-1"-16,0 0 1 16,0 0-19-16,10 33 1 15,-12 12 109-15,-2 8 1 16,0 4 28-16,-2 14 0 16,0 3-10-16,3 2 1 15,4-9-29-15,-1-6 0 16,-1-12-50-16,-3-18 2 15,4-31-2716-15</inkml:trace>
  <inkml:trace contextRef="#ctx0" brushRef="#br0" timeOffset="16576.68">23705 9453 2701 0,'0'0'0'0,"19"0"33"15,-3 3 1-15,1 13 160 16,-2 10 1-16,-7 17-52 16,-8 8-1-16,-8 5-78 15,-1 11 1-15,1 9-12 16,0-5 1-16,-3-7-19 0,1-11 1 16,6-15-18-16,6-15 0 15,0-13-8-15,2-8 1 16,0-4-7-16,4-14 1 15,7-15-5-15,2-4 1 16,1-3-1-16,-3 7 0 16,-3 9 0-16,-1 5 0 15,-3 7 0-15,0 6 0 16,-3 4 0-16,5 2 1 16,2 4-1-16,1 6 1 15,4 7-1-15,1-3 1 16,-3-2-1-16,-3-3 0 15,-3-7-2-15,1 0 1 16,-1-2-6-16,-1 0 1 16,2-4-10-16,-1-4 0 15,1-1-7-15,2-9-1 0,-5-2 0 16,-3 3 1-16,-4 5 0 16,0 2 1-16,0 4 7 15,-4 2 1-15,-3 4 6 16,-1 8 0-16,0 9 6 15,4 3 1-15,12 5 1 16,11-1 0-16,8 1 1 16,10-7 1-16,3-10 3 15,4-6 0-15,3-8-4 16,-5-14 0-16,-13-9-3 16,-10-7 1-16,-19 34-2697 0</inkml:trace>
  <inkml:trace contextRef="#ctx0" brushRef="#br0" timeOffset="16807.59">23391 9693 2864 0,'0'0'0'15,"43"-15"61"-15,3-1 1 16,23-5 46-16,14-5-1 16,6-7-71-16,1-8 1 15,-7-4-36-15,-10-4 0 0,-73 49-2459 16</inkml:trace>
  <inkml:trace contextRef="#ctx0" brushRef="#br0" timeOffset="17707.66">21615 11158 2601 0,'0'0'0'15,"0"0"26"-15,0 0-1 16,0 0 22-16,0 0 2 16,0 0 36-16,39 22 0 15,-8 1-16-15,-1 3 0 16,-9 11 0-16,-9 6-1 0,-10-2-23 16,-6-4 1-16,-2-15-14 15,-1-8 0-15,1-5-12 16,2-9 2-16,0 0-10 15,-2-11 0-15,1-5 1 16,3-13-1-16,6-13-1 16,1 1 0-16,5 8 2 15,0 2-1-15,-3 13-5 16,3 4 0-16,1 7-7 16,5-1 0-16,-16 8-2626 15</inkml:trace>
  <inkml:trace contextRef="#ctx0" brushRef="#br0" timeOffset="18006.98">22006 11268 2098 0,'0'0'0'16,"0"0"24"-16,33-16 0 16,-14 4-14-16,-2-3 0 15,0 1 95-15,-1-7 0 16,-8 1-31-16,-5-2 2 15,-1-1-6-15,-2-5 1 16,-4 3-12-16,1 5 1 16,-3 9-4-16,-4 5 0 15,-3 6-2-15,-6 10 0 16,-12 13-12-16,2 3 1 16,8 7-10-16,5-2 0 15,7-5-8-15,5-3 0 0,6-1-6 16,7 1 1-16,7-11-9 15,3-4 2-15,-19-8-2467 16</inkml:trace>
  <inkml:trace contextRef="#ctx0" brushRef="#br0" timeOffset="18409.82">22381 11031 2048 0,'0'0'0'16,"0"0"52"-16,0 0 2 16,0 0 80-16,0 0 0 15,0 0-34-15,-25-12 0 16,8 20-16-16,-6 6 0 16,-4 13-10-16,6 1 2 15,9 1 7-15,8-4 1 16,0-3-11-16,8-3 0 15,4 1-9-15,2-6 1 16,-1-6-15-16,1-4 2 16,-3-4-15-16,3-6 1 15,7-6-5-15,5-8-1 16,1-13-10-16,-2-2 0 16,-8 11-9-16,-1 9 1 0,-4 7-7 15,-3 4-1 1,3 4-3-16,4 0 0 0,-1 0-3 15,1 6 0-15,-1 2-1 16,1-1 1-16,-1-1-11 16,5 0 1-16,-16-6-2760 15</inkml:trace>
  <inkml:trace contextRef="#ctx0" brushRef="#br0" timeOffset="18647.95">22604 10635 2877 0,'0'0'0'15,"0"0"0"-15,0 0 0 16,2 34 40-16,4-3 1 16,4 18 135-16,1 8 0 15,-3-4-71-15,3-1 2 16,3-5-7-16,1-5 0 15,-1-7-40-15,-3-6 2 16,-7-13-32-16,-4-12 1 16,0-4-2960-16</inkml:trace>
  <inkml:trace contextRef="#ctx0" brushRef="#br0" timeOffset="19292.16">22801 11003 2086 0,'0'0'0'0,"0"0"5"15,0 0 2-15,0 0 2 0,0 0 1 16,27-5 80-16,-4-3 0 16,9-8-43-16,3-2 1 15,-35 18-1842-15</inkml:trace>
  <inkml:trace contextRef="#ctx0" brushRef="#br0" timeOffset="19966.64">23172 10700 2123 0,'0'0'0'16,"0"0"54"-16,0 0 1 0,0 0 123 15,0 0 0-15,0 0-23 16,0 0 0-16,19-4-61 16,-17 8 1-16,0 0-17 15,0 10 1-15,-2 13-13 16,-2 6 1-16,0 8-14 15,-2 2 0-15,2 3-12 16,2 1 1-16,2 1-11 0,6-12 2 16,9-17-10-16,8-13 1 15,-3-16-5-15,1-7 0 16,2-9-4-16,2-3 0 16,-4-4-3-16,0 1 0 15,-2 3-2-15,2-2 1 16,-4 9 0-16,-1 1 1 15,-7 13-1-15,-3 0 0 16,-2 8-3-16,-1 8 0 16,3 0-3-16,2 9 2 15,1 5-3-15,-1-1 0 16,-2-3-2-16,-1-10 1 16,1-2-3-16,2-3 1 15,3-3-1-15,4-3 0 16,7-5 0-16,1-10 0 15,-8-11-1-15,-6-3 1 0,-3 3 0 16,-12-4 0-16,-7-1 0 16,-5 5 0-16,-5 6 0 15,-6 3 1-15,2 0 3 16,2 7 2-16,6 1 1 16,3 0 0-16,7 6-4 15,5 2 0-15,2 4-2934 16</inkml:trace>
  <inkml:trace contextRef="#ctx0" brushRef="#br0" timeOffset="20313.34">23805 10582 2664 0,'0'0'0'16,"0"0"40"-16,0 0 2 15,21-3 39-15,-17 3 2 16,0 0 15-16,-4 0 0 15,0 2-57-15,-4 9 2 16,-9 15-9-16,1 11-1 16,5-2 8-16,5-2 0 15,2-3 2-15,3-5-1 16,9-1-1-16,7-9-1 16,2-3-2-16,6-10 2 15,0-8-12-15,-4-7 1 16,-5-9-4-16,-7-7-1 15,-7-5-2-15,-10 3 0 16,-9 4-2-16,-4 9 0 0,-2 4 2 16,-1 6 0-16,5 3-6 15,4-1 1-15,3 2-11 16,2 0 2-16,8 4-2906 16</inkml:trace>
  <inkml:trace contextRef="#ctx0" brushRef="#br0" timeOffset="20584.62">24013 10541 2802 0,'0'0'0'0,"29"14"87"0,-6 0 2 16,0 1 15-16,-6 3 1 16,-7 2-17-16,-4 3 2 15,-4 3-49-15,-2-9 2 16,0-5-5-16,0-8 0 15,0 0-4-15,0-4 1 16,-2-4 0-16,2-8 1 16,8-13-2-16,7-18 2 15,8-2-7-15,8 0 1 16,5 3-18-16,3 5 0 16,-5 4-11-16,-1 0 2 15,-33 33-2871-15</inkml:trace>
  <inkml:trace contextRef="#ctx0" brushRef="#br0" timeOffset="21181.6">24538 10124 2990 0,'0'0'0'0,"14"28"62"16,-5-3 0-16,-1 6 45 15,-2 3 1-15,0 11 39 16,1 8 1-16,3 0-88 16,-2-3 0-16,-4-1-8 0,-1-7-1 15,-1-11-13 1,2-8-1-16,-4-9-14 0,0-6 2 16,0-4-9-16,0-4 0 15,-4-4-7-15,2 0 1 16,-5-4-6-16,-7-6-1 15,-7-5-3-15,2 1 0 16,5 8-1-16,5 7 1 16,1 1-1-16,0 2 0 15,1-4 1-15,1 4 0 16,2-4 0-16,2 4 0 16,0-4 1-16,-2 4 0 15,1-4 1-15,-1-2 1 16,0 0 0-16,0 0 0 15,2 0 0-15,0 1-1 16,-2 1-1-16,0 4 1 16,1 0-2-16,-3 0 1 15,-2-4-1-15,0 4 1 0,5 4 0 16,-1-4 1-16,0 0 0 16,0 0 0-16,-2 0 0 15,4 4 2-15,2-1-2 16,0 5 1-16,0 2 0 15,4 2 0-15,8 2-2 16,1-1 1-16,5-5-2 16,1-6 1-16,2-6-3 15,12-8 0-15,-33 12-3053 0</inkml:trace>
  <inkml:trace contextRef="#ctx0" brushRef="#br0" timeOffset="21619.73">24244 10273 2638 0,'0'0'0'0,"0"0"-9"16,0 0 1-16,0 0 21 15,0 0 2-15,23 0 97 16,-11 14 0-16,3 15 2 0,-5 16 0 16,-8 10-13-16,-1 8 1 15,3-3-26-15,2-1-1 16,2-10-19-16,-2-6 1 15,-6-43-2733-15</inkml:trace>
  <inkml:trace contextRef="#ctx0" brushRef="#br0" timeOffset="22513">22608 11381 2638 0,'0'0'0'0,"0"0"165"16,10 20 0-16,-8-2 24 0,0 13 2 15,-2 12-89-15,-2-2 1 16,-2 4-64-16,-2-11 0 15,2 1-22-15,4-2 1 16,2 0-9-16,4-5 1 16,-2-11-5-16,2-5 1 15,7-6-4-15,10-6 2 16,20-10-2-16,3-2 1 16,-2 3 1-16,-2-3-1 15,-9-4 0-15,0-3 1 16,-1 5-4-16,-1-2 0 15,-4-7-23-15,-2 1 2 16,-25 22-2737-16</inkml:trace>
  <inkml:trace contextRef="#ctx0" brushRef="#br0" timeOffset="22745.05">22978 11542 2324 0,'0'0'0'0,"0"0"0"16,0 0 0-16,0 0 2 15,0 0 0-15,7 22 125 16,3-11 1-16,7 1 6 16,8 8 2-16,10 1-17 15,0 3 1-15,-3-7-4 16,-5-3 1-16,-7-4-39 0,-9-4 2 16,-5-2-38-16,-4 0 1 15,-4 3-19-15,-15 7 0 16,-22 13-17-16,-11-1 1 15,50-26-2732-15</inkml:trace>
  <inkml:trace contextRef="#ctx0" brushRef="#br0" timeOffset="23529.53">23513 11485 2588 0,'0'0'0'16,"0"0"31"-16,0 0-1 15,0 0 35-15,0 0 0 16,-2 26 98-16,-2 5 0 15,-2 18-80-15,-2 0 0 16,3-2-9-16,-3-6 1 16,-2-2-16-16,3-11 2 15,7-15-19-15,2-9-1 16,1-12-15-16,3-15 0 16,6-30-9-16,1-6 0 15,1-3-4-15,-3 1-1 16,-3-8-2-16,-2 1 1 0,1 5 1 15,5 14-1-15,3 8 1 16,-1 16 2-16,-3 15-1 16,-1 10 2-16,0 6 3 15,1 15 0-15,8 15-3 16,-1 9 1-16,-7 4-1 16,-1-1-1-16,1 7-1 15,5-6 0-15,3-8-5 0,-2-9 1 16,-11-7-5-16,-4-9 1 15,0-6-5-15,-2-6 0 16,-2-1-5-16,-6-6 2 16,8 3-2976-16</inkml:trace>
  <inkml:trace contextRef="#ctx0" brushRef="#br0" timeOffset="23681.08">23534 11567 2437 0,'0'0'0'15,"0"0"45"-15,0 0 0 16,0 0 3-16,0 0 1 15,0 0 110-15,0 0 0 16,0 0-81-16,0 0 2 16,29-5-13-16,7-7 1 15,9-8-27-15,-3-7 2 16,-42 27-2533-16</inkml:trace>
  <inkml:trace contextRef="#ctx0" brushRef="#br0" timeOffset="23949.07">23876 11150 2777 0,'0'0'0'0,"0"0"22"15,0 0 2-15,0 0 38 0,0 0-1 16,6 32 122-16,-2-3 1 15,2 20-87-15,2 8 0 16,-1-4-15-16,-1-8 1 16,-2-4-14-16,-2-8-1 15,0-7-18-15,-2-7-1 16,-4-9-38-16,0-4 1 16,4-6-2962-16</inkml:trace>
  <inkml:trace contextRef="#ctx0" brushRef="#br0" timeOffset="24171.05">23990 11170 2563 0,'0'0'0'16,"0"0"11"-16,0 0 0 16,23-8 1-16,-17 12 1 15,0 0 63-15,-3 12 0 0,-3 13-8 16,0 20 0-16,-3 0 7 15,-3 0 2-15,0-8-12 16,0-8 1-16,2-1-13 16,1-3-1-16,-5-6-26 15,-2-3 0-15,10-20-2531 16</inkml:trace>
  <inkml:trace contextRef="#ctx0" brushRef="#br0" timeOffset="24346.04">23849 11403 2274 0,'0'0'0'15,"29"-12"0"-15,0-1 0 16,8-7-11-16,1 0 0 16,8 3-55-16,-7-3 0 15,-39 20-1525-15</inkml:trace>
  <inkml:trace contextRef="#ctx0" brushRef="#br0" timeOffset="24730.42">24100 11403 2337 0,'0'0'0'0,"0"0"-3"15,0 0-1-15,0 0 19 16,0 0 1-16,23 29 83 16,-12-11 1-16,1 9-4 15,-4-5 0-15,-5-2-1 16,-1-5-1-16,0-9-18 16,0-2 0-16,0-4-20 15,4-6 2-15,9-12-16 16,8-9 2-16,6-10-11 15,2 6-1-15,-2 15-8 0,-8 12 0 16,-4 6-9-16,-1 2 0 16,-1 10-1-16,-1 5 1 15,-1 5 1-15,-3 1 0 16,-5-7 1-16,-3-3 0 16,-2-3-3-16,-2-8-1 15,2-2-13-15,-1-4 0 16,1 2-2670-16</inkml:trace>
  <inkml:trace contextRef="#ctx0" brushRef="#br0" timeOffset="24872.04">24331 11203 2613 0,'0'0'0'15,"0"0"-7"-15,0 0 2 16,0 0-50-16,7-23 0 0,-7 23-1814 15</inkml:trace>
  <inkml:trace contextRef="#ctx0" brushRef="#br0" timeOffset="25280.07">24517 11027 2463 0,'0'0'0'0,"0"0"-3"0,0 0 1 16,14 33 2-16,-7-1 1 15,3 11 98-15,0 4 0 16,-5 4 15-16,-3 3 2 16,-4-3-1-16,-3-10 1 15,1-11-24-15,0-7 0 16,2-15-29-16,2-4 1 15,-2-4-18-15,0-8 0 16,2-11-12-16,4-3-1 16,6-7-6-16,3 5 1 15,3 7-6-15,-1 9-1 16,-2 6-4-16,3 6 1 16,-7 6-4-16,-1 7 1 15,-6 9-3-15,-8 1 2 16,-7-1-3-16,-8-1 1 15,-2-3-4-15,1-5 0 0,7-7-8 16,5-8 0-16,10-2-2862 16</inkml:trace>
  <inkml:trace contextRef="#ctx0" brushRef="#br0" timeOffset="25631.17">24750 11301 2638 0,'0'0'0'0,"0"0"42"0,0 0 1 16,0 0 121-16,0 0 0 15,-4 26-43-15,4-7 1 16,-2 9-67-16,2 3 0 16,6 0-13-16,2-11 0 15,-2-8-6-15,-3-8 0 16,1-4 2-16,2-6 1 15,4-6-2-15,1-6 0 16,3-7-9-16,-1 1 0 16,-3-7-1-16,-3 7 0 15,-1 11-2-15,0 5 2 16,0 6-3-16,0 2-1 16,-1 2-1-16,1 8 0 15,2 5-6-15,1 3 1 16,5-2-6-16,-1-7 1 15,-1-1-6-15,-4-4 1 16,-8-4-3033-16</inkml:trace>
  <inkml:trace contextRef="#ctx0" brushRef="#br0" timeOffset="25852.7">24919 10947 2789 0,'0'0'0'0,"-5"-22"118"15,3 10 1-15,0 7 67 16,0 5 1-16,-2 5-65 16,0 19 1-16,-2 25-64 0,4 4-1 15,6 5-20-15,4 3 2 16,4 0-7-16,-1 0 2 16,-1-9-10-16,-3-10 0 15,-3-15-13-15,-4-15 0 16,0-12-2998-16</inkml:trace>
  <inkml:trace contextRef="#ctx0" brushRef="#br0" timeOffset="26012.27">24821 11099 2651 0,'0'0'0'15,"37"-11"66"-15,-4 3 2 16,7-4 0-16,-2-2 2 15,-1 1-68-15,-6-5 0 16,-31 18-2198-16</inkml:trace>
  <inkml:trace contextRef="#ctx0" brushRef="#br0" timeOffset="26317.64">25114 11309 2625 0,'0'0'0'0,"0"0"88"16,0 0 1-16,0 0 73 16,0 0 1-16,17-37-73 0,-5 13 0 15,-3-5-53-15,-1 3 0 16,-2 5-12-16,0 3 2 16,-3 5 7-16,-3 3 0 15,0 4 3-15,-2 2 1 16,-1 4 0-16,-3 4 0 15,-2 4 0-15,2 7 1 16,4 9-2-16,4-3 0 16,4-3-5-16,8-10 2 15,11 0-9-15,5-8 0 16,-1-12-9-16,-2-8 0 16,-27 20-2980-16</inkml:trace>
  <inkml:trace contextRef="#ctx0" brushRef="#br0" timeOffset="27479.43">22885 11857 2098 0,'0'0'0'16,"0"0"137"-16,0 0 0 16,0 0 32-16,0 0 1 15,0 0-59-15,0 0 0 0,2 22-40 16,4 5 0-16,2 22-12 16,-1 6-1-16,1 4-5 15,2 3 0-15,1 5-1 16,3-2 1-16,3-1-15 15,2-11 2-15,1-18-18 16,-5-7 2-16,-3-16-13 16,-5-12 1-16,1-4-7 15,3-12-1-15,14-13-4 0,-1-3 0 16,-11-1-26 0,-3 8 2-16,-5 13-68 0,-1 2 0 15,-2 6-32-15,2 2 1 16,2 2 27-16,2 0 1 15,1 0 56-15,10 2-1 16,20 4 31-16,3 2 0 16,4-8 8-16,-7-4 1 15,-8-4 16-15,-6-2 1 16,-6 0 14-16,0 1 1 16,-5-9-21-16,-5 4 0 15,-3 8-11-15,-6-1 0 16,0 7-2181-16</inkml:trace>
  <inkml:trace contextRef="#ctx0" brushRef="#br0" timeOffset="27683.88">23322 12202 1847 0,'-2'0'0'0,"-2"4"5"15,2 0 2 1,2 0 66-16,0 0 1 0,-1 0 84 16,1-1 2-16,1 3-49 15,5 4 1-15,6 2-4 16,1 2 0-16,7 1 2 15,-1 1 0-15,-2 2-28 16,-3-9 1-16,-3 1-19 16,-7-2 1-16,0 2-17 15,0-2-1-15,-4-5-18 0,0 1 0 16,0-4-2602 0</inkml:trace>
  <inkml:trace contextRef="#ctx0" brushRef="#br0" timeOffset="32900.91">23784 12069 2526 0,'0'0'0'0,"0"0"126"16,0 0 1-16,0 0 63 0,0 0-1 15,0 0-74 1,0 0 1-16,-8 25-64 0,-3 5 1 16,-7 15-20-16,7 0-1 15,15 8-8-15,9-8 0 16,12-12-6-16,6-10 1 15,6-11 6-15,-1-8 0 16,5-10-1-16,-3-9 2 16,-9-13 1-16,-8-3 0 15,-7-6 0-15,-11-1 0 16,1 13-6-16,-8 3 2 16,-5-1-3-16,-12-1 0 15,-8 3-3-15,-8 9 1 16,-3 14-6-16,-3 10 1 15,1 7-8-15,2 1 1 16,1-2-8-16,10-7 0 16,29-11-3001-16</inkml:trace>
  <inkml:trace contextRef="#ctx0" brushRef="#br0" timeOffset="33280.68">24163 11701 3002 0,'0'0'0'16,"0"0"-22"-16,29 33 1 15,-8 2 21-15,0 12 1 16,-7 18 86-16,-5 13 2 16,-5 18 11-16,0 18 0 15,2 13-10-15,4 8-1 16,1 4-33-16,-3-8 1 15,-4-17-41-15,-4-14 2 16,-4-20-19-16,2-23 0 16,2-57-2745-16</inkml:trace>
  <inkml:trace contextRef="#ctx0" brushRef="#br0" timeOffset="33612.78">24342 12063 1821 0,'0'0'0'0,"0"0"-1"16,0 0 0-16,-13-20-6 0,9 18 1 16,0 2 35-16,2-4 2 15,0 4 61-15,2-3 1 16,2 3 65-16,6 0 0 15,3 3 33-15,10 1 0 16,12 4-26-16,0 4 0 16,-8 9-38-16,-10 1-1 15,-7 2-39-15,-10 1-1 16,-8 4-43-16,-5 3 0 16,-6 7-20-16,-2-8 2 15,2-11-16-15,3-8 1 16,7-9-8-16,1-3 0 15,10 0-2749-15</inkml:trace>
  <inkml:trace contextRef="#ctx0" brushRef="#br0" timeOffset="34013.93">24577 12200 2299 0,'0'0'0'0,"0"0"100"16,0 0 0-16,25-24 52 0,-14 11 2 16,-1-3-58-16,2 0 2 15,-1-1-31-15,1-3 1 16,-3-3-12-16,-1 1 1 15,-4 7 3-15,-4 5-1 16,-2 2-2-16,-4 4 2 16,-3 2-8-16,-5 4 1 15,-3 6-17-15,-2 6 1 16,1 1-16-16,7 11 1 16,3-3-14-16,6-1 1 15,2-7-8-15,2-3 1 16,6-2-2-16,3-4 0 15,7-4-14-15,1-6 0 16,-19 4-2746-16</inkml:trace>
  <inkml:trace contextRef="#ctx0" brushRef="#br0" timeOffset="34313.74">24767 11953 2575 0,'0'0'0'0,"0"0"0"16,0 0 1-16,0 0 9 16,29 16 1-16,-4-4 99 15,-4 5 0-15,-3 3 6 16,-7 3-1-16,-5-9-10 16,-4-2-1-16,-2-4-26 0,-2-1 0 15,0-3-24-15,0 0 1 16,0-4-20-16,0-4 0 15,2-7-13-15,4-17 1 16,6-13-14-16,1 2 1 16,3 12-7-16,-3 5 1 15,-5 10-6-15,-2 1 1 16,-4 11-2745-16</inkml:trace>
  <inkml:trace contextRef="#ctx0" brushRef="#br0" timeOffset="34738.5">25027 11947 2287 0,'0'0'0'16,"0"0"0"-16,0 0 0 0,0 0 0 16,0 0 0-16,0 0 28 15,4-23 1-15,0 13 32 16,-2-2 2-16,-2 5 19 15,0-1 1-15,-2 6 38 16,-2 2 2-16,-4 6-11 16,-3 5 1-16,-7 19-19 15,-1 5 0-15,6 2-21 16,3 0 1-16,6-13-18 16,4-7 0-16,0-5-13 15,0-6-1-15,0-2-13 0,0-6 2 16,2-2-14-16,4-4 1 15,2-3-8-15,1-11 1 16,1 2-6-16,-2 3 2 16,-3 3-2-16,3 6-1 15,4 2-2-15,-1 10 1 16,1 4-1-16,3 8 1 16,1 7 0-16,-5 1-1 15,-1-9-1-15,-3-5 0 16,-3-4-2-16,0-4 0 15,-4-2-2839-15</inkml:trace>
  <inkml:trace contextRef="#ctx0" brushRef="#br0" timeOffset="34967.61">25222 11546 2777 0,'0'0'0'0,"-4"21"2"15,4 3 2-15,-10 9 82 16,0 8 1-16,1 12 86 16,1 2 1-16,6 2-93 15,2 4 0-15,0-5-22 16,-4-3 2-16,1-12-36 16,1-15 0-16,2-14-26 15,-4-20 1-15,4 8-2727 0</inkml:trace>
  <inkml:trace contextRef="#ctx0" brushRef="#br0" timeOffset="35099.78">25170 11750 2425 0,'0'0'0'15,"44"-12"6"-15,-13-2 2 16,1-3-7-16,3 1 2 16,-2 6-8-16,-6 2 1 15,-27 8-1822-15</inkml:trace>
  <inkml:trace contextRef="#ctx0" brushRef="#br0" timeOffset="120347.43">16419 16833 2487 0,'0'0'0'16,"0"0"28"-16,0 0 2 16,23 8 56-16,-5-8 0 15,11 2 8-15,5 4-1 16,3 0-33-16,-6 2 2 15,-8 5-10-15,-6 5 0 16,-4 3-6-16,-5 3 0 16,-8 1-13-16,-8 3 0 15,-7-3-12-15,-4-1 1 16,-4-1-7-16,-2-1 1 16,5-5-14-16,1-1 0 15,19-16-2527-15</inkml:trace>
  <inkml:trace contextRef="#ctx0" brushRef="#br0" timeOffset="121146.73">16084 16620 2248 0,'0'0'0'16,"0"0"3"-16,0 0-1 16,0 0 24-16,0 0 1 15,0 0 134-15,0 0 1 16,0 0-33-16,-9 35 1 15,5 6-14-15,0 10 0 16,2 0-25-16,4 2 0 16,4-4-24-16,5-4 1 15,5-6-21-15,-1-4 1 16,1-5-10-16,-1-5 2 16,-3-7-13-16,3-7 1 15,4-7-5-15,10-9 1 16,13-11-6-16,8-6 1 15,-1-3-13-15,3-1 2 0,-4 3-10 16,-2 1 1-16,-46 22-2820 16</inkml:trace>
  <inkml:trace contextRef="#ctx0" brushRef="#br0" timeOffset="121997.75">16989 16773 2613 0,'0'0'0'16,"0"0"6"-16,0 0 0 15,0 0 2-15,0 0 0 16,0 0 119-16,0 0 1 0,0 0-27 16,0 0 1-16,0 0-8 15,17 27 1-15,-7 14-16 16,1 8 2-16,1 0-24 16,-2-8 2-16,-1-10-22 15,-1-9 0-15,-4-12-22 16,-2-8 2-16,2-6-17 15,-4-22 1-15,0 26-2755 16</inkml:trace>
  <inkml:trace contextRef="#ctx0" brushRef="#br0" timeOffset="122152.77">16975 16639 2601 0,'0'0'0'15,"0"0"1"-15,0 0 0 16,0 0-28-16,0 0 0 16,0 0-1885-16</inkml:trace>
  <inkml:trace contextRef="#ctx0" brushRef="#br0" timeOffset="122614.14">17262 16745 2173 0,'0'0'0'0,"0"0"-1"16,0 0 1-16,0 0 72 15,0 0 0-15,0 0 103 16,-2 24 1-16,6-9-64 16,6 7 2-16,9 5-33 15,-4-1 2-15,-7-7-25 0,0-3 0 16,-4-6-18-16,-4-2 1 16,3-5-20-16,-3-1 2 15,4 0-12-15,-4 0 0 16,4 0-5-16,-4-2 0 15,4-2-3-15,6-5-1 16,7-11-1-16,6-6 0 16,0 1 3-16,-6 3-1 15,-1 12 2-15,-3 8 1 16,1 8 5-16,1 6 2 16,1 4 1-16,-1-1 2 15,0 1-6-15,3-6 1 16,3-8-6-16,4-10-1 15,-25 6-2586-15</inkml:trace>
  <inkml:trace contextRef="#ctx0" brushRef="#br0" timeOffset="123129.64">17741 16353 1985 0,'0'0'0'16,"0"0"65"-16,0 0 1 15,25-5 121-15,-17 10 1 16,0 7-52-16,3 10 0 15,9 19-47-15,1 6 0 16,-2 2-15-16,0 2 1 16,-7-2-14-16,-5-2-1 15,1-4-10-15,-4-6-1 16,4-12-19-16,-4-7 1 16,-4-8-16-16,3-8 1 15,-3-2-8-15,-3-2 0 16,3-6-4-16,0-10 2 15,0-11-2-15,7-6 1 16,5 3 0-16,3 11 2 16,4 13 7-16,3 10 0 0,5 12 6 15,-2 9 2-15,-6 11 7 16,-6 1 1-16,-5 0-7 16,-8-2-1-16,0-9-10 15,0-9 1-15,0-5-9 16,0-4 2-16,4-4-7 15,0-8 1-15,-4 6-2744 16</inkml:trace>
  <inkml:trace contextRef="#ctx0" brushRef="#br0" timeOffset="123499.37">18328 16855 2463 0,'0'0'0'15,"0"0"-6"-15,23-2 0 16,-7-2 4-16,3-10 1 16,6-3 1-16,-2-5 0 15,-7 0 9-15,-5 7 1 16,3-7 47-16,-7 3 2 16,1-1 54-16,-4 1 0 15,-4 1-7-15,-8 2-1 16,0 3-13-16,-7 1 2 15,0 4-27-15,-1 4 1 16,1 2-15-16,-1 6 0 16,1 6-15-16,4 11 0 15,5 17-11-15,4-1 0 0,4-4-7 16,4-8 2-16,3-3-7 16,5-2 2-16,3-3-8 15,6-5 0-15,6-8-9 16,2-4 0-16,3-10-43 15,-5-8 2-15,-29 18-2649 16</inkml:trace>
  <inkml:trace contextRef="#ctx0" brushRef="#br0" timeOffset="123879.4">18604 16600 2538 0,'0'0'0'15,"0"0"-2"-15,23 10-1 16,-4-6 2-16,4 2 1 16,4 8 37-16,-4 9 0 15,-4 10 44-15,-3 3 0 16,-7-3 19-16,-1-8 0 16,-6-5-4-16,0-6 2 15,0-5-24-15,-2-1 1 16,0-2-15-16,0-2 0 15,0-4-15-15,4-4 0 16,5-2-11-16,9-6-1 16,7-3-8-16,-2-1 0 15,-4 0-9-15,-4 7 2 16,-3 9-2-16,3 0 1 0,-3 6-1 16,-1 3-1-1,-3 1-8-15,0-2 1 0,-1-2-7 16,-1 0 1-16,0-2-10 15,-4-6 2-15,-2 2-2800 16</inkml:trace>
  <inkml:trace contextRef="#ctx0" brushRef="#br0" timeOffset="124028.73">18852 16561 2475 0,'0'0'0'15,"0"0"-1"-15,0 0 1 16,0 0 21-16,0 0 2 15,0 0 17-15,0 0 2 16,0 0-22-16,0 0 1 16,0 0-2003-16</inkml:trace>
  <inkml:trace contextRef="#ctx0" brushRef="#br0" timeOffset="124339.66">19085 16218 2789 0,'0'0'0'0,"0"0"15"16,0 0-1-16,0 30 8 15,3-9 0-15,5 20 145 16,8 12 2-16,-3 4-77 16,4 4 0-16,3 1-11 15,1-3 1-15,-2-2-17 16,-4-8 1-16,-3-18-33 16,-2-11 1-16,-8-12-25 15,-10-12 1-15,8 4-2832 0</inkml:trace>
  <inkml:trace contextRef="#ctx0" brushRef="#br0" timeOffset="124491.26">19052 16518 2701 0,'0'0'0'15,"0"0"42"-15,0 0 2 16,0 0 11-16,36 6 1 16,9-14-4-16,7-8 0 15,-4-5-38-15,2-1 1 16,-6 5-8-16,-2 3 1 15,-42 14-2294-15</inkml:trace>
  <inkml:trace contextRef="#ctx0" brushRef="#br0" timeOffset="124896.48">19668 16404 2324 0,'0'0'0'0,"0"0"12"15,0 0 1-15,-23-5-9 16,3 1 0-16,-5 2 101 16,-3 8-1-16,-3 9 10 15,4 11 2-15,6 1-18 16,1 8-1-16,9 8 0 16,7 0 0-16,4 1-24 0,8-7 1 15,3-14-19-15,-3-5 0 16,0-6-16-16,3-10 0 15,5-10-14-15,3-12 0 16,2-11-8-16,-4-6 0 16,-3 1-9-16,-3 7 1 15,3 6-5-15,-1 7 2 16,-7 8-4-16,-2 8 0 16,2 8 0-16,5 11-1 15,8 15 0-15,1 5 0 16,-5-6-1-16,2-7 1 15,1-9-1-15,-1-5 0 16,0-8-2-16,-1-12 0 16,-16 8-2727-16</inkml:trace>
  <inkml:trace contextRef="#ctx0" brushRef="#br0" timeOffset="125230.7">19893 16444 2651 0,'0'0'0'0,"8"19"18"16,-5-3 0-16,1 1 7 16,-2 5 1-16,0 3 114 15,0-1 1-15,-2-1-61 16,0-3 1-16,2-8-16 16,4-6 0-16,3-4-12 15,9-6-1-15,9-6-18 16,3-10 1-16,5-5-10 0,0 1-1 15,-10 3-7-15,-2 9 0 16,-2 14-4-16,-4 12 2 16,-5 15 1-16,-4 4-1 15,-7 5 1-15,-1-3 1 16,0-16-2-16,0-5 0 16,2-4-8-16,2-4 1 15,-2-4-8-15,-2-12 0 16,0 10-2779-16</inkml:trace>
  <inkml:trace contextRef="#ctx0" brushRef="#br0" timeOffset="125712.58">20449 16446 2487 0,'0'0'0'15,"0"0"4"-15,23-20 0 0,-11 6-3 16,-5-1 2-16,-3-1 56 15,-2 4 2-15,-4 6 52 16,-2 2 2-16,-7 2-2 16,-5 8 0-16,-14 10 1 15,1 11 0-15,6 7-29 16,7-3 2-16,9 2-31 16,7-5 0-16,7-3-13 15,11-5 0-15,9 1-10 16,5-5-1-16,9-8-10 0,-5-6-1 15,7-2-15-15,-5-4-1 16,-9-12-5-16,-4-3 1 16,-6-5-3-16,-3-5 1 15,-9-3-8-15,-5 5 1 16,-4 9-3-16,-3 7 0 16,-1 3 2-16,-6 4 1 15,1 4 6-15,-5 4-1 16,1 4 3-16,1 7 2 15,5 11 3-15,7 3 2 16,8 6 7-16,11-1 2 16,12-3 2-16,9-10 1 15,16-9-4-15,0-6 1 16,2-2-12-16,-16-10 0 16,-11-10-8-16,-8-11 1 15,-21 27-2878-15</inkml:trace>
  <inkml:trace contextRef="#ctx0" brushRef="#br0" timeOffset="126479.62">21677 16369 1721 0,'0'0'0'0,"0"0"6"15,0 0 0-15,0 0 47 16,0 0 0-16,0 0 154 16,0 0 1-16,0 0-62 15,0 0 0-15,-19-14 0 16,-14 18 1-16,-2 6-15 15,4 12 0-15,6 3-27 0,4 6 0 16,2 7-24-16,4-3 1 16,3-6-27-1,8-7 0-15,4-6-12 0,0-9-1 16,4-3-15-16,4-2 0 16,-1-2-11-16,7-4 0 15,3-2-11-15,2-7 2 16,5-9-5-16,1-3 0 15,-2 1 0-15,-2 9 0 16,0 9-2-16,-6 6 0 16,-3 6 0-16,3 11 0 15,5 13-1-15,1-1 0 16,0 0-3-16,-4-5 1 16,-5-10-5-16,-5-7 0 15,-1-3-11-15,0-2 0 16,-6-2-2767-16</inkml:trace>
  <inkml:trace contextRef="#ctx0" brushRef="#br0" timeOffset="126816.32">21860 16432 2324 0,'0'0'0'0,"0"0"34"16,0 0 2-16,0 0 14 16,0 0-1-16,0 0 116 15,0 0 0-15,0 0-70 16,0 0 2-16,11 25-3 15,-3-1 0-15,5-3-12 16,-1-5 1-16,-6-4-15 0,-2-8 0 16,-3 0-36-16,3-4 0 15,2-2-12-15,2-2 2 16,1-4-10-16,5-2 0 16,3 0-3-16,-1 2 1 15,-5 5-1-15,-1 1 0 16,-3 4 5-16,-1 3 0 15,2 3 2-15,0 2 0 16,3 4 3-16,1-4 0 16,-1-3-4-16,1-3 0 15,1-2-5-15,3-2 0 16,3-4-8-16,4-5-1 16,-23 9-2869-16</inkml:trace>
  <inkml:trace contextRef="#ctx0" brushRef="#br0" timeOffset="127262.46">22525 15915 2763 0,'0'0'0'0,"0"0"7"16,10 19 1-16,-6-1 20 15,0 11 1-15,0 18 147 16,1 6 2-16,7 8-88 0,0 0-1 16,-1-3-8-1,-1-3 0-15,-3-2-17 0,-3-8 1 16,-2-6-31-16,-2-11-1 16,-2-13-21-16,-2-11-1 15,-1-8-10-15,-13-11 1 16,-11-13-3-16,-5-3 1 15,-1 0-7-15,-1 3 2 16,-1 13-8-16,8 7 1 16,6 6-3-16,6 6 2 15,3 6 10-15,5-1-1 16,5 1 4-16,6 0 0 16,5 0 4-16,9-2 0 15,11 5 9-15,2 1 2 16,1-4-5-16,-5-2 1 15,-9-3-11-15,-7-5 2 0,-9 0-2807 16</inkml:trace>
  <inkml:trace contextRef="#ctx0" brushRef="#br0" timeOffset="128140.36">17445 17419 2588 0,'0'0'0'15,"0"0"43"-15,0 0 1 16,0 0 80-16,0 0 1 16,0 0-1-16,0 0 1 0,0 0-68 15,2 21 1-15,2 26-11 16,0 8 0-16,0-6-8 16,1-4 0-16,7-2-13 15,-4-9 0-15,-1-15-20 16,1-7-1-16,-4-6-8 15,-8-4 1-15,-4-4-33 16,-13-14 0-16,21 16-2552 16</inkml:trace>
  <inkml:trace contextRef="#ctx0" brushRef="#br0" timeOffset="128337.78">17285 17472 2123 0,'0'0'0'0,"4"-34"18"0,0 7 0 16,8 0 52-16,7 5 2 15,8 4 78-15,11 3 1 16,12-1-19-16,6 4 2 15,-4 10 32-15,-8 4 1 16,-13 2-29-16,-14 6 1 16,-9 6-49-16,-12 5 0 15,-9 7-34-15,-5 3 0 16,-7-2-31-16,4-9-1 16,6-8-18-16,1-6 0 15,14-6-2880-15</inkml:trace>
  <inkml:trace contextRef="#ctx0" brushRef="#br0" timeOffset="128703.58">17880 17295 2299 0,'0'0'0'0,"0"0"5"15,0 0 1-15,0 0 48 16,0 0 0-16,0 0 17 15,0 0 0-15,0 0-36 16,-27 34 0-16,2-1 12 16,4 10 1-16,13 0 10 15,10 0 0-15,8-4-1 0,11-7 1 16,10-11 0-16,5-11-1 16,1-10-5-16,-6-10-1 15,-5-7-23-15,-2-5 1 16,-7-7-4-16,-6-5 0 15,-3 1 4-15,-8 0 0 16,-9 0-1-16,-9 7 0 16,-5 5 0-16,-2 9 1 15,-2 8 2-15,6 4 0 16,-2 0-16-16,7 2 1 16,16-2-2676-16</inkml:trace>
  <inkml:trace contextRef="#ctx0" brushRef="#br0" timeOffset="129010.09">18132 17088 2563 0,'0'0'0'0,"0"0"34"16,0 0 2-16,0 0 6 15,0 0 0-15,15 37 158 16,-5-2 0-16,0 14-110 0,-3 4-1 16,-1-4-12-16,0-6-1 15,0-6-14-15,1 1 1 16,5-1-27-16,-1-8 0 15,-1-9-25-15,0-9 1 16,-10-11-2765-16</inkml:trace>
  <inkml:trace contextRef="#ctx0" brushRef="#br0" timeOffset="129436.32">18475 17380 2651 0,'0'0'0'15,"0"0"28"-15,0 0 0 16,0 0 0-16,0 0 2 16,0 0 7-16,0 23 0 15,0-13-29-15,7 0-1 0,1-2 2 16,4-3 0-16,3-1 4 16,2-6 0-16,2-4 4 15,-1-1 0-15,-7-5 1 16,-5 0 1-16,0 2 4 15,0 4 1-15,-2 3 15 16,-3 3 2-16,1 2 12 16,2 11 2-16,2 24 5 15,2 16 1-15,-3 12-3 16,-1 3 1-16,-4 7-9 16,-2-3-1-16,-1 1-8 0,-3-9-1 15,-2-15-20-15,0-11 1 16,-1-11-14-16,-5-7 1 15,-3-7-8-15,-8-7 0 16,-4-6-6-16,-6-8 1 16,1-7-23-16,7-7 0 15,8-3-27-15,5-5 1 16,14 30-2573-16</inkml:trace>
  <inkml:trace contextRef="#ctx0" brushRef="#br0" timeOffset="130287.2">18852 17284 2274 0,'0'0'0'0,"0"0"-1"16,0 0 1-16,0 0 0 15,0 0 0-15,0 0 31 16,19 19 2-16,-15-3 48 16,4 11 0-16,-5 9 13 15,-3 3 0-15,4-2-4 16,-4-12 1-16,4-13-19 16,-4-6-1-16,4-2-17 15,0-4 1-15,7-4-22 0,12-6-1 16,12-13-13-16,0-5 1 15,-6 3 1-15,-8 5 0 16,-4 7 1-16,-5 5 0 16,-5 6 4-16,1 4 1 15,4 4 0-15,-1 5 1 16,5 5-4-16,-5 0 1 16,-3-3-7-16,-2-1 0 15,-1-4-5-15,1-4 1 16,0 0-6-16,2-4 0 15,3-4-4-15,6-8 2 16,10-13-5-16,4-3 1 16,4 9 0-16,-10 7 1 15,-4 10-1-15,-2 2 0 16,-1 6 0-16,-1 4 2 16,2 5 4-16,-2 5-1 0,-1 3 2 15,-8-1 0-15,3-6-2 16,-3-5 0-16,3-1-4 15,1-2 1-15,7-2-4 16,4-6 1-16,6-12-2 16,0-7-1-16,-4-3-9 15,-2-2 0-15,-8 1-13 16,-3 3 1-16,0 9 3 16,-9 3-1-16,1 4 11 0,-4 4 0 15,0 0 6-15,-4 4 0 16,1 6 3-16,3 11 1 15,3 7 0-15,5 3 0 16,9 0 1-16,5-9 1 16,3-3-1-16,2-7 1 15,3-8 0-15,1-8 0 16,-8-6 1-16,-4-7-1 16,-9-7 1-16,-8-5 2 15,-10-8 0-15,-7-1 2 16,-12 7 1-16,-2 4 1 15,-4 1-5-15,-1 9 2 16,1 11-4-16,2 6 0 16,4 4-12-16,4 1 0 15,23-5-2640-15</inkml:trace>
  <inkml:trace contextRef="#ctx0" brushRef="#br0" timeOffset="130587.67">20003 17282 2575 0,'0'0'0'0,"0"0"0"16,0 0 0-16,23 13-1 15,-19-7 1-15,-1 6 35 0,-1 2-1 16,0 3 20-16,-2 1 1 15,0-2 18-15,0-7 0 16,0-3 14-16,2-2-1 16,2-4-12-16,2-6 0 15,5-9-19-15,9-9 1 16,6-9-9-16,0-2 0 16,-9 1-21-16,-6 7 1 15,-11 27-2636-15</inkml:trace>
  <inkml:trace contextRef="#ctx0" brushRef="#br0" timeOffset="130871.02">20424 16949 2763 0,'0'0'0'0,"0"0"34"16,0 0 0-16,0 0 80 15,15 21 1-15,-7 13 52 16,2 20 0-16,1 17-88 16,-3 3 0-16,0 11-11 15,-1 3 0-15,1 10-16 16,4-6-1-16,-1-6-19 16,-1-10-1-16,-3-19-22 15,-1-12 0-15,-4-16-10 16,-6-15 0-16,-5-18-48 15,-9-21 0-15,18 25-2781 0</inkml:trace>
  <inkml:trace contextRef="#ctx0" brushRef="#br0" timeOffset="131070.5">20439 17325 2198 0,'0'0'0'16,"0"0"3"-16,25-16 2 16,-9 10 13-16,-1-2 1 15,14 3 138-15,6 3 0 16,7 2-34-16,-3 3 1 15,-9 9-16-15,-7 6 0 16,-9 5-37-16,-10 7 0 16,-12 9-29-16,-9 0 2 15,-10-4-22-15,-10-7-1 16,-3-11-20-16,3-13 0 16,37-4-2472-16</inkml:trace>
  <inkml:trace contextRef="#ctx0" brushRef="#br0" timeOffset="131537.53">20844 16861 2575 0,'0'0'0'0,"0"0"-5"0,0 0 1 15,5 21 23-15,-1 5 0 16,0 25 162-16,4 7-1 16,-1 9-47-16,1-1-1 15,6-3-15-15,-1-2 0 16,2-10-16-16,7-12 1 16,5-8-53-16,-1-9 2 15,-4-10-34-15,-5-10 0 16,-2-10-13-16,1-12-1 15,3-9-10-15,2-1 1 16,-3 5-30-16,-1 7 0 16,-2 10-25-16,-3 8 1 15,-1 2 19-15,3 6 1 16,5 8 26-16,4 5 2 16,10 5 11-16,-2 1 0 15,-8-5 3-15,-4-5 0 0,-7-3 10 16,-5-10 0-16,-1 0 5 15,-2-2 1-15,0-2-7 16,0-4 0-16,3-2-11 16,7-9 1-16,-14 15-2686 15</inkml:trace>
  <inkml:trace contextRef="#ctx0" brushRef="#br0" timeOffset="131757.71">21427 17156 2500 0,'0'0'0'16,"0"0"21"-16,0 0 0 15,13 20 51-15,-9-2 0 16,8 11 155-16,3 2-1 16,-4-3-112-16,-1-7 0 15,0-5-23-15,-1-6 1 16,-1-2-19-16,-2-5 0 15,-2-1-55-15,-2-2 0 16,-2 0-2818-16</inkml:trace>
  <inkml:trace contextRef="#ctx0" brushRef="#br0" timeOffset="131921">21246 16957 2324 0,'0'0'0'0,"0"0"-20"15,0 0 3-15,0 0-1699 16</inkml:trace>
  <inkml:trace contextRef="#ctx0" brushRef="#br0" timeOffset="132320.41">21844 17023 2463 0,'0'0'0'15,"0"0"-1"-15,0 0 1 16,0 0 0-16,0 0 0 15,-34-15 57-15,9 11 0 16,1 8 40-16,9 3-1 16,2 3 10-16,3 4 0 15,4 5-22-15,4 3 0 16,4 3-31-16,10-1 1 16,13-3-17-16,2 1 1 15,-2 3-10-15,-4-3 2 16,-4-6-11-16,-1-7 1 15,-9-1 4-15,1 2 2 0,-6-2-8 16,-4 6 1-16,-6 1-3 16,-3 1 0-16,-12-4-11 15,-4-4 1-15,-6-8-7 16,6-10 1-16,27 10-2669 16</inkml:trace>
  <inkml:trace contextRef="#ctx0" brushRef="#br0" timeOffset="132871.74">22154 17123 2425 0,'0'0'0'15,"0"0"-2"-15,0 0 2 16,0 0-11-16,0 0 1 16,14 24 37-16,-11-15 0 15,3 7 29-15,2 0 0 16,-2 3 17-16,-3-3 1 16,-1-6 5-16,0-4-1 15,2-4-20-15,2-8 0 16,4-6-28-16,3-8 2 15,4-11-4-15,-1 4 0 0,-7 9-2 16,-1 8 0-16,-4 6 3 16,2 6 0-16,3 6 8 15,3 6 0-15,1 7 7 16,5 1 0-16,-1 3-5 16,-4-5 0-16,-1-10-4 15,-2-4-1-15,1-6-6 16,5-8 2-16,9-8-12 15,-2-5 0-15,4-7-6 16,-2 5 0-16,-4 1-4 0,-2 6 0 16,-4 11 0-16,1 8 1 15,3 9-1-15,6 8 1 16,2 5 2-16,-4-1 1 16,-4-5 2-16,-3-3-1 15,-3-4-4-15,-3-12 1 16,-2-14-6-16,-8-23 0 15,0 37-2832-15</inkml:trace>
  <inkml:trace contextRef="#ctx0" brushRef="#br0" timeOffset="187172.01">15382 18155 2439 0,'0'0'9'0,"35"0"0"15,-8 2 14-15,-8-4-1 16,-2 2 35-16,1-6 2 16,-3-4 33-16,0-5 0 15,5-5 29-15,-1-1 1 16,-10-1-16-16,-3 2 0 15,-6 7-24-15,-4 1 1 16,-3 2-24-16,-1 2 0 16,-4 4-14-16,-3 6 0 15,-8 12-12-15,0 8 1 16,2 5-13-16,5 1 2 16,11-5-6-16,5-1 1 0,7 1-6 15,9-1 0-15,11 1-3 16,3-3 1-16,5-9-6 15,-6-5 0-15,-4-6-5 16,-2-2 0-16,-4 0-20 16,-3 2 1-16,-7 0-65 15,-1-2 1-15,-8 2-2628 16</inkml:trace>
  <inkml:trace contextRef="#ctx0" brushRef="#br0" timeOffset="187396.41">15796 18096 2588 0,'36'8'0'0,"30"8"0"15,-5 1-12-15,-12-1 0 16,-15-6 11-16,-7-2 1 15,-8 0 2-15,-7-3 0 16,-8-3 3-16,0-2-1 16,-4 0-1936-16</inkml:trace>
  <inkml:trace contextRef="#ctx0" brushRef="#br0" timeOffset="187590.89">16019 18004 2620 0,'0'0'14'16,"-37"47"2"-16,11-10 30 15,-5-5 1-15,-4-1-2 16,4-1 0-16,12 1 1 16,6-4 0-16,3-3-16 15,4-7 1-15,6-17-2271 0</inkml:trace>
  <inkml:trace contextRef="#ctx0" brushRef="#br0" timeOffset="188191.37">16329 18079 2245 0,'19'-10'137'0,"20"-12"0"16,-11 7-53-16,-12 5 0 16,-8 4-18-16,-5 4 1 0,-1 2-6 15,0 0 2 1,-2 0-5-16,-2 0 2 0,-2 4 2 15,-5 8-1-15,-14 11 6 16,-4 5-1-16,8-1-6 16,9-1 1-16,2-5-12 15,4 3 2-15,8 9-7 16,4 4 1-16,4-2-15 16,9-7 1-16,4-11-8 15,4-7 0-15,5-6-5 16,5-8 0-16,-1-8-10 15,1-9 0-15,-9-9-6 16,-6-3 2-16,-9-4-4 0,-5 2 1 16,-7 7-1-16,-3 5 0 15,-2 5 0-15,1 6 0 16,-1 5 0-16,-2 5 0 16,0 4 0-16,-2 5 1 15,-3 11 0-15,-1 8 1 16,4 1 1-16,6 4 2 15,4-1 2-15,9-5-1 16,14-3 2-16,8-11 0 16,4-11-1-16,3-7 0 15,0-5-6-15,-5-8 0 16,-3-5-11-16,-7-3 1 16,-27 28-2866-16</inkml:trace>
  <inkml:trace contextRef="#ctx0" brushRef="#br0" timeOffset="188788.37">17087 17842 2658 0,'0'0'36'0,"0"0"1"16,0 0-37-16,0 0 1 15,0 0 60-15,12 37-1 16,-5 18 47-16,5 11 1 16,-4 11-1-16,-1 1 1 15,1 2-22-15,-4 1 2 16,0-11-35-16,1-5-1 16,3-16-18-16,-2-14 1 15,-4-17-20-15,-4-7 0 16,-2-7-9-16,-4-10-1 15,-3-7-3-15,-1-19 0 0,1-21-2 16,3-9 0-16,12-1 0 16,4 2 0-16,7 11 1 15,4 8 1-15,0 11 2 16,-1 13-1-16,-1 13 4 16,4 7 0-16,6 5 7 15,0 3 1-15,-4 2 4 16,-7 4 0-16,-13 1-2 15,-18 3 0-15,-12 1 1 16,-11-5 0-16,1-8-15 0,4-8-1 16,33 0-2884-16</inkml:trace>
  <inkml:trace contextRef="#ctx0" brushRef="#br0" timeOffset="189031.57">17510 17875 2973 0,'0'0'155'0,"0"0"1"16,16 25-77-16,-8 5 0 15,-5 13-36-15,-3 6 0 16,0-4-12-16,-3-6 1 15,-1-4-9-15,0-7 1 16,4-11-12-16,0-7 1 16,0-8-14-16,-4-8 0 0,4 6-2746 15</inkml:trace>
  <inkml:trace contextRef="#ctx0" brushRef="#br0" timeOffset="189272.7">17503 18026 2708 0,'0'0'39'15,"61"-10"-1"-15,-1-4-24 16,-6 1 1-16,-12 1-15 0,-11 4 1 16,-10 4-1-16,-7 4 0 15,-1 2-1-15,1 4 1 16,-1 2 0-16,-3 7 0 16,-6 13 0-16,-4-1 1 15,-2-5 5-15,0-5 0 16,-2-3 22-16,0-2 2 15,0-2 17-15,0-4 0 16,2-3-8-16,0-3 2 16,2 0-2336-16</inkml:trace>
  <inkml:trace contextRef="#ctx0" brushRef="#br0" timeOffset="189421.31">17822 17934 2273 0,'0'0'-1706'0</inkml:trace>
  <inkml:trace contextRef="#ctx0" brushRef="#br0" timeOffset="189758.54">18117 18016 2620 0,'0'0'21'0,"0"0"2"15,0 0-29-15,-16 35 1 16,12-5 14-16,4 3 0 16,4-2 45-16,4-9 1 15,4-5 32-15,3-3-1 16,4-6 6-16,6-6 0 15,8-10-20-15,3-8 0 16,-1-9-18-16,-8-6 1 16,-6-10-6-16,-9-3 0 15,-16 5-6-15,-10 8 0 16,-9 7-4-16,-4 11 1 16,-1 11-5-16,-7 8 0 15,-6 5-4-15,5-1 2 16,9 0-22-16,12 0 0 15,3-4-11-15,8-2 0 16,4-4-2858-16</inkml:trace>
  <inkml:trace contextRef="#ctx0" brushRef="#br0" timeOffset="190096.64">18428 17961 2877 0,'0'0'49'16,"0"0"1"-16,0 0-12 16,22 30 0-16,-19-13 8 0,-1 3 0 15,-2-5 3-15,0-3 1 16,0-2-3-16,2-4 0 16,4-2-9-16,6-4 0 15,3-6-5-15,8-4 0 16,2-6 3-16,4-1 1 15,-2-1-1-15,-2 6 0 16,-4 14-7-16,-4 8 2 16,-1 8-3-16,-5 3 1 15,-3 3-4-15,-4-5 0 16,0-7-7-16,0-4 0 16,-4-4-6-16,3 0-1 15,1-2-11-15,0-2 0 16,-4 0-2889-16</inkml:trace>
  <inkml:trace contextRef="#ctx0" brushRef="#br0" timeOffset="190457.17">19062 17910 2021 0,'0'0'86'16,"42"-10"0"-16,-13 7-38 16,-8 3-1-16,-10 2 66 0,-7-2 0 15,-2 0 23 1,-4 1 0-16,-3 5-27 0,-7 4 0 16,-9 2-6-16,-6 2 1 15,0 3-23-15,6 3 0 16,7-3-19-16,9 1 0 15,5 2-19-15,7 1 0 16,11 5-14-16,1 1 1 16,-4 2-9-16,-11-3 2 15,-12-1-9-15,-15-5 2 16,-25-4-5-16,-17-5 1 16,-12-5-7-16,-10-12 1 15,87 6-2819-15</inkml:trace>
  <inkml:trace contextRef="#ctx0" brushRef="#br0" timeOffset="-24391.8">20872 18014 2244 0,'0'0'81'0,"0"0"-1"0,0 0-40 15,0 0-1-15,0 0 25 16,0 0 0-16,0 0 15 15,0 0 0-15,23-2-1 16,12 4 0-16,11 4 11 16,-1 6-1-16,-7 5-30 15,-11 7 0-15,-14 3-21 16,-7 3 1-16,-8-5-16 16,-5-5 0-16,-3-3-10 15,-2-5 1-15,-3-8-5 16,0-8 1-16,-1-8 2 0,3-7 0 15,3-11 9-15,8-3 2 16,6 2 7-16,4 3 1 16,1 5 4-16,5 5-1 15,3 8 0-15,-1 4-1 16,-1 3-4-16,6-1 1 16,2-4-15-16,0-2 2 15,-3-2-13-15,-3 1 2 16,-17 11-2803-16</inkml:trace>
  <inkml:trace contextRef="#ctx0" brushRef="#br0" timeOffset="-24154.26">21265 17961 2763 0,'0'0'26'16,"0"0"0"-16,33 18 3 16,-22-3 2-16,-5 7 11 15,-2 3 2-15,-2 1 4 16,0-5 2-16,0-1-3 16,0-4 1-16,-1-6-10 15,-1-5 1-15,0-5-2463 0</inkml:trace>
  <inkml:trace contextRef="#ctx0" brushRef="#br0" timeOffset="-23974.74">21325 17844 2763 0,'0'0'43'0,"0"0"0"15,0 0-43-15,0 0 0 16,0 0-87-16,0 0 1 16,0 0-1922-16</inkml:trace>
  <inkml:trace contextRef="#ctx0" brushRef="#br0" timeOffset="-23658.69">21627 17906 2347 0,'0'0'24'15,"0"0"-1"-15,0 0-23 16,-10-19 0-16,2 15 17 16,-3 2 0-16,-6 4 58 15,-8 6 0-15,-4 7 42 16,4 7 1-16,9 3-7 0,9-3 0 15,3-1-21-15,8 1 0 16,5-2-25-16,5-1 1 16,5 3-18-16,0-3 0 15,0-7-18-15,1-6-1 16,1-6-20-16,4-8 1 16,4-8-10-16,-10-7 0 15,-19 23-2641-15</inkml:trace>
  <inkml:trace contextRef="#ctx0" brushRef="#br0" timeOffset="-23258.92">21825 17577 2704 0,'0'0'16'16,"19"53"1"-16,-7-2-10 15,-8 0 1-15,-4-6 24 16,-4 0 0-16,0-2 24 16,4-4 0-16,0-13 16 15,0-9 0-15,0-7-3 16,0-8 0-16,0-2-15 16,0-4 0-16,8-7-13 15,3-7 2-15,3-8-8 16,1 3 1-16,0 9-5 15,-1 10 1-15,-1 4-9 0,3 8 2 16,3 14-2-16,0 7 2 16,-3 4-6-16,-3-3 1 15,1-3-4-15,-3-5 1 16,1-11-7-16,-5-5 1 16,-3-4-10-16,0-4 0 15,4-4-12-15,1-3 0 16,-9 9-2769-16</inkml:trace>
  <inkml:trace contextRef="#ctx0" brushRef="#br0" timeOffset="-22739.97">22462 17873 2364 0,'0'0'7'15,"0"0"1"-15,15-39-10 0,-7 21 1 16,-4 7 33-16,-2 3-1 15,0 4 93-15,-2 6-1 16,-4 2 18-16,-4 5 1 16,-7 15-29-16,-8 7 2 15,7 10-26-15,9-3 2 16,5-7-26-16,6 0 2 16,5-1-20-16,7-5 1 15,-1-3-17-15,2-5 2 16,6-11-18-16,4-14-1 15,4-13-14-15,-2-13 1 0,-29 34-2775 16</inkml:trace>
  <inkml:trace contextRef="#ctx0" brushRef="#br0" timeOffset="-22337.72">22670 17358 2575 0,'0'0'0'0,"0"0"1"0,0 0 1 16,19 0 85-16,-11 2 0 16,-1 4 34-16,1 13 1 15,4 21-46-15,-5 11 0 16,-5 9-10-16,-2 1 2 16,0 2-11-16,0-5 1 15,0-3-10-15,2-4 0 16,0-12-10-16,-2-11 1 15,0-15-14-15,0-7 1 16,0-2-7-16,0-6 1 16,2-2-7-16,8-9 2 15,9-19-7-15,2-3 1 16,0 8 2-16,-3 9 0 16,-3 10 4-16,-3 8-1 15,1 6 2-15,2 10 0 16,5 9 3-16,-1 3 0 15,-2-5-8-15,-1-3 0 0,-5-1-8 16,-3-3 0-16,-4-6-4 16,0-4 1-16,-4-6-2890 15</inkml:trace>
  <inkml:trace contextRef="#ctx0" brushRef="#br0" timeOffset="-21990.01">23057 17944 2720 0,'0'0'97'0,"0"0"2"16,2 0-43-16,7-8 0 15,10-12-27-15,6-9 1 16,-1-4 7-16,-7 1 0 16,-6 7 10-16,-5 3 0 15,-2 3 1-15,-2-1 2 16,-4 4-2-16,-2 5 1 15,-2 3-9-15,-3 6 0 16,-5 4-3-16,-7 6 1 16,-12 9-2-16,3 7 1 15,7-3-4-15,9 3 0 16,6 1-8-16,6 1 1 16,6-5-6-16,6-3 0 15,3 1-8-15,10-7 1 16,10-2-9-16,4-8 2 15,-3-8-6-15,-1-6 0 0,-33 12-2903 16</inkml:trace>
  <inkml:trace contextRef="#ctx0" brushRef="#br0" timeOffset="-21707.07">23374 17683 2603 0,'0'0'85'16,"0"0"1"-16,0 0-49 0,0 0 0 16,0 0 27-1,0 0 0-15,0 0 13 0,-35 33 0 16,14 7 5-16,6 1 1 16,7 2-15-16,8-4-1 15,6-6-14-15,6-3 1 16,3-11-13-16,0-5 1 15,-1-10-14-15,9-10 1 16,10-8-23-16,-1-5-1 16,-3-9-6-16,-8-7 0 15,-21 35-2764-15</inkml:trace>
  <inkml:trace contextRef="#ctx0" brushRef="#br0" timeOffset="-21441.91">23493 17244 2550 0,'0'0'0'0,"0"0"18"15,0 0 1-15,0 0 50 16,0 0 0-16,0 0 99 16,25 30-1-16,-13 9-78 15,-2 12 1-15,-5 14-7 16,-1 3 0-16,-2 1-15 15,0 1 0-15,0-1-20 16,2-9 2-16,4-7-21 16,-1-12 1-16,-3-17-25 0,-2-10-1 15,-2-14-2785-15</inkml:trace>
  <inkml:trace contextRef="#ctx0" brushRef="#br0" timeOffset="-21138.68">23834 17619 2728 0,'0'0'49'0,"0"0"0"16,-27 15-17-16,4-1 0 16,-12 4-19-16,1-1-1 15,9-1 6-15,9-6 1 16,9-5 5-16,3-1 0 15,4 0 26-15,0 0 0 16,0 0 13-16,7 4 0 16,11 8-7-16,9-1 0 0,5 1-11 15,1-4 1-15,-6-2-9 16,0-1 1-16,-2-3-11 16,2-4 0-16,-10-6-21 15,-5 0 0-15,-4-2-8 16,-5-1 1-16,-3 7-2675 15</inkml:trace>
  <inkml:trace contextRef="#ctx0" brushRef="#br0" timeOffset="-20937.22">23948 17558 2362 0,'0'0'0'16,"0"0"13"-16,0 0 2 16,21 6 48-16,-15-6 1 15,-1 2 138-15,1 9 1 16,9 15-93-16,3 7 1 15,-5 6-11-15,-5-1 0 16,-2-7-21-16,3-8 1 16,-1-9-26-16,-2-6 0 15,-2-4-35-15,0-8 0 16,-4 4-2756-16</inkml:trace>
  <inkml:trace contextRef="#ctx0" brushRef="#br0" timeOffset="-20793.61">23994 17472 2625 0,'0'0'0'16,"0"0"20"-16,0 0-1 0,0 0-18 15,0 0 1-15,0 0-2003 16</inkml:trace>
  <inkml:trace contextRef="#ctx0" brushRef="#br0" timeOffset="-20259.07">24250 17601 2416 0,'0'0'67'15,"21"45"1"-15,-6-16 83 0,-5-13 0 16,-6-4-72-16,0-4 0 16,-2-3-11-16,-1 1-1 15,1-2-7-15,0-2 0 16,2-2-15-16,2-2 1 15,4-4-9-15,3-5 1 16,10-7-5-16,2-2-1 16,-2 7-10-16,-2 5 0 15,-7 4-6-15,-1 6 0 16,1 4-4-16,3 6 1 16,6 5-4-16,0 1 1 15,-2-5 1-15,-1-5 0 16,-5-4-1-16,1-4 1 15,-1-4-1-15,8-2 0 16,6-3-2-16,-2-7 1 16,-4 0 0-16,-6-3 1 15,-7 7 1-15,-4 4 1 16,-4 2 0-16,-8-2 1 0,-6-5 2 16,-7-7 0-16,-6-1 3 15,4 3 0-15,7 4 2 16,5 6 1-16,3 6 5 15,6 12 0-15,4 16 1 16,11 19 0-16,16 14-4 16,2 7 2-16,-6 5-3 15,-2 1 1-15,0-1-3 0,-2-5-15 16,-4-1-5 0,-6-7 0-16,-5-7 0 0,-8-6 0 15,-11-13 0-15,-14-20 0 16,25-12-3061-16</inkml:trace>
  <inkml:trace contextRef="#ctx0" brushRef="#br0" timeOffset="-19003.29">21971 18564 2412 0,'0'0'36'16,"-11"-27"1"-16,-1-6-25 0,1 3 1 16,-1 9 25-1,2 3 0-15,1 8 21 0,-5 6-1 16,-3 6 4-16,-10 6 0 15,-9 6 15-15,1 7-1 16,10 3-15-16,6 1-1 16,7-3-14-16,6-2 0 15,4 1-8-15,6 1 1 16,4 1-10-16,5 5 1 16,7 1-8-16,3-4 1 15,-2-5-3-15,0-8 1 16,0-10-4-16,2-10 1 15,0-14-3-15,2-5-1 16,-3-4-1-16,-5 1 0 16,-4 11-2-16,-1 5 2 15,-6 6-5-15,-2 4 0 16,-3 2-4-16,1 4 2 0,0 4-4 16,-2 12 1-16,0 17-2 15,-2 6 2-15,2-2-3 16,0-9 0-16,0-17 0 15,0-5 0-15,0-6-2 16,2-8 1-16,4-10-1 16,0-15 1-16,-4-8-1 15,-6-4-1-15,-4-4 1 16,-5 0 1-16,-6-4 1 0,-6 0 0 16,-6 0 0-1,-6 2 0-15,-11-2 3 0,-6 12 2 16,-9 20 5-16,-9 17 1 15,-6 17 7-15,1 15 1 16,7 13 6-16,7 10 1 16,11 11-1-16,19 3-1 15,18-3-1-15,26 3 0 16,20 3-1-16,19-5-1 16,14-12-3-16,9-18 0 15,6-15-14-15,3-16 1 16,-1-12-8-16,-10-18 1 15,-71 26-2883-15</inkml:trace>
  <inkml:trace contextRef="#ctx0" brushRef="#br0" timeOffset="-17908.87">22601 18396 2533 0,'0'0'36'0,"0"0"0"16,0 0-34-16,-25 21 2 15,5 3 38-15,-3 3 2 16,2 3 37-16,6-3 1 15,7-1 8-15,6-7 0 16,4 1-21-16,2-3 2 16,0-3-25-16,1-2 0 15,7-4-13-15,5-4 2 16,6-2-11-16,6-6 1 16,4-4-9-16,0-4 1 15,-8-2-4-15,-6-1-1 0,-4 3-3 16,-5 6 0-16,0 2-1 15,-1 2 1-15,1 2-1 16,-1 2-1-16,1 6 2 16,0 4 1-16,3 5-3 15,6 5 0-15,1-1 0 16,-1-3 1-16,2-4-4 16,2-6 0-16,0-8 0 15,-2-6 0-15,-1-4 2 16,-5-4 1-16,-7-1 4 0,-4-5 1 15,-6-5 7-15,-8-5 0 16,-9 3 9-16,-8 1 1 16,-6 5 2-16,-7 5 1 15,-6 8-11-15,1 8 0 16,9 8-17-16,11 4 1 16,7-2-5-16,7-4 0 15,11-6-2855-15</inkml:trace>
  <inkml:trace contextRef="#ctx0" brushRef="#br0" timeOffset="-17339.47">23053 18445 2019 0,'0'0'39'16,"0"0"-1"-16,0 0-32 16,0 0 2-16,0 0 110 15,19 4 1-15,-11 4 35 16,1 3 1-16,3 5-31 16,-3 2 1-16,1-3-23 15,-2-3 1-15,-2-4-32 16,-1-4 0-16,3-2-27 0,4-4 3 15,3-4-23-15,2-2 2 16,3-4-7-16,-3 1 0 16,-6 3-2-16,-3 4 1 15,-4 2 1-15,0 0 0 16,0 0 0-16,0 0 0 16,-1-2 0-16,1 2 0 15,0 2 2-15,0 0 0 16,0-2-3-16,0 0 0 15,-1 0-2-15,1 0-1 16,0 0-1-16,2 0 0 16,4 2-1-16,1 4-1 15,1 4-5-15,-1 0-1 16,8 0 0-16,1 0 1 16,-5-2-4-16,-1-3 2 15,1-4-3-15,0-5 0 16,1-4-1-16,-3 0 0 0,-1 0-1 15,-5-1 0-15,-3-3-1 16,-2 0 1-16,-2-2-15 16,-4-3-1-16,4 19-2797 15</inkml:trace>
  <inkml:trace contextRef="#ctx0" brushRef="#br0" timeOffset="-16889.93">23515 18124 2912 0,'0'0'22'0,"0"0"2"16,7 29-19-16,5-1 1 15,7 11 32-15,0 10 0 16,-1 9 41-16,-3 7 0 16,2 9 21-16,5-1 0 15,-5-14-19-15,-2-3 1 16,-1 1-23-16,1-4 2 15,6 0-26-15,-1-8-1 16,-9-16-17-16,-9-11 1 16,-8-10-11-16,-9-12 0 15,-10-12-6-15,-4-13 1 16,2-14-2-16,2-6 0 16,8-2 0-16,3-2 0 15,8 8 1-15,5 8 1 16,6 7 4-16,5 7 1 15,3 1 3-15,9 5 0 0,1 1 5 16,9 6 0-16,9 6 4 16,-3 8 0-16,-9 4 1 15,-10 6 0-15,-11 5-6 16,-12 5 2-16,-17 5-6 16,-8 1 0-16,-11-9-5 15,-3-7 0-15,9-8-6 16,7-12 1-16,27 6-3008 15</inkml:trace>
  <inkml:trace contextRef="#ctx0" brushRef="#br0" timeOffset="-16604.81">23917 18386 2379 0,'0'0'90'0,"0"0"2"15,23 8-55-15,-13 2 2 16,-1 5 72-16,1 3 1 16,-3 2 26-16,-1-3 1 15,0-3-29-15,0-4 0 16,-2-2-20-16,-1-3 1 0,1 1-30 15,0-2 2-15,-2-4-33 16,-2-10 0-16,0 10-2822 16</inkml:trace>
  <inkml:trace contextRef="#ctx0" brushRef="#br0" timeOffset="-16460.2">23948 18096 2659 0,'0'0'-16'0,"2"-23"2"16,-2 23-1959-16</inkml:trace>
  <inkml:trace contextRef="#ctx0" brushRef="#br0" timeOffset="-16258.75">24144 18022 2812 0,'10'23'102'0,"13"36"1"15,4 12-55-15,-4 1 2 16,-6-1 1-16,-2-7 1 16,1-5 6-16,-3-10 2 15,-5-10-14-15,-6-13 0 16,-2-13-30-16,0-17 0 15,0 4-2611-15</inkml:trace>
  <inkml:trace contextRef="#ctx0" brushRef="#br0" timeOffset="-15839.16">24467 18562 3029 0,'0'0'71'0,"0"0"0"15,43-29-53-15,-22 6 0 16,-4-5 31-16,-2-3 2 15,-5-3 16-15,-6 7 1 16,-4 11 6-16,-2 11 1 16,0 1-10-16,-4 4 1 15,-5 2-10-15,-7 5 0 16,-7 13-17-16,2 9 1 16,6 11-16-16,5-3 2 15,11-4-7-15,4-9 1 16,5-11-6-16,4-3-1 15,5-2-6-15,8-4 0 16,8-6-5-16,1-8 0 0,-3-13-2 16,-6-11 0-1,-25 34-3036-15</inkml:trace>
  <inkml:trace contextRef="#ctx0" brushRef="#br0" timeOffset="-15593.77">24739 17906 3071 0,'0'0'20'16,"17"36"1"-16,6 11-6 0,-4 9 0 16,-3 9 34-16,-5 2 0 15,1 1 48-15,-3 1 1 16,-3-1-8-16,-2-1 1 15,-2-8-30-15,-2-12 0 16,-2-14-37-16,-2-12 1 16,4-21-2866-16</inkml:trace>
  <inkml:trace contextRef="#ctx0" brushRef="#br0" timeOffset="-15341.86">24775 18288 2973 0,'25'-19'56'15,"23"-22"1"-15,-4 1-56 16,-13 11 0-16,-13 9-103 16,-7 5 0-16,-11 15-2062 0</inkml:trace>
  <inkml:trace contextRef="#ctx0" brushRef="#br0" timeOffset="-15126.45">25000 18235 3036 0,'2'4'35'0,"16"32"1"15,-7-3-4-15,1-4 2 16,-3-5 9-16,-1-1 0 16,-2-1 5-16,-2-5-1 15,1-3 2-15,-1-4 0 16,-2-6-15-16,0-14 0 15,-2 10-2675-15</inkml:trace>
  <inkml:trace contextRef="#ctx0" brushRef="#br0" timeOffset="-14972.4">25064 17983 2160 0,'0'0'-1621'15</inkml:trace>
  <inkml:trace contextRef="#ctx0" brushRef="#br0" timeOffset="-14591.86">25179 18286 2347 0,'0'0'15'0,"21"-4"-1"15,-7 0-11-15,-3-1-1 16,-5-5 6-16,0-4 1 16,0-6 47-16,0 1 0 15,-3 3 71-15,3 6-1 16,-2 7-2-16,0 4 0 16,0 3-24-16,3 10 1 15,7 17-20-15,5 3 0 16,2-11-19-16,-1-7-1 15,-7-8-8-15,-3-4 1 16,-3-2-1-16,-3 0-1 16,0 0-10-16,0-2 1 15,0-4-7-15,0-6-1 0,-3-8-5 16,1-1-1-16,0 3-5 16,-2 6 2-16,0 4-7 15,0 0 2-15,0 2-6 16,2 6 2-16,6 2-5 15,5 2 1-15,16 2-2 16,14-4 0-16,5-8-9 16,-6-17-2-16,-42 21-3069 15</inkml:trace>
  <inkml:trace contextRef="#ctx0" brushRef="#br0" timeOffset="157982.6">13490 14468 1821 0,'0'0'7'0,"0"0"-1"16,0 0 14-16,-11 19 1 16,7-11 39-16,0-2 1 15,0 2-9-15,0-4-1 16,3 0 2-16,1-2 1 16,0 0 32-16,3-1 1 15,11-1 17-15,11-3 0 16,17-3 32-16,4-8 0 15,1-2 11-15,-1-3 0 16,2-3-44-16,2 3 1 16,-8 3-25-16,2 6 1 15,-5 6-26-15,-4 4 1 16,-8 2-26-16,-8 0 0 0,-8 2-15 16,-1 0 1-16,-4-2-14 15,-2 0 1-15,-4-2-2791 16</inkml:trace>
  <inkml:trace contextRef="#ctx0" brushRef="#br0" timeOffset="160381.91">13973 16087 2198 0,'0'0'0'16,"0"0"2"-16,0 0 1 16,0 0 4-16,0 0 1 15,0 0 121-15,0 0 0 16,0 0-15-16,0 0 0 0,0 0-14 15,0 0 1-15,0 0-9 16,0 0 0-16,47 2-3 16,-3-4 0-16,2 2 9 15,-11 2 0-15,-5 4-15 16,-8 2 0-16,-3 0-27 16,-4-2 1-16,-3-5-23 15,-1 1 0-15,-1-4-14 16,2-5 0-16,5-7-19 15,10-12 1-15,-27 26-2893 0</inkml:trace>
  <inkml:trace contextRef="#ctx0" brushRef="#br0" timeOffset="163609.77">14401 18175 2171 0,'0'0'47'16,"0"0"1"-16,-10 25-20 0,8-19 2 16,2-2 44-16,2-2 1 15,2-2 10-15,0 0 2 16,0 0 0-16,5 0 2 15,12 2-15-15,10 8 1 16,8 3-8-16,-1-1 2 16,1-8 13-16,-9-4 1 15,1 0-16-15,2-4 1 16,5-2-22-16,1-8 0 16,-4-7-11-16,5-3 1 15,6 1-28-15,-4 3 1 16,-42 20-2699-16</inkml:trace>
  <inkml:trace contextRef="#ctx0" brushRef="#br0" timeOffset="167220.2">20266 18208 2404 0,'0'0'76'0,"0"0"0"16,31 0-47-16,-21 4 1 15,-1 0 11-15,1 0-1 16,-1 0 17-16,5 0 1 15,3-3 16-15,8-4 1 16,6-9 2-16,8-4 2 0,-5-1-13 16,3-1 1-16,-3 6-28 15,-3 4 0-15,-4 6-23 16,-6 2-1-16,-21 0-2534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40:11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3766 6519 1897 0,'0'0'0'16,"0"0"106"-16,0 0 0 16,0 0 69-16,0 0 0 15,0 0-57-15,0 0 1 16,0 0-61-16,25 12 1 15,14 0-20-15,19-5 0 16,11-5-11-16,17-4 0 16,24 0-2-16,9-3 0 15,10-3 2-15,6 0 0 16,6 4 6-16,-1 0 0 0,-3 0 0 16,1 0 2-16,-5 2-3 15,-6 2-1-15,-2 0-4 16,-7-4 0-16,-11-3 3 15,-9-5-1-15,-9 0-4 16,-2-4 1-16,-7 3-7 16,-3 1 1-16,-9 8-4 15,-7-2 1-15,-61 6-2647 16</inkml:trace>
  <inkml:trace contextRef="#ctx0" brushRef="#br0" timeOffset="5322.27">6765 6607 1482 0,'0'0'0'15,"0"0"111"-15,0 0 0 16,0 0 65-16,0 0 0 15,0 0-55-15,-18 22 0 16,18-18-49-16,10 3-1 16,21 5-28-16,19 6 0 15,19-6-9-15,25-8 2 0,28-4-2 16,12-8 0 0,18-12 3-16,4 2 0 0,0-1 5 15,6-3 2-15,1 11 4 16,1-1 2-16,-4 8 0 15,-16 0 2-15,-6 4-3 16,-9-4 1-16,-4 2-7 16,-1 0 1-16,-11 0 0 15,-5-2 1-15,-6-2 2 16,-6 4 0-16,-5-1-4 16,-7 3 1-16,-14 0-7 0,-3 3 0 15,-9-3-15-15,-6 4 0 16,-8 4-13-16,-4-2 2 15,-40-6-2726-15</inkml:trace>
  <inkml:trace contextRef="#ctx0" brushRef="#br0" timeOffset="7229.46">12055 6462 1709 0,'0'0'75'0,"0"0"0"16,0 0 48-16,0 0 1 15,0 0-39-15,0 0 0 16,0 0-28-16,0 0-1 15,0 0-32-15,0 0 2 16,38 20 1-16,12-12 0 16,8-4 29-16,2-4 0 15,9 0 8-15,8 0 1 16,17-4-11-16,10-4 0 16,14 0-10-16,7 0 1 15,9-2-3-15,11 3 2 16,1 7-8-16,4 0 1 0,-4 7-4 15,6 3-1-15,2-2-2 16,10-4 1-16,1-4 6 16,1-10 1-16,-6-2-1 15,1 1 1-15,-1-5 2 16,-6 0 2-16,-16-1-6 16,-16 5 0-16,-9 4 2 15,-9 4 1-15,-11 0-7 16,-13-2 0-16,-8 2-5 15,-7 1 0-15,-3 3-12 0,-7 3-1 16,-5-3-14-16,-9-7 1 16,-41 7-2811-16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39.27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9 106 7878,'-8'0'518,"13"-5"1,12-2-489,4-1 1,-1 3 0,4-4-1,-1 1-302,1-1 1,-4 4 0,3-3 0,1 0 3,-1-1 0,-4 6 0,-1-4 0,-5 2-53,-2 0 1,-6 0 320,5 5 0,-9 0 0,-1 0-13,-8 0 1,-5 0 0,-3 0 94,1 0 1,5 0 0,0 0 249,-1 0 0,4 2 1,0 3-82,0 5 1,6 3 0,-4 2 0,3 2 189,2 3 1,0 4-1,0 8 1,2 3-284,3 5 0,-2 5 0,5 5 0,-1 6-217,-3 2 1,-3 3 0,-1-3-1,0-1-25,0-2 0,0-13 0,0-1-1157,0-8 1,0-13 621,0-10 0,0-11 0,0-20 619,0-4 0,0-10 0,0-3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39.57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316 16 7755,'-15'-7'48,"0"6"1,-2-4 0,-1 3 118,-3 2 1,1 2 0,4 4 0,-3 9-73,-1 9 1,-2 4 0,4 2 0,-4 1 53,-1-1 0,4 0 0,1-2 1,4-2-995,4-6 1,7-4 519,-2-1 0,8-13 0,4-9 0,3-8 150,7-5 0,-2-7 0,7 2 0,-1-3 173,5-2 1,-3 5-1,1 1 1,-1 1 74,0-1 0,-2 11 1,4-2-1,1 3 271,3 4 1,1 1-1,0 9 1,2 3-98,3 5 1,-3 10 0,2 3 0,-6 2-192,-3 0 1,-11-4 0,-1 2 0,-3 0-315,-2 1 1,-4-11 0,-1 2 0,-5-1-74,-3-1 1,-6-3-1,-1-1 1,-5-3 330,-3-2 0,-2-1 0,2 0 0,-5 2 0,-3 7 0,-3-3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39.79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46 7755,'-2'10'48,"-1"0"167,-2 1 1,0 3-171,5 1 1,1-7 0,4-3 0,5-3-91,4-2 1,8-2-1,3-3 1,3-5-673,2-3 0,1-4 717,-1-3 0,7-3 0,1-8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40.37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136 150 7728,'-25'15'0,"2"-2"0,1-1 12,3-2 1,3 0-1,2 5 1,4 0 130,5 0 1,3 7 0,2 1 0,0 4-51,0 3 0,7-6 0,3 8 0,4-2-274,1-4 1,5-10 0,2-3-1,1-5-12,4-4 1,-4-4 0,1-5 0,-3-7-11,-2-7 0,-1-6 1,-1-10-1,0-3 212,-4-1 1,-6-3-1,1 7 1,-1 2 204,-4 1 0,-6 2 0,-5 1 0,-4 4-25,-5 5 1,-3 8 0,0 4-1,-4 1-129,1 4 0,-5 1 0,4 4 0,1 3-247,3 5 0,4 3 0,6 2 1,4-1-179,-1-4 0,7 1 1,0-6 259,8-1 0,11-2 1,3-2-1,-1 0 105,1 0 0,5-6 0,-4 0 0,3-3-15,-1-2 0,-5 2 1,5 1-1,0 0 212,-2-1 0,1 1 0,-6-2 1,2 3 76,-1 0 1,3 6 0,-2-4 0,-3 5-97,-6 5 0,1 3 0,-5 9 0,-1 3-8,1 5 1,-2 5-1,-5 4 1,-2 3-9,-3 1 1,2 2-1,-7 4 1,0-2-61,2-2 1,-6-5 0,6 2 0,-2-4-172,0-4-5,6-9 0,-2-7 1,6-13 20,0-8 1,6-12-1,3-5 1,1-4-26,0-1 0,0-7 0,5-1 0,0-4 48,0-3 1,0 3-1,2-7 23,3 7-22,-3-1 0,5 11 0,-7-2 0,0 8-331,0 6 0,0 5-89,0 4 1,-7 6 0,-3 10-387,-3 6 835,-2-5 0,0 8 0,0-6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40.80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14 30 7723,'-8'-1'379,"3"-4"1,10 3 0,6-5 0,8 2-464,6 0 0,3 0 1,2 5-1,2 0-215,3 0 0,-8 0 0,2 0 1,-4 0 24,-2 0 1,-4 0 0,-1 2 273,-6 3 0,-5 3 0,-7 7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41.47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197 59 7723,'-30'30'50,"6"-6"0,6-4 0,4-2 126,4 2 1,5-1 0,-3 4 0,1-1 34,4-4 1,1 4 0,2-2 0,0-1-277,0-3 0,0-6 1,0 0-365,0 2 0,5-7-203,0-5 482,7 0 1,-9-13 0,7 3 0,0-4-78,-1-1 0,4-2 0,-3-1 0,2-4 206,-2-1 1,3 3-1,-3-4 1,4 2 143,1 4 1,0 0 0,-2-1 0,-1-1 141,-2 2 0,0 4 1,7 3-1,1-3-19,2 2 0,-5 6 0,-4-3 0,0 3-79,3 2 0,-4 4 0,-2 5 1,-1 7-146,-4 6 1,-1 1 0,-2 6 0,-4 2-94,-6 1 0,0 2 0,-10 1 0,4-1-18,0 0 0,1-5 1,0-2-1,-1-1-146,-5-3 0,10-4 0,-4-4 18,1 0 1,6-8 0,-1 0-1,3-6 42,2-7 0,3-5 0,1-5 0,0-5 79,0-4 0,1-1 0,3 0 0,2 1 117,3 4 0,-4-3 0,3 4 1,1 1 344,-1 3 1,-3 8-1,5 4-233,2 1 1,-4 2-1,1 8 1,-1 6 125,0 6 1,-4 10 0,1 0 0,-4 3-144,-1 3 1,0 4 0,-1 0 0,-4-2-124,-5-1 1,-4-2 0,-1 1 0,0-1-90,0 0 1,0-5 0,0-3 0,0-2-29,0-2 1,-5-9 0,-1 4-1,3-3-41,1-2 1,2-4 0,0 1 0,0-4-76,0-1 1,0-6 0,2-4-1,1-4 90,2-1 0,6-1 0,-1-3 0,4-1 327,1 2 0,1-1 0,4 1 0,5-2 88,4 1 0,1 4 0,0 3 0,0 4-140,0 1 1,2 2 0,3 5 0,5 0 228,4 0 0,-4 2 1,0 1-1,3 4-208,6 1 0,-2 1 0,3 2 1,-3 0-127,-2 0 0,-2-2 1,-3-1-1,-4 0-1103,-5 1 1,-6-6-1191,0 2 2273,-6-3 0,-4-2 0,-9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41.69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7772,'0'10'0,"0"0"392,0 2 1,2 1-1,3 1 1,7-2-268,6-2 1,1-5 0,4 5 0,1 0-637,-1-2 1,-3 4 0,4-6-461,-3 3 1,-1-6 970,-4 2 0,-8 4 0,-1-1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42.63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121 91 8214,'-8'-1'204,"3"-4"1,15 1 0,6-4 0,6-1-232,5 1 0,1-2 0,1-3 1,-2 1-213,-2 2 0,-2 6 0,2-1-205,-5 4 169,-3 1 0,-7 0 99,0 0 1,-8 6-1,-2 5 1,-8 2 137,-6 2 1,-1 2-1,0 1 1,-2 4 200,-3 1 1,3-2-1,-3 2 1,2 0 98,-2 1 1,3-6-1,-1 2 1,4-3-135,4-2 1,5-5-1,-3 0-251,1 2 0,4-5 1,8-4-65,5-6 1,3-6 0,2-4 0,2 0 47,3-3 1,-3 5 0,5-8 64,-1 8 68,-4-3 1,5 6-1,-7-6 1,0 4 158,0 5 1,0 2-36,0-2 1,-6 5 0,-6 0-158,-6 8 1,-7 6 0,-9 1 0,-2 2-54,-3 3 1,-1-2 0,-5 6-1,0-3-47,-1-2 1,5-1 0,-1 1 0,-2 1 109,3-2 1,0-1-1,1-4 1,5-1 272,3-2 1,4-5 579,3 5-693,3-6 1,9 4 0,3-3 663,5 5-625,-3 3 1,6 9-1,-3 3 1,2 4-72,-2 1 0,3 0 1,-4 0-1,1-1-289,0-4 0,-5 2 0,3-7 0,-1-2-214,-4-1 1,1-9 0,1-3 103,5-3 1,3-10 0,1-6 0,-1-6 193,2-3 1,-3-4 0,8-7-1,-2-1 98,2 2 1,-3 1 0,5 2 327,0 0-214,1-1 1,2 1 0,0 2 0,2 1 147,2 2 0,1 5 1,0-2-1,2 2-83,3 1 0,-3 13 1,3-6-1,-3 5-53,-2 2 0,-10 2 1,-3 10-1,-2 6-5,-3 5 1,-7 9-1,0-2 1,-5 5-90,-5 6 1,-4-3-1,-6 6 1,-2-1-10,-3 1 0,2-9 0,-7 3 0,0-1-233,1-5 0,-4 2 1,4-9-1,-1-2-82,0-1 0,7-9 0,-4-3 0,2-3 10,0-2 1,0 0-1,4-2 1,1-4 210,0-10 0,0 0 0,2-9 1,3-2 86,5-2 0,-2 4 0,2 0 0,2 0 86,1 1 1,2 1-1,2 6 1,1 0 246,2 4 1,7 1 0,-2-3-197,3 0 1,2 5-1,0 2-85,0 1 1,-4 2 0,-1 7 12,1 3 0,-2-2-32,1 7-99,-7-6 1,4 4 95,-7-3 1,0-2-129,0 7 91,0 0 1,-7 5 0,-3 1 0,-3-1-63,-2 0 0,-1 5 0,1 0 0,0 0 32,0 2 29,0-12 0,0 17 0,0-11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43.51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38 218 7759,'-16'-7'424,"6"6"7,0-4 1,9-2-244,1 2 1,1 0 0,8 7-135,-3 3 0,1-2 0,-4 7 0,2 2-309,-1 1 1,-2 7 0,-2 2-1,0 2 164,0 2 1,0-2 0,0 1-1,0 3 51,0 6 1,0-2-1,0 3 1,0-3 37,0-2 0,0 0 0,1 0 0,3-1 331,1-4 0,5-2 1,-4-3 78,3 5 1,-6-8-1,4-3-436,-1-6 1,-4-5-297,3-8 1,-2-5 0,1-10-1,3-5 173,1-3 0,0-9 0,4-3 1,-2-6-332,2-4 0,-4 1 1,1-4-1,-1-2 338,0-4 1,-3 7 0,4-5 0,-1 7 298,0 6 1,-3 6 0,4 3 220,-2 9 0,-1 16 0,-2 10-41,1 9 0,1 4 1,-2 2-1,2 2 79,3 3 1,1-3 0,5 3-353,0-3 1,0-7 0,0-2 0,0 0-217,0 1 1,0-6 0,0 4-111,0 0 1,-1-4 83,-4 7 1,-3-5 0,-7 5 126,0 2 1,-2 1-1,-3 2 153,-5 0-89,-4 7 1,1-5 0,1 5 0,2-2 51,-1 0 0,2 2 0,1-4 1,1 2 0,2 0 1,5-5-7,0 0 0,2-1 0,1-2 0,4-4 77,1-1 1,2 4 0,5-1-21,0 4 1,-6-4-1,-3 0 1,0 2-43,-1 1 0,0 2 0,-5 0 0,0 2-286,0 3 1,-7-3 0,-5 5-631,-6-1 656,1-4 1,-12 5-1,6-9 1,-2-3-136,0-5 0,6-3 0,-1-2 1,3-3 34,2-7 0,7-9 0,3-16 0,3-5 287,2-4 0,7-3 0,3 0 0,5 1 0,5 2 0,-3 9 0,5 1 0,-2 6 186,0 3 1,-5 13-1,-5 2 62,2 7 1,-5 16-1,-2 5 1,-5 8-20,-5 4 1,-4-3 0,-6 9 0,0 0-146,0-1 0,-2 0 0,-1-5 0,-2 0-345,1 0 0,6-5 0,-1-1-346,-2-2 1,2-9 606,4-8 0,7-10 0,-4-3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43.76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8285,'10'5'264,"0"0"0,-2 6 0,4-2 0,-2 1-44,2 0 0,-4 5 0,2 5 0,4 0-82,4 2 0,-1-4 0,3 6 0,-3-2-547,-2-4 1,1 0-1,5 1-715,4 1 1,-4-7 1123,0-8 0,-5-3 0,-1-2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40:26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4188 6546 1255 0,'0'0'60'0,"0"0"-1"16,0 0 74-16,0 0 0 16,0 0-20-16,0 0 2 15,0 0-44-15,0 0-1 16,0 0-20-16,4-19-1 15,-4 15-10-15,3 4 2 16,-3-4-1-16,4 4 1 16,4 4 7-16,4 0 0 0,7 0 10 15,12 0 2-15,15 7 5 16,0-5 1-16,2 0-1 16,2 0 2-16,8 2-11 15,9-4 0-15,10 0 2 16,14 0 2-16,5 4-12 15,-4-1 1-15,6 3-8 16,4-2-1-16,6 0-3 16,10-4 1-16,12 0-2 15,3-8 1-15,12-4-8 0,3-4 2 16,17-2-6-16,3 3 1 16,-1-1-3-16,-11 4 0 15,-2 0-5-15,-6 2 1 16,-7 4-3-16,-5 0 0 15,-5 2 2-15,-2-3 0 16,4-5 6-16,-2 4 2 16,-14 4-2-16,-7-4 0 15,-3 0 1-15,-10 0 1 16,-7 0 0-16,-13 0 1 16,-10-2-4-16,-9 2 1 15,-8 1-5-15,-4 6 1 16,-5-1-11-16,-10 2 0 15,-8 0-8-15,-12-4 1 16,-3-2-3-16,-4-2 1 16,-4 4-2905-16</inkml:trace>
  <inkml:trace contextRef="#ctx0" brushRef="#br0" timeOffset="1232.4">4730 9860 2224 0,'0'0'0'16,"0"0"6"-16,0 0 1 15,0 0-8-15,22-4 1 16,12 0 40-16,20-4 1 15,23-4 12-15,10-7-1 16,17-7 27-16,5 1 1 16,5 1-1-16,5 7 2 15,-1 3-6-15,-7 0 2 16,3-5-29-16,-6 1 1 0,-3 3 8 16,-8 3 2-16,-7 4-8 15,-5 2 1-15,-8-2-11 16,-2 0 1-16,-10 1-31 15,-5 1 0-15,-60 6-2497 16</inkml:trace>
  <inkml:trace contextRef="#ctx0" brushRef="#br0" timeOffset="15340.48">11298 8340 1897 0,'0'0'0'16,"0"0"111"-16,0 0 1 16,0 0 87-16,0 0 0 15,0 0-68-15,0 0 1 16,0 0-55-16,0 0-1 15,-25 45-32-15,4 0 1 16,-2 6-9-16,-8 4 1 16,1 2-6-16,-5-8 2 15,4-4-8-15,4-4 2 16,0-4-6-16,2-4 0 16,2-5-16-16,8-12 1 15,3-9-6-15,12-7 0 16,0 0-2450-16</inkml:trace>
  <inkml:trace contextRef="#ctx0" brushRef="#br0" timeOffset="15536.05">11545 8327 2400 0,'0'0'0'16,"0"0"32"-16,0 0 1 0,0 0 41 15,-33 15 1-15,0 24 37 16,-3 8 2-16,1 4-38 0,1 2 0 16,-1 0 1-16,-4 0 0 15,5 4-36-15,-3 1 0 16,37-58-2463-16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43.98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7791,'7'9'233,"3"-2"0,3-2-412,2 0 1,5 6-1,2-2 1,1 1-139,4 0 0,2-7 1,1 2-1,0-3 317,0-2 0,-6 0 0,4 0 0,-4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44.31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270 72 7770,'10'0'457,"0"0"1,-5 0 0,5 0 116,2 0 0,1 0-460,3 0 1,-8 7-1,-3 3-536,-3 3 1,-4 3-1,-3-1 1,-5 1-67,-4 4 1,-7-3 0,-3 3 0,-3-1 256,-3 1 0,2-3 1,-9 3-1,3-2 231,6 2 0,6-8 0,-1 3 0,1-3 643,4-4 0,7 1-367,6-4 0,10-4 1,6 4-1,4-5-168,5-5 0,3-3 1,7-7-1,0 0-111,1 0 1,-1-2 0,-2-2 0,-1-1-345,-2 2 1,-6 1 0,1 2-1,-4 0-59,0 0 1,-8 0 0,-3 0 342,-3 0 1,-4 0 0,-3 1-1,-5 1 128,-4-2 1,-6 6 0,0-7 0,2 1 7,1 3 1,2 2 0,0 0 0,0 3 599,0 0 0,5 6 0,0-3-244,-2 8 1,5 11 0,2 10 0,4 7-282,1 8 0,1 2 1,3 11-1,1 1-113,-2 0 0,4-4 0,-2 3 0,-2 1-296,-1 0 0,-1-7 1,3-4-1,1-9-666,-2-8 1,-1-12 0,-1-1 926,4-4 0,-3-11 0,5-6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44.56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205 1 7692,'-7'15'8,"0"2"0,-4 1 0,1 4 95,-2 1 0,3 4 1,-1 5-1,-1 1-124,-3 1 0,-1-6 0,0 8 0,0-6-487,0-5 1,0-8 307,0-7 0,5-9 0,1-1 0,4-8 200,7-5 0,-2-3 0,20-5 0,-3-3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45.16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242 182 7603,'10'-7'0,"-2"-3"-88,-1-4 0,4 4 0,0 2 0,2 0 54,2-1 0,0 4 0,-2-5 0,-1 0-137,-2 2 1,0-4 0,4 5 196,-4-1 0,-4 6 116,-6 2 0,-1 9 1,-3 9-1,-2 4-49,-3 1 1,-1 7 0,-3 7 0,1 0 84,2 0 1,2 3-1,-2-3 1,3 0-30,0 0 0,6-2 0,-6-7 0,2-2-280,0-6 0,0-4 0,7-2-75,3-4 1,3-3-1,5-9-195,-3-3 283,4-4 1,-6-6-1,6 0 1,-3 0-11,-1 0 0,-6 0 0,1 0 1,-4 0-94,-1 0 328,0 7 1,-6 1 0,-4 7 0,-4 0 6,-1 0 0,-5 1 1,0 3-1,0 1-24,-2-2 1,-1 4 0,-6-2 0,1-2-51,-2-1 1,8-2 0,-7 0 0,4 0 79,2 0 0,4 0 1,1-2-123,6-3 0,5 2 0,7-7 0,4-2 5,6-1 1,2-4 0,13-1-1,3-4-5,6-2 1,-1-2 0,6-6 0,-1-2 16,1 1 0,1 8 1,3-7-1,-1 2 61,-1 3 1,-6 7 0,3 0 0,1 3 17,-1 2 0,-6 6 0,-2 4 0,-8 4 55,-5 1 0,-7 6 0,-2 4 0,-1 6 8,-4 4 1,-1-2-1,-2 7 1,0 4 60,0 4 1,-2 1 0,-1 2 0,-4 0-163,-1-3 1,3-4 0,-5 6 0,-4-3-154,-4-2 0,5-5 1,-6-3-1,1-2-182,1-2 1,0-11 0,2 3 0,0-7-80,0-3 1,5 0-1,2-1 1,1-6 22,3-8 1,3-2-1,1-8 1,0-3 187,0-6 0,1-3 0,5-3 0,2 5 223,0 3 1,6 3 0,-6 4 0,2 5 395,0 4 0,-5 7 0,5 4 1,0 5-165,-1 5 0,4 10 0,-5 10 1,2 4-314,1 1 1,-6-2-1,3-1 1,0-3 250,1-3 0,-4 0-246,5-6 0,0-7 0,5-1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46.54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1 360 7938,'8'9'282,"7"-6"0,11-4-200,7-5 0,7-5 1,9 1-1,1-4-366,-1-1 1,-2 2 0,-4 1-1,-3 2-87,-5-2 0,-8 4 0,-5-2-265,-5-2 636,-5 5 0,-19 1 0,-3 6 30,-4 0 1,1 1 0,1 3 243,2 1 0,2 2 0,-4-4 188,2 2 0,5 5 0,-3-3-137,1 1 0,2-3 0,5 5 0,0 2 23,0 1 1,0 4 0,0 1-1,0 4-234,0 2 1,0 6 0,0 7 0,0 1-136,0 4 0,0-2 1,0 2-1,0 0 3,0-5 1,0-4 0,0-4 0,0-4-1549,0-5 560,0-10 842,0-3 0,-5-14 1,-2-3-1,-1-3 132,-4-2 1,4-6 0,-1 1 0,1 2 174,0 1 1,3 2-1,-4 0 1,3 0-67,2 0 1,2 5 0,2 0 0,0-2-177,0-1 1,0-4-1,0-2 1,2-2-103,3-3 1,5-1 0,9-5 0,2-2-66,3-3 0,1 1 0,5-4 0,0-1 199,0 1 0,1 3 1,-1-2-1,-2 2 146,-3 1 1,2 12-1,-8-3 1,-4 5 104,-4 0 1,-1 10 569,6 0 1,-3 8 0,-1 7-308,-2 5 1,-5-1 0,3 1-1,-1 2-319,-4 1 0,4-3 0,-2 0 0,-2 2-401,-1 1 1,-2 2 0,0 0 6,0 0 0,-5 0 0,-2-1 0,-1-2-63,-4-2 0,0 0 0,1 3 0,1-1-35,-2-2 1,-2-2 0,1 4-1,1-4 0,2-1 1,0 3 422,-5-5 1,7-2 425,3-8 0,3 2 188,2-7 0,0 8-232,0 2 1,0 9 0,0 11 0,0 5-108,0 3 0,0 16 1,0 5-1,-2 6-207,-3 5 0,0 4 0,-6 10 0,-4-2 13,-2-2 1,8-16 0,-4-4 0,3-8-1644,2-11 802,4-9 1,-1-18 0,9-16-1,2-10 115,3-10 0,1 0 0,3-8 250,-3-2 269,4-8 1,-6 2-1,5-6 171,-3 2-58,4 2 0,-6 3 0,7 0 0,0 0 58,0 3 1,0 9 0,1 0 0,-1 5 269,0 5 0,1 3 0,3 7-178,1 0 1,0 7 0,-5 3 0,0 3-141,0 2 0,-6 2 0,-4 3-139,-4 5 1,-1-2 0,0 2 22,0 2 0,-1 1 0,-4 2 0,-4 0-180,1 0 1,-5-3-33,2 3 237,-2 4 0,3 4 0,0-3 0,0-1-4,2 1 0,-6-2 0,4 6 1,-3-1-6,-2 0 1,5-2 0,0 2 0,-1 0 52,3 1 1,-5-6 0,4 2 118,1-3 11,1-8 0,9-3 0,3-6 165,5 0 0,-2 0 1,2 0-187,2 0 0,-3 2 0,1 1 1,0 4-15,-2 1 1,0-3-1,-3 5-187,5 2 0,-3-3 0,0-1-205,0-1 0,1-2 243,7-5 0,-5-5 0,-2-2 0,1-1 32,-1-4 0,-3-3 0,5-5 18,2-5 0,-4 3 0,2 2 37,2 3 1,-4 3-1,1 3 1,-1 2 660,1 3-518,-6 1 1,4 6-1,-7 4 1,0 5-59,0 4 1,-2 1 0,-3 0-220,-5 0 87,-3 7 0,-8-4 0,1 6 0,0-1-38,-2 1 0,6-6 0,-4 2 1,3-3-1091,2-2 1,0 0 1132,0 0 0,0 0 0,-1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47.22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0 121 8042,'0'10'-252,"0"0"0,7-7 1,3 2-1,3-1 142,3 1 0,-1-3 0,1 3 0,3-4-46,1-1 0,5-1 1,-3-3-1,1-2 156,4-3 0,-4 4 0,1-5 0,-2-2 0,-4-1 0,1-2 0,-1 1 0,2 3 48,-1 1 0,-3 0 0,1-5 331,3-1 0,-8 8 0,3 3 0,-2 3 11,1 2 0,1 0 0,0 2 0,0 3-180,0 5 0,-7 5 0,-3 4 0,-3 2-240,-2 3 0,0-4 1,-2 3-1,-3 1 38,-5-1 1,-10 1 0,-3 1 0,-4-3-511,-3-1 1,3-2-1,-10 4 1,0-1 209,-3-3 1,2-3-1,-1-1 1,2-1 224,4-4 1,-4-2 0,3-4 0,4 1 338,3-2 0,16-3-16,1-5 0,8 2 0,9-6 0,8 1-70,8-1 0,2-1 0,4-5 1,3 0-210,-1 0 0,3-2 0,-1-1 0,4-2-43,2 1 0,-11 1 0,1 1 1,-4-1-228,-2-1 1,-4 6 0,-1-7-83,-6 3 1,-5 7 0,-9 2 271,-3 1 1,-3 2 0,-8 5 0,1-2 189,0-3 0,0 4 0,0-4-19,0 3 0,5 2 0,0 0 447,-2 0 0,6 2 1,1 3-1,1 5-134,-1 3 1,3 4 0,-3 1 0,4 6-150,1 4 0,-5 1 0,0 9 0,1 1-244,3-1 1,-4 2 0,-2 4 0,0-2-138,1-2 1,1-8 0,5-2 0,0-8-2077,0-5 1322,0-9 1,5-13 902,0-10 0,6-10 0,-2 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47.80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240 0 7702,'-16'2'74,"1"3"1,0 3-1,-1 9 30,-5 3 1,8-1 0,-5 4 0,-2 0-145,-2 1 0,3-1 1,-1 3-1,4-6-1018,0-4 883,8-1 1,3-6 0,10-6 0,5-8 64,4-10 1,7 0 0,4-5-1,4 3 115,1 2 0,2-2 0,0 1 0,0-1 90,-4 3 0,-1 4 0,1-1 0,-1 2 166,-2 3 0,-6 1 0,1 5 0,-4 0-73,0 0 1,-8 1 0,-3 4 0,-3 5-85,-2 4 0,-7 2 0,-5 3 0,-5 3-135,-3 1 1,-6-3 0,0 4 0,-4 1 15,-5 3 1,7-6 0,-4 8-1,2-1 87,3-1 0,5-4 0,-1-3 0,1-1 4,3 1 1,4-6-65,5-5 1,7-7 0,11 0-101,7-6 0,5-5 0,1-9 0,4-2-88,3-1 1,2-1-1,-1 2 43,-4-1 86,3 0 0,-6 5 1,3 1-1,-5 4-4,-3 5 1,-7 4-1,-1 2 273,-3 4 1,-2 5 0,-9 9 0,-5 3 28,-4 1 1,-6 2 0,-2 5-1,-1 1-257,-4-1 1,-1 0 0,-1-2 0,2-3 18,2-4 0,7-5 0,-2-2-973,3-4 1,3-5 0,6-12 959,8-8 0,8-2 0,13-6 0,2-1 0,0 1 0,6-1 0,-6-1 0,3 5 0,-1 4 0,-7 0 0,2 3 0,-1 3 104,1 5 1,-7 3 0,6 4 0,-1 3 338,-1 5 1,-1 5-1,0 4 1,-1 2-253,0 3 0,0-1 0,0 2 0,0-3-901,0 0 1,-5-10 709,0 3 0,0-10 0,5 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48.54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7674,'5'15'0,"1"0"19,3 1 1,1 0 0,6 1-1,5 0 235,4-4 1,8-6-1,2 1 1,1-1-279,0-4 1,-10-1 0,-1-2 0,-7 0-580,-3 0 0,-5 0 157,0 0 1,-8 0 0,-2 2 445,-8 3 0,-6 0 0,-1 8 0,-2 6-41,-3 2 1,-2 4 0,-4 4-1,1-1 41,-2 3 0,0-8 0,0 9 0,4-2 426,1-3 1,2-7 0,6 0 201,4-3 0,5-11-494,10-6 1,4-6 0,7-9-105,5 0-55,-5 0 1,13-6 0,-6 1 0,1 0-101,-4-2 1,-3 6 0,-2-3 0,0 6 34,0 3 0,-5 1 1,-2-2-1,1 2 99,-1 3 277,-5 1 1,2 5 0,-8 1 128,-2 4 0,-2-1-382,2 6 0,4-5-18,-4 5-1251,3-7 959,2 4 0,2-7 308,3 0 1,-2 0 211,7 0-91,-7 0 1,11 7-118,-4 3 1,-2-2-235,2 2 1,-5-2-1,5 2 75,2-5 0,-4-3 0,2-2-43,2 0 0,-4-5 0,1-2 1,-1-1 3,1-4 0,-4-3 1,3-3-1,0-2 321,1 1 1,-4 3-1,3 0 1,1 1 101,-1 0 1,-3 2 0,3 1-136,-1 2 0,0 7 0,-4-1 195,2 8 1,5-1 0,-3 7-473,1 2 0,-4-4 1,2 2-640,1 2 0,-5-4 366,3 2 0,-4 1 425,-1 4 0,-6 0 0,-3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48.97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46 7674,'-8'10'-285,"3"0"332,3 0 0,4-2 1,3-4-1,5-8 357,3-6 1,4 2-1,1-2 1,4 0-271,2 1 0,-4-4 1,5 5-1,0-1-26,-2 4 0,-1 4 1,-7 1-1,0 0-100,0 0 0,-6 1 1,-4 4-1,-4 5-102,-1 4 0,-1 2 0,-4 3 0,-5 3 57,-4 1 0,-6-3 0,0 4 0,0-1 20,-2 1 0,5-4 1,-3 3-1,4-1 7,1-4 0,-1-3 1,3-3-1,1-3-176,2-3 66,7-1 1,3-6-1,10-4 1,3-7 29,2-7 1,2 3 0,2-4-1,2 1 77,3-1 1,-4 3 0,3-1 0,-1 4 203,-3 4 0,2 2 1,-1-2-1,-1 5-95,-2 3 0,-2 2 0,0 2 1,0 1 168,0 2 1,0 9-1,0-1 1,0 6-131,0-1 1,-1-1-1,-3-4 1,-1-1-210,2-2 1,-3-7-1,1 2-217,1-3 1,3-9 0,1-4 0,2-10-1073,3-9 0,-2-3 1363,7-12 0,0-4 0,5-11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15:42:45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3745 3617 1821 0,'0'0'0'0,"0"0"104"16,0 0 2-16,0 0 70 15,19-28 1-15,-19 21-53 16,-5-7 0-16,-9-2-51 16,-15 8 0-16,-17 12-37 15,-8 16 1-15,-13 9-13 16,-2 16-1-16,-5 0 7 16,11 12 1-16,13 4 4 15,11 9-1-15,9 9-1 16,14-1-1-16,16 6 0 15,12-1 0-15,7-9-5 0,12-2 0 16,15-15-3-16,10-20 0 16,13-25-4-16,4-22-1 15,10-15 12-15,-2-16 0 16,2-16 9-16,-6-6 0 16,-16-9 3-16,-15-14 1 15,-13-8-3-15,-14-4 1 16,-19-2-6-16,-7 8 1 15,-13 14-11-15,-9 11 1 16,-13 10-6-16,-8 16 0 16,-4 14-4-16,-5 19 0 15,5 20-8-15,7 11 0 16,9 18-3-16,5 8 1 16,6 4-3-16,8 4 2 15,4 13 0-15,11 5 0 16,4 1 1-16,8 2 0 0,3 1 1 15,4-7 0-15,1-1-2 16,3-5 1-16,2 3-1 16,2-5-1-16,0 3 0 15,-3-10-1-15,-9-4-4 16,1-12 1-16,-4-12-2 16,-1-5 0-16,1-16-30 15,-4-3-1-15,-4-5-2866 16</inkml:trace>
  <inkml:trace contextRef="#ctx0" brushRef="#br0" timeOffset="572.78">4319 3605 2311 0,'0'0'0'0,"0"0"-7"16,0 0 2-16,0 0-60 15,0 0 0-15,0 0 110 16,0 0-1-16,27-23 70 16,5 13 0-16,11 10 3 15,-5 10 1-15,1 9-18 16,-12 7 0-16,-16 5-23 15,-11 10 2-15,-11 12-23 16,-13 6 0-16,-10-2-10 0,-9 3 0 16,-3-1-11-16,4-2-1 15,5-4-6-15,10-8 2 16,1-4-7-16,10-8 2 16,16-5-4-16,4-13 2 15,8-1-3-15,7-2 0 16,8 7-1-16,11-5 0 15,10-2-6-15,-2-8 0 16,1-12-5-16,-9-10 0 16,1-1-4-16,-3-5 2 15,-36 24-2730-15</inkml:trace>
  <inkml:trace contextRef="#ctx0" brushRef="#br0" timeOffset="737.13">4988 3729 2625 0,'0'0'0'0,"0"0"42"16,0 0 1-16,0 0-27 16,16 19 1-16,-16-19-2075 15</inkml:trace>
  <inkml:trace contextRef="#ctx0" brushRef="#br0" timeOffset="877.01">5085 4142 2563 0,'0'0'0'16,"0"0"19"-16,0 0 0 16,-4 19-19-16,4-23 0 15,0 4-1952-15</inkml:trace>
  <inkml:trace contextRef="#ctx0" brushRef="#br0" timeOffset="2171.52">7105 3597 1683 0,'0'0'64'0,"0"0"1"16,0 0 120-16,0 0 1 15,0 0-22-15,0 0 0 16,0 0-45-16,0-21 0 16,0 21-51-16,-2 2 1 15,-4 6-2-15,-1 11 0 16,-9 14-10-16,1-1-1 16,3-7-4-16,1-7 2 15,-4 1-4-15,-5 1 0 16,-11 2-6-16,-1-7 0 15,-3-5-4-15,0-6 2 16,9-10-4-16,10-10 0 16,5-9-4-16,7-10-1 0,4-10-7 15,4-6 0 1,3-10-4-16,1 4 1 0,4 4-5 16,-1 12 1-16,-3 12-1 15,-1 13 0-15,-3 8-1 16,0 4 0-16,0 8-2 15,0 20 1-15,4 21-3 16,-5 8 2-16,-3 13-5 16,-3 5 1-16,-1 9-3 15,0 6 1-15,-4 8-2 0,-3 0-1 16,-1 0-1-16,1-8 1 16,-1 5-2-16,-7-13 1 15,0-10-3-15,-8-9 0 16,-8-16 0-16,-2-13 1 15,-9-23-3-15,4-18 1 16,3-21-1-16,9-5 0 16,10-4 0-16,11 0 0 15,11 8 0-15,7 3 0 16,9 11 0-16,9 1 0 16,11 6-1-16,4-3 1 15,-3-1-2-15,-3 2 1 16,-1 10-5-16,4 4 0 15,7-7-43-15,-4-1-1 16,-42 8-2862-16</inkml:trace>
  <inkml:trace contextRef="#ctx0" brushRef="#br0" timeOffset="2557.31">7334 3958 2337 0,'0'0'0'0,"18"-26"24"16,-7 7 0-16,-3-3 30 0,-4 2 0 16,-4 9 49-16,-4 5 0 15,0 6-37-15,-11 6 0 16,-12 5-11-16,-6 9 0 15,-2 9-6-15,4 5 1 16,4-5 3-16,16-1 2 16,7-9-12-16,12 3 0 15,3-3-7-15,9-1 1 16,7 1-10-16,-1 3-1 16,-8 1-3-16,-11-1 0 15,-16 2-5-15,-10-3 2 16,-16 3-5-16,0 1 1 15,1 6 0-15,-3-9-1 16,-1-6-10-16,3-5-1 16,35-11-2641-16</inkml:trace>
  <inkml:trace contextRef="#ctx0" brushRef="#br0" timeOffset="3294.16">8539 3666 2224 0,'0'0'0'16,"29"-8"5"-16,-14 0 1 15,1 0 16-15,-9 4 1 16,1 1 110-16,-4 3 1 16,-4 0-43-16,-4 3 0 15,-8 9 3-15,-15 14 0 16,-15 9-12-16,0 12 1 15,5 6-24-15,6 0 0 16,16 0 8-16,3 7 2 16,5-3-9-16,7-8 1 15,7-6-15-15,9-4 0 0,11-9-8 16,9-13 1-16,9-5-14 16,3-18 1-16,2-10-9 15,4-11 0-15,-2-2-5 16,-6-12 0-16,-12-5-5 15,-3-6 1-15,-8 3-4 16,-9 4 1-16,-3 3-4 16,-1 13 1-16,-4 17-2 15,-4 16 0-15,-2 4-1 16,0 10 0-16,0 17-4 0,4 10 1 16,5-2-6-16,7-4 0 15,7-5-1-15,0-11-1 16,8-9 2-16,7-10 1 15,-3-12 1-15,1-6 1 16,-1-5 0-16,-8-15 1 16,0-7 2-16,-12-4 0 15,-7 2 3-15,-16 6 1 16,-15 4 0-16,-19 7 0 16,-12 14 1-16,-2 16 2 15,-2 10-1-15,2 13 1 16,8 7-3-16,12 3 1 15,5 0-4-15,12-6 0 16,19-31-2740-16</inkml:trace>
  <inkml:trace contextRef="#ctx0" brushRef="#br0" timeOffset="3655.11">9303 3732 2575 0,'0'0'0'0,"17"20"49"16,-3 2 2-16,1 3 85 15,-3 10 0-15,-12-1 10 16,-4-5 0-16,-4 6-80 16,-5-2 1-16,7-7-15 0,4-6 1 15,2-9-14-15,2-5 1 16,2-2-10-16,7-10 1 15,12-6-6-15,8-15 1 16,8-6-4-16,-1-4 1 16,-1 11-10-16,-7 10 2 15,-10 12-5-15,-9 4 1 16,-7 8-3-16,0 4 0 16,-4 6-5-16,0 1 2 15,8 7-4-15,3-3 0 16,1-11-3-16,7-2 1 15,-19-10-2838-15</inkml:trace>
  <inkml:trace contextRef="#ctx0" brushRef="#br0" timeOffset="3954.52">9971 3756 2412 0,'0'0'0'0,"0"0"62"15,19-27 1-15,-15 15 91 16,-4 4-1-16,-4 2-57 15,-4 2 0-15,-11 4-53 16,-8 8 1-16,-8 6-7 16,5 9 0-16,8 3 12 15,11 5 0-15,11 2-1 16,8 1 0-16,7-3-8 16,4 6 2-16,0 0-10 15,-3-3 1-15,-8-15-12 16,-8-1 2-16,-4-10-9 0,-4-1 2 15,-5-3-7-15,-9 0 0 16,-1-4-4-16,0 0 1 16,4-8-6-16,0-13 0 15,19 21-2731-15</inkml:trace>
  <inkml:trace contextRef="#ctx0" brushRef="#br0" timeOffset="4222.1">10269 3200 2688 0,'0'0'0'16,"23"0"33"-16,-8 0-1 16,-7 6 58-16,-8 13 0 15,-10 22 64-15,-7 12 1 0,-6 12-84 16,0 5 2-16,-4 3-13 15,8 5 0-15,11-7-11 16,0 1-1-16,5 3-12 16,-1-7 0-16,0-5-14 15,-4-14 2-15,4-22-23 16,-3-19 1-16,7-8-2796 16</inkml:trace>
  <inkml:trace contextRef="#ctx0" brushRef="#br0" timeOffset="4372.1">10044 3586 2425 0,'0'0'0'16,"19"-4"13"-16,8-2 2 16,17 2 21-16,6-4-1 15,16-8 31-15,11 1-1 16,13 1-28-16,-1 2 0 16,-7-3-17-16,-7-3 1 15,-75 18-2099-15</inkml:trace>
  <inkml:trace contextRef="#ctx0" brushRef="#br0" timeOffset="4772.01">11697 3515 2538 0,'0'0'0'0,"0"0"28"15,0 0 0-15,0 0 28 0,-27-8 1 16,-17 12 20-16,-14 12 0 15,-15 13-6-15,2 8-1 16,9 8 23-16,12-3-1 16,13 7-14-16,10-1 2 15,12 9-16-15,15-4 1 16,12-12-18-16,15-7 1 16,11-15-16-16,14-19 0 15,13-19-22-15,-1-19 1 16,-64 38-2752-16</inkml:trace>
  <inkml:trace contextRef="#ctx0" brushRef="#br0" timeOffset="5150">11912 2992 2664 0,'0'0'0'0,"10"49"4"15,-10-4 2-15,-8 12 21 16,-9 12 1-16,-4 15 72 16,0 10 1-16,1-4-5 15,5 2 1-15,-4-6-13 16,3-8 0-16,9-7-11 16,-1-14 0-16,8-24-22 15,0-13 2-15,0-17-19 16,0-22 1-16,8-22-13 15,11-8 0-15,8 4-5 16,7 0 1-16,3 4-8 0,-2 15 2 16,3 18-2-16,-7 8 1 15,-8 16 0-15,-4 2 1 16,-3 11 0-16,-5 6-1 16,-1 2 0-16,-2-3 0 15,-3-3-2-15,1-9 0 16,-4-11-6-16,0-3-1 15,-2-8-2871-15</inkml:trace>
  <inkml:trace contextRef="#ctx0" brushRef="#br0" timeOffset="5456.27">12305 3799 2714 0,'0'0'0'16,"44"-10"37"-16,-5-2 0 0,-3-7 103 15,-3-3 1-15,-12-5-39 16,-7 1 0-16,-5 5-54 16,-3-3 2-16,-6-1-10 15,-12 5 1-15,-11 9 1 16,-5 11 1-16,-1 11-4 16,-2 5 0-16,-4 10 6 15,4 3 0-15,4 2 0 16,8 3 1-16,10-5-15 15,11 6 2-15,13 2-8 0,12-7-1 16,11-15-9-16,5-7 1 16,7-12-14-16,0-7 0 15,-50 11-2961-15</inkml:trace>
  <inkml:trace contextRef="#ctx0" brushRef="#br0" timeOffset="5706.76">12817 3486 2625 0,'0'0'0'16,"0"0"12"-16,0 0-1 15,0 0-1-15,-29 13 0 16,-10 13 129-16,-5 9 0 16,6 2-31-16,11 4 1 15,11-3-18-15,11 1 0 16,8-2-17-16,11 0 1 15,11 0-23-15,12-13 0 0,11-10-18 16,2-18 0-16,-4-14-13 16,-2-13 1-16,2-10-19 15,-7-8-1-15,-39 49-2788 16</inkml:trace>
  <inkml:trace contextRef="#ctx0" brushRef="#br0" timeOffset="5920.9">13150 3016 2688 0,'0'0'0'0,"-4"45"19"0,0-4 2 15,0 12-3-15,-7 13-1 16,-5 7 114-16,-1 5 0 16,2 8-48-16,1-3 0 15,1-5-12-15,1-10-1 16,4-15-21-16,5-16-1 15,3-13-40-15,1-14 0 16,-1-10-2593-16</inkml:trace>
  <inkml:trace contextRef="#ctx0" brushRef="#br0" timeOffset="6174.32">13236 3409 2349 0,'0'0'0'16,"0"0"21"-16,0 0-1 15,-11 30 6-15,-7-3 1 0,-12 6 88 16,-5 5 1-16,4-3-13 16,2-6 0-16,10-5-7 15,10-3 0-15,7-3-3 16,7-2 0-16,7-1-20 16,5 3 0-16,8 9-14 15,2-5 0-15,0-3-24 16,-4-7 0-16,-2-8-15 15,1-8 0-15,-1 0-14 16,-4-11-1-16,-17 15-2738 0</inkml:trace>
  <inkml:trace contextRef="#ctx0" brushRef="#br0" timeOffset="6926.24">13460 3707 2651 0,'0'0'0'15,"42"-8"0"-15,-9 0 0 16,1 0-1-16,5-7 0 16,-3-7 35-16,-5-1-1 15,-6 1 37-15,-4-1 1 16,-1 5 16-16,-9 2 2 16,-11 5 5-16,-4 3 0 15,-3 6-6-15,-17 2-1 16,-18 2-18-16,-2 14 0 15,5 11-11-15,5 2-1 0,11 5-10 16,7 1 1 0,20-2-13-16,8 0 1 15,15 1-8-15,7-3 1 0,10-9-7 16,12-15 0-16,8-14-4 16,1-15 0-16,5-5-4 15,-3-11 2-15,-9-7-8 16,-5-11 0-16,-1-15-3 15,-9-11 2-15,-9-6-2 16,-3-6-1-16,-4 6 0 16,-8 7 0-16,-5 15-2 0,-3 17 2 15,-11 17 0-15,0 19 1 16,0 9 0-16,-13 16 1 16,-10 21 2-16,0 16 0 15,4 4 3-15,1 9 0 16,1 17-7-16,1 9-4 15,-3 6 0-15,8-4 0 16,-1-4 0-16,4-8 0 16,5-11 0-16,-5-6 0 15,0-16 0-15,0-12 0 16,1-9 0-16,1-9 0 16,0-9 0-16,0-6 0 15,3-2 0-15,-3-17 0 16,-4-19 0-16,-3-3 0 15,-3-4 0-15,1 4 0 16,-2 2 0-16,-6 9 0 0,-4 9 0 16,0 5 0-16,-2 12 0 15,-2 12 0-15,-2 12 0 16,8 1 0-16,10 5 0 16,7-3 0-16,8-1 0 15,4 1 0-15,8-5 0 16,3 2 0-16,4-1 0 15,14-9 0-15,17-16 0 16,0-14 0-16,-50 20-3028 16</inkml:trace>
  <inkml:trace contextRef="#ctx0" brushRef="#br0" timeOffset="7487.75">11385 4289 2688 0,'0'0'0'0,"0"0"1"16,0 0 2-16,0 0-1 16,35-8 1-16,5 8 48 15,26 0-1-15,18 4 52 16,30-4 2-16,34-4 34 0,27-4 0 16,39 0-24-16,38-2 1 15,8-5-28-15,-3-7 2 16,-16-1-20-16,-22-5 2 15,-24 7-18-15,-34-1 0 16,-30-1 6-16,-31-3 2 16,-25 3-17-16,-13-7-44 15,-16-1 0-15,-9-2 0 16,-10-12 0-16,-8-8 0 16,-19 53-3029-16</inkml:trace>
  <inkml:trace contextRef="#ctx0" brushRef="#br0" timeOffset="8753.84">15861 3380 2349 0,'0'0'0'0,"52"-37"116"16,-17 9 0-16,-12-1 59 15,-2 5 1-15,-5 3-42 16,-7 5 2-16,-7 5-71 0,-10 5 0 16,-7 6-32-16,-16 9-1 15,-13 11-1-15,-8 13-1 16,4 16 0-16,5 12 1 15,11 9 0-15,13-9 1 16,7-4-2-16,12-12 0 16,12-12-3-16,11-11 0 15,9-18-3-15,11-12 0 16,7-14-7-16,-4-15 0 16,-11-8-2-16,-9 0-1 15,-10 0-4-15,-3 8 1 16,-3 6-3-16,-2 5 1 15,-3 14-1-15,1 4 0 16,-4 8 1-16,2 4 0 16,0 8 0-16,2 10 1 15,1 17-1-15,5 2 1 16,5-8-1-16,6-11 1 0,8-7-5 16,4-7 0-16,11-4-5 15,0-16 0-15,-46 12-2960 16</inkml:trace>
  <inkml:trace contextRef="#ctx0" brushRef="#br0" timeOffset="8987.92">16644 2685 2588 0,'0'0'0'0,"0"0"34"0,0 0 0 15,0 0 33-15,-7 29 2 16,-9 20 75-16,-5 16 2 15,-6 1-65-15,0 7 0 16,0 5-14-16,4-7 2 16,8 1-21-16,3-1 1 15,9 5-24-15,1-6 0 16,0-17-16-16,-4-23 0 16,6-30-2669-16</inkml:trace>
  <inkml:trace contextRef="#ctx0" brushRef="#br0" timeOffset="9130.64">16464 3120 2601 0,'0'0'0'15,"0"0"28"-15,36-4 1 0,6 2 8 16,16-6 0-16,11-4-29 16,3-4 1-16,1-1-14 15,-2-3 2-15,-71 20-2054 16</inkml:trace>
  <inkml:trace contextRef="#ctx0" brushRef="#br0" timeOffset="9721.29">17899 2922 2487 0,'0'0'0'16,"0"0"0"-16,-38 21 0 16,3 11 0-16,-3 5 0 15,-5 4 36-15,3 4 1 16,5 0 78-16,8-4-1 15,14 4 11-15,7-4 1 16,12 0-40-16,7-7 1 16,12-19-27-16,8-15 1 15,9-4-18-15,6-13 1 16,4-11-15-16,0-5 0 16,-11 0-7-16,-12-2 0 0,-10 1-5 15,-8 9 1-15,-7 13 1 16,-6 4 0-16,-2 8-3 15,-5 12 1-15,-10 13 0 16,1 7-1-16,11 5-3 16,5 0 0-16,9 4-3 15,9-3 0-15,11-11-1 16,9-9 0-16,10-14-3 16,5-4 1-16,-1-12-3 15,-6-10 1-15,-6-11-2 0,-7-6 1 16,-16 5 2-16,-7 1 0 15,-12 0 0-15,-7 5 2 16,-8 7 1-16,-3 1 1 16,5 9-7-16,0 5 0 15,-1 10-6-15,-1-2-1 16,19-2-2846-16</inkml:trace>
  <inkml:trace contextRef="#ctx0" brushRef="#br0" timeOffset="10236.94">18498 3116 2613 0,'0'0'0'16,"0"0"28"-16,0 0 1 15,0 0 31-15,0 0 0 0,7 31 92 16,-10-15 1-16,3 1-82 15,-4 3 2-15,4-3-13 16,7-1 0-16,1-4-7 16,7-8 0-16,5 0-8 15,3-6 0-15,0-4-8 16,2-2 0-16,-8-4-8 16,-3 1 1-16,-5-3-5 15,1 2 1-15,-6 8-4 16,4 0 1-16,-5 4-8 15,1 4 2-15,-4 0-5 0,4 8 1 16,4 2-4-16,-1 1 0 16,1 1-3-16,6-4 1 15,1-3 0-15,4-5 0 16,8-8-4-16,0 0 0 16,-4-9 0-16,-5 1 0 15,-5 0-1-15,-5 4 0 16,-4-1 0-16,-1 5 0 15,1 4-1-15,-4-4 1 16,4 4-2-16,4 0 1 16,0 4-1-16,13-2 0 15,19 2-1-15,8-4 1 16,6-6-17-16,-4-10 2 16,-50 16-2894-16</inkml:trace>
  <inkml:trace contextRef="#ctx0" brushRef="#br0" timeOffset="10687.19">19325 2787 2588 0,'0'0'0'0,"0"0"34"16,10 29 0-16,-6 8 169 16,-2 12 0-16,-2 12-67 15,-2 9 0-15,0-1-62 16,-2 9 0-16,-4 8-14 0,0 8 2 15,5 8-13-15,3-4 2 16,-4-4-15-16,0-12 1 16,0-3-8-16,-4-19 0 15,8-15-15-15,0-15-1 16,-3-18-13-16,-1-24 1 16,0-18-18-16,0-19 1 15,-4-19-59-15,-3-6 1 16,5-13-25-16,8-3-1 15,9 0 15-15,9 8 2 16,7 13 48-16,0 20 0 16,3 12 22-16,5 16 1 15,7 9 11-15,6 4 0 16,-5 4 9-16,-5 8 1 16,-15 4 29-16,-13 6 0 15,-14 1 16-15,-17 5 0 0,-19 1 0 16,-9-1 1-16,-4-6-13 15,1 1 2-15,2 1-27 16,11-4 1-16,39-12-2755 16</inkml:trace>
  <inkml:trace contextRef="#ctx0" brushRef="#br0" timeOffset="10903.11">19727 3020 2763 0,'0'0'0'0,"-7"29"25"0,1 0 1 16,-2 11 19-16,1 5 0 15,-5-2 105-15,0-8 2 16,1-10-68-16,7-5 0 16,0-2-35-16,4-3 2 15,4-11-20-15,0-8 1 16,7-7-24-16,-3-23 0 15,-8 34-2674-15</inkml:trace>
  <inkml:trace contextRef="#ctx0" brushRef="#br0" timeOffset="11022.78">19718 2718 2386 0,'0'0'0'15,"0"0"-1"-15,0 0 1 16,0 0-23-16,21-37-1 0,-21 37-1730 15</inkml:trace>
  <inkml:trace contextRef="#ctx0" brushRef="#br0" timeOffset="11221.08">20006 2512 2613 0,'0'0'0'0,"20"45"19"15,-11 1 0-15,-11 2 9 16,-11 11 0-16,-10 10 219 15,-2 9 0-15,2-2-137 0,2 3 1 16,-1-5-6-16,1-1 0 16,6-11-50-16,3-9 0 15,8-16-46-15,1-13 1 16,3-24-2831-16</inkml:trace>
  <inkml:trace contextRef="#ctx0" brushRef="#br0" timeOffset="11521.67">20033 3204 2526 0,'0'0'0'16,"43"-8"14"-16,-13 4 2 15,5-4-4-15,-6 0 1 16,-8 0 71-16,-5-1 0 16,-7-7 6-16,-5-4 1 15,-8-1-6-15,-5-3 1 0,-11 7-11 16,-7 9 2-1,-9 4 1-15,-5 12 2 0,-5 9-16 16,6 7 1-16,7 9-18 16,8 4 1-16,10-1-8 15,15-7-1-15,17 4-9 16,18-13 2-16,17-6-12 16,11-10 1-16,4-8-15 15,-1-2 1-15,-1-10-7 16,-9 0 1-16,-56 16-2875 15</inkml:trace>
  <inkml:trace contextRef="#ctx0" brushRef="#br0" timeOffset="11817.4">20437 3159 2802 0,'0'0'0'15,"24"-4"1"-15,-5 0 1 16,0 0-3-16,4 0 0 0,4-8-129 16,-4-1 1-16,-23 13-1780 15</inkml:trace>
  <inkml:trace contextRef="#ctx0" brushRef="#br0" timeOffset="12223.26">21009 2481 2927 0,'0'0'0'16,"0"0"7"0,4 24 0-16,-12 1 57 0,-9 16 0 15,-8 8 92-15,0 12 0 16,0 13-81-16,0 3 1 15,6 5-9-15,11 4 2 16,4-4-24-16,4-13 0 16,-8-14-27-16,1-16 0 0,7-39-2864 15</inkml:trace>
  <inkml:trace contextRef="#ctx0" brushRef="#br0" timeOffset="12491.69">20768 2869 2840 0,'22'0'0'0,"26"-4"44"0,8 0 0 15,-1-12 34-15,-8 3-1 16,-13-7-65-16,-9 6-1 16,-9 7-26-16,-5 7 1 15,-7 0-11-15,0 1 1 16,0 11 3-16,-2 12 1 15,-2 13 16-15,-4 0 1 16,0 4 5-16,-2-7 2 16,-5-3 16-16,-1-2 1 15,1-5 15-15,1-7 0 16,6-5-2-16,2-4-1 16,0-4-24-16,0-4 0 15,2 0-2398-15</inkml:trace>
  <inkml:trace contextRef="#ctx0" brushRef="#br0" timeOffset="13272.33">21261 2669 2261 0,'0'0'0'0,"0"0"-17"16,0 0 1-16,12 20 13 15,-12-12 1-15,-4-3-4 16,0 7 1-16,0 0-1 16,4 11 0-16,-8 19 6 15,5 3 0-15,6 0 20 0,5 0 2 16,8 0 76-16,-3-4 1 16,0-12 17-16,1-9 0 15,-3-10-11-15,-1-7 0 16,-2-3-32-16,1-7 0 15,7-11-10-15,3-9 1 16,2-7-2-16,0-3-1 16,-1 8 0-16,-1 9 1 15,-4 4-1-15,-1 11 2 16,-3 5-9-16,-1 4 1 16,0 9-12-16,-1 11 1 15,-1 9-11-15,-2-4 1 16,-3-5-7-16,-1-8 1 15,0-7-8-15,2-1 1 16,4-4-6-16,7-4 1 16,8-4-4-16,8-4 2 0,-4-13-7 15,0 1 2-15,-2 5-3 16,-4 5 1-16,-2 2-3 16,3 4 2-16,-5 4-3 15,-2 0 2-15,-1 4-3 16,1 0 0-16,-3 8 0 15,7-3 1-15,6-1-2 16,4 4 0-16,0-8-1 16,-6 0 0-16,-4-8-1 15,-2-4 1-15,-1-4-1 0,-3-1 0 16,-1-7-2-16,-4-5 1 16,-1 1-1-16,-5-5-1 15,-6 1 2-15,-1 7 0 16,-7 13 1-16,0 8 1 15,-9 12 0-15,0 13 0 16,0 8 0-16,2 7 0 16,5-3 1-16,5 0 0 15,5-4 0-15,10-5 0 16,9-7 0-16,16-5 0 16,15-4-1-16,14-10 0 15,13-12-4-15,4-10 1 16,-77 20-2980-16</inkml:trace>
  <inkml:trace contextRef="#ctx0" brushRef="#br0" timeOffset="13703.15">23132 2812 2664 0,'0'0'0'0,"0"0"0"0,0 0 0 15,-47 16 0-15,3 5 0 16,0 3 83-16,4 5 0 15,11 2 1-15,9 7 1 16,9 3-3-16,9 0 1 16,8-4-17-16,9-4 2 15,8-9-21-15,6-16 1 16,4-8-11-16,0-8 1 16,-5-12-9-16,-3-9 2 15,-7-8 2-15,-7-4 1 16,-5-8-3-16,-8 0 1 15,-9 12-9-15,-3 13 2 16,1 4-11-16,-3 11-1 16,-1 1-13-16,-2 0 1 15,19 8-2802-15</inkml:trace>
  <inkml:trace contextRef="#ctx0" brushRef="#br0" timeOffset="13953.26">23449 2910 2701 0,'0'0'0'15,"39"20"5"-15,-14 1 1 0,-10 3 11 0,-7 1 1 16,-8-9 92-16,-12-5 0 16,-11-5-35-16,-10-6 0 15,-5-6-9-15,1-5 1 16,18-5 17-16,11 0 0 15,10-1-8-15,16-7 0 16,18-9-18-16,12-4-1 16,10-4-13-16,8-4 0 15,-66 45-2875-15</inkml:trace>
  <inkml:trace contextRef="#ctx0" brushRef="#br0" timeOffset="15271.84">6551 5422 2613 0,'0'0'141'0,"35"4"2"15,3 4 63 1,1 6 1-16,-1 13-95 0,-3 7 0 16,-3 5-82-16,-8 4-1 15,-13 2-8-15,-7-4 2 16,-12-2-7-16,1-6 1 15,-5-5-1-15,4-7 0 16,1-17-1-16,3-4 2 16,4-4 2-16,-8-7 0 15,-2-19 3-15,-1-7-1 16,-1-4-3-16,7 4 1 16,10-2-7-16,11 1 1 0,9 5-9 15,9 4 2-15,5 5-6 16,-1-1 0-16,-38 25-2916 15</inkml:trace>
  <inkml:trace contextRef="#ctx0" brushRef="#br0" timeOffset="15653.62">7211 5381 2840 0,'0'0'0'0,"8"20"37"0,-8 5 1 15,0 7 73-15,0 11 1 16,-8-2 11-16,4-2 0 16,-4-6-74-16,5 1 2 15,3-15-12-15,7-1 2 16,-3-6-10-16,4-5 2 16,7-3-7-16,5-8 1 15,10-7-6-15,-1-11 0 16,4-1-9-16,-4-11 2 15,-10 1-6-15,-7 4-1 16,-9 9-2-16,-6 4-1 16,-1 13-1-16,0 6 0 15,-8 5-2-15,1 14 0 16,-5 17 0-16,5-2 1 16,7-4-2-16,6-3 1 0,6-7-1 15,9-1 0-15,6 1-1 16,4-11 1-16,-27-12-2838 15</inkml:trace>
  <inkml:trace contextRef="#ctx0" brushRef="#br0" timeOffset="16023.92">7713 5434 2789 0,'0'0'0'0,"0"0"56"0,21 22 0 16,-11-7 85-16,-6 11-1 16,-8 17-38-16,-6 2 1 15,-9-4-48-15,-4-8 0 16,0 1-11-16,0-7 1 16,11-13-14-16,5-6 1 15,3-4-1-15,8-8 2 16,3-8-1-16,13-10 1 15,10-11-5-15,9-2 0 16,1 9-3-16,-9 5-1 16,4 13 1-16,-4 8 1 15,-6 6-4-15,-2 13 1 16,-8 5-7-16,-7 5 0 16,-8 1-6-16,-2-7 2 0,0-3-8 15,2-7 2 1,2-9-6-16,-2 0 1 0,0-4-3034 15</inkml:trace>
  <inkml:trace contextRef="#ctx0" brushRef="#br0" timeOffset="16201.3">8127 5659 2940 0,'0'0'0'0,"0"0"30"0,25 4 1 15,-6-8-10-15,12 0 0 16,8-3-21-16,5-3 0 16,0-2-72-16,0-4 0 15,-44 16-2103-15</inkml:trace>
  <inkml:trace contextRef="#ctx0" brushRef="#br0" timeOffset="16471.73">8808 5009 2978 0,'0'0'0'15,"-7"57"-16"-15,-1-8 0 16,-4 4 16-16,1 6 0 0,3 13 69 15,0 2 0-15,5-5 13 16,-5-2 1-16,2 1 5 16,0-3 1-16,-3-6-25 15,-5-11-1-15,1-14-29 16,-3-19 0-16,16-15-2751 16</inkml:trace>
  <inkml:trace contextRef="#ctx0" brushRef="#br0" timeOffset="16755.23">8595 5381 2701 0,'0'0'0'16,"50"-4"42"-16,-6 4 2 15,14-9 47-15,-1-1 0 16,1 0-32-16,-8-2 2 16,-9-3-42-16,-3 5 0 15,-3 6-12-15,-4 0 0 16,-10 0-6-16,-6 8 0 15,-3 4-1-15,-8 4 0 16,-8 13-1-16,-6 8 0 16,-5 1-3-16,-5 3 1 15,5-2 3-15,-4-2 0 16,3-5 2-16,9-3 1 16,3-3 7-16,0-7 2 15,0-3-1-15,0-8 0 16,4-4-2399-16</inkml:trace>
  <inkml:trace contextRef="#ctx0" brushRef="#br0" timeOffset="16892.05">9162 5205 1997 0,'0'0'0'0,"0"0"0"16,0 0 1-16,0 0-1500 15</inkml:trace>
  <inkml:trace contextRef="#ctx0" brushRef="#br0" timeOffset="17340.25">9247 5471 2625 0,'0'0'0'16,"15"30"12"-16,-9-7-1 15,-2-3-6-15,-4-3 1 16,0-5 159-16,0-4 1 15,-2-4-64-15,2-4 2 16,0-4-18-16,4-12 1 16,8-17-12-16,9-8-1 15,10 0-24-15,3 6 1 16,-7 9-12-16,4 10 0 16,-8 3-9-16,0 13 2 15,2 8-6-15,-4 9-1 16,-3 5 0-16,-15 5 1 15,-10 6-6-15,-3-1 0 16,-3-3-1-16,1-5 1 0,6-7-5 16,6-5 2-16,6-8-7 15,9-8 1-15,12-8-3 16,4-9 0-16,8-3-2 16,-1-3 0-16,3 5-3 15,-7 3 0-15,-3 9-2 16,-4 6 1-16,-12 12 0 15,-3 6-1-15,-4 5-1 16,-8 3 0-16,-8 9 0 0,-4-2 0 16,1-3-1-16,3-3 1 15,0-5-9-15,8-8 0 16,0-10-3002-16</inkml:trace>
  <inkml:trace contextRef="#ctx0" brushRef="#br0" timeOffset="17657.3">9886 5585 2550 0,'0'0'0'15,"35"-4"20"-15,-5-8 2 16,9-7 64-16,-4-7 2 16,-5-7-18-16,-1 0 1 15,-6 5-44-15,-5-1 0 16,-5 1 25-16,-5 3-1 15,-8 2 23-15,-4 5 1 0,-4 6 2 16,-13 12-1-16,-8 12 0 16,-4 9 1-16,-5 11-17 15,3 11 2-15,8 4-16 16,6-2 0-16,12 0-15 16,9-4 1-16,9 0-9 15,20-11 1-15,13-15-8 16,12-11-1-16,12-4-13 15,1-16 0-15,-67 16-2911 16</inkml:trace>
  <inkml:trace contextRef="#ctx0" brushRef="#br0" timeOffset="18143.39">10436 5050 2965 0,'0'0'0'0,"18"-17"60"16,5 1 1-16,13-4 18 16,5 11 2-16,-3 9-24 0,-7 6 2 15,-8 9-21-15,2 9 0 16,-2 9 3-16,-4 4 2 16,-7 4-8-16,-14 4 0 15,-19-3-14-15,-12-3 1 16,33-39-2749-16</inkml:trace>
  <inkml:trace contextRef="#ctx0" brushRef="#br0" timeOffset="18274.34">10459 5851 2889 0,'0'0'0'16,"29"34"41"-16,-13-15-1 15,-9-9 89-15,-3-6 0 16,-4-6-104-16,-7-6 1 15,7 8-2486-15</inkml:trace>
  <inkml:trace contextRef="#ctx0" brushRef="#br0" timeOffset="19356.36">10546 5176 1683 0,'0'0'176'15,"0"0"0"-15,0 0 92 16,0 0 2-16,0 0-93 15,0 0 0-15,23-12-58 16,0 0 1-16,12 0-56 16,-2 7 1-16,-5 3-9 15,-6 6 1-15,-7 3-8 0,-3 5 0 16,-1 4-9-16,-7 9-1 16,0 12-8-16,-12 8 1 15,-7 12-6-15,-8 0 0 16,-4 4-3-16,0-2 0 15,6-7-2-15,5 1 0 16,8-8-8-16,8 0 1 16,0-7-6-16,8-9 1 15,4-6-5-15,-1-11 2 16,-3-8-6-16,2-4 0 16,-10 0-2882-16</inkml:trace>
  <inkml:trace contextRef="#ctx0" brushRef="#br0" timeOffset="19505.07">10608 6159 2952 0,'0'0'0'0,"0"0"47"16,0 0 1-16,0 0-47 16,0 0 1-16,-16-34-1 15,16 34-2291-15</inkml:trace>
  <inkml:trace contextRef="#ctx0" brushRef="#br0" timeOffset="24054.07">8458 4469 1897 0,'0'0'0'0,"0"0"122"0,0 0 2 16,-8 21 50-16,8-19 1 15,8-2-44-15,17-2 0 16,40 0-27-16,16-2 0 15,21-7-69-15,14-1 0 16,13-6-19-16,2 3 1 16,9 3 25-16,-3-6-1 15,-3-1 9-15,-1-7-1 16,-12 3 0-16,-9-1 2 16,-14 11-5-16,-13-3 1 15,-14 4-12-15,-17 4 1 16,-19 2-10-16,-20 2-1 15,-5 4-14-15,-7 0-1 16,-3 4-10-16,-3-4 0 16,3 0-2688-16</inkml:trace>
  <inkml:trace contextRef="#ctx0" brushRef="#br0" timeOffset="25653.24">6967 7132 2198 0,'0'0'0'16,"0"0"9"-16,0 0 0 15,0 0 50-15,-33 22 2 16,-17 5 108-16,-4 6 2 15,-8 12-66-15,3 8 2 16,9 12-10-16,7 1-1 16,13 5-29-16,18-3 2 15,16-11-16-15,11-2 0 16,20-8-9-16,7-10 1 16,14-13-9-16,6-14 1 0,3-26-34 15,1-10 1-15,-3-7-6 16,-5-10 0-16,-58 43-2615 15</inkml:trace>
  <inkml:trace contextRef="#ctx0" brushRef="#br0" timeOffset="26053.92">7486 6646 2714 0,'0'0'0'15,"0"24"3"-15,-4 9 1 16,-3 20 38-16,-5 12 2 16,-7 13 110-16,-4 8 0 15,0 0-45-15,0 2-1 16,11-1-17-16,-1 1 1 16,1-4-20-16,2-14 0 15,5-13-22-15,1-16 2 16,4-21-16-16,2-12 1 15,3-10-11-15,11-16 0 16,17-27-6-16,1-8 0 16,9-7-6-16,-1 3 0 15,10 8-4-15,-2 12 1 16,-8 15-4-16,-3 10 0 0,-14 20-3 16,-6 6 2-16,-7 9-3 15,-7 5 2-15,1 1-5 16,2 0 1-16,-1 5-1 15,5-7 0-15,3-9-9 16,-3-8 0-16,-12-10-2984 16</inkml:trace>
  <inkml:trace contextRef="#ctx0" brushRef="#br0" timeOffset="26370.02">8015 7402 2538 0,'0'0'0'0,"0"0"18"0,24-12 0 15,-5 1 100-15,4-11 1 16,2-11-20-16,2 0 2 16,0 1-31-16,-4 7 1 15,-4-5-2-15,-3 3 1 16,-5 2 5-16,-3 5 1 16,-12-2-15-16,0 9 1 15,-4 7-8-15,1 2 1 16,-9 8-9-16,-7 6 0 15,-8 17-9-15,6 10 1 16,12 0-14-16,7 3 2 16,10 5-7-16,8-2 0 15,11-4-3-15,5-10 0 16,3-9-14-16,-4-10 0 16,-8-8-14-16,1-8 0 0,-20 6-2944 15</inkml:trace>
  <inkml:trace contextRef="#ctx0" brushRef="#br0" timeOffset="26605.16">8618 7071 2425 0,'0'0'0'0,"0"0"5"16,7-21 2-16,-7 17 39 16,-3 0 1-16,-9 4 81 0,-11 8 1 15,-19 9-47-15,-3 15 0 16,15 13-4-16,7 2 2 15,7 4 8-15,16 0-1 16,8-4-13-16,11-4 0 16,10-6-18-16,11-14 1 15,12-15-35-15,6-8 0 16,-8-12-15-16,-2-17 0 16,-48 29-2711-16</inkml:trace>
  <inkml:trace contextRef="#ctx0" brushRef="#br0" timeOffset="26843.71">9116 6404 2751 0,'0'0'0'16,"0"0"109"-16,4 37 1 0,-12 20 92 15,-5 13 0-15,-6 6-80 16,-1 11 1-16,-3 5-71 15,0 6 1-15,4 1-17 16,0-3 0-16,3-2-10 16,5-19 1-16,-1-15-23 15,6-24 1-15,3-19-11 16,5-21 0-16,-2 4-2879 16</inkml:trace>
  <inkml:trace contextRef="#ctx0" brushRef="#br0" timeOffset="27104">9232 6960 2412 0,'0'0'0'16,"0"0"16"-16,0 0 0 16,0 0 15-16,0 0 2 15,-27 17 31-15,-4 7 1 16,-17 9 5-16,0-5 1 16,7-3 22-16,11-3 1 15,14-7-4-15,8 1 1 16,8-6-22-16,12 5 0 15,15 9-12-15,11 5 2 16,1-5-12-16,9-7 0 16,6-5-2-16,-4-4 1 15,-6-8-26-15,-3-8 1 16,-9-14-12-16,-9-1 0 16,-23 23-2742-16</inkml:trace>
  <inkml:trace contextRef="#ctx0" brushRef="#br0" timeOffset="27468.88">9657 7169 2763 0,'0'0'0'0,"27"0"0"16,2-4 2-16,19-4-4 16,2-3 2-16,-2-3 9 15,-2-9 2-15,-3-3 22 16,-9-7 2-16,-3 9 40 0,-12 3 0 15,-3 5 25-15,-16 0 0 16,-12 3-8-16,-15 5 0 16,-15 8-11-16,-10 10 1 15,0 13-11-15,4 12 0 16,5 7-9-16,13 3 1 16,3 0-16-16,13 0 0 15,12 0-12-15,14-2 1 16,19-8-11-16,15-10 0 15,15-13-8-15,14-8 1 16,14-8-5-16,5-8-1 16,-1-13-7-16,-9-16-5 15,-12-4 0-15,-11-8 0 16,-61 53-3069-16</inkml:trace>
  <inkml:trace contextRef="#ctx0" brushRef="#br0" timeOffset="27886.12">10879 6355 3002 0,'0'0'0'0,"17"45"16"16,-9 0 0-16,-10 8 14 15,0 9 2-15,2 15 135 16,2 5 0-16,4 12-74 0,2-4 1 15,3 8-13 1,1-8 0-16,-1-12-17 0,-7-5 1 16,-4-3-25-16,0-17 1 15,0-31-13-15,4-15 0 16,-4-11-10-16,-4-17 1 16,-4-24-8-16,-7-12-9 15,-2 0-2-15,-8-1 0 16,-10 7 0-16,-9 10 0 15,-10 19 0-15,-6 10 0 16,-1 20 0-16,-1 8 0 16,8 9 0-16,16 9 0 15,18 3 0-15,28-2 0 16,29-6 0-16,22-5 0 16,26-14 0-16,13-6 0 15,10-10 0-15,-2-14 0 16,-106 20-3042-16</inkml:trace>
  <inkml:trace contextRef="#ctx0" brushRef="#br0" timeOffset="29252.15">12442 6862 1821 0,'0'0'151'0,"27"-28"2"16,-8 3 119-16,-8 7 0 15,-7 7-115-15,-2 7 0 16,-2 0-59-16,-6 4 1 16,-7 4-53-16,-12 7 0 15,-14 15-20-15,5 7 1 16,3 4 4-16,8 4 2 15,7 4 5-15,7-5 0 16,5-11-9-16,6-9 0 16,6-3-5-16,-1-13-1 0,5 0-5 15,11-16 1-15,12-13-5 16,7-8-1-16,-2-11-5 16,-5-3 1-16,-8 4-3 15,-8 14 0-15,-7 11-1 16,-8 13 1-16,-4 6-2 15,0 17 2-15,-8 27-2 16,8 4 1-16,4-8-1 16,11-7 2-16,4-11-2 0,8-9 1 15,14-8-3-15,5-12 1 16,-4-8-3-16,-3-19 0 16,-9-12-8-16,-6-8 1 15,-24 53-2771-15</inkml:trace>
  <inkml:trace contextRef="#ctx0" brushRef="#br0" timeOffset="29469.28">12898 6351 2362 0,'0'0'0'15,"0"0"1"-15,15-26 0 16,-7 24 43-16,7 6-1 16,8 12 109-16,0 15-1 15,2 24-36-15,-7 10-1 16,-11 3 26-16,-3 7-1 15,0-5-29-15,0-1 0 16,0 1-35-16,0-5 1 16,-2-7-34-16,-2-11 0 0,-2-17-33 15,-4-20 0-15,6-10-2811 16</inkml:trace>
  <inkml:trace contextRef="#ctx0" brushRef="#br0" timeOffset="29624.94">12792 6654 2852 0,'0'0'0'0,"0"0"35"16,25-4 0-16,19-4 85 0,16-5 1 15,17 1 42-15,7-6 1 16,3 3-92-16,-8-7 1 16,-10 3-46-16,-3-5 0 15,-66 24-2794-15</inkml:trace>
  <inkml:trace contextRef="#ctx0" brushRef="#br0" timeOffset="30738.25">14591 6437 2274 0,'0'0'0'0,"0"0"7"0,0 0 0 16,-19 8 11-16,-4 5 1 16,-20 23 99-16,-1 5 0 15,6 4-21-15,9 4 1 16,12-4 25-16,9 0 2 15,8 0-39-15,11-4 0 16,12-12-23-16,8-9 0 16,2-8-6-16,9-12 2 15,4-12-17-15,1-8 2 16,-3-5-29-16,-4-6 0 16,1 1-8-16,-10 5 1 15,-6-3-6-15,-6 11 2 16,-6 5-3-16,-3 4 1 15,-4 8 0-15,-2 4 2 16,-3 8 0-16,3 9 1 16,0 20 1-16,2 3 1 15,5-7 0-15,7-8-1 16,9-13 1-16,7-6 0 0,3-10 0 16,1-6 1-16,1-10-1 15,-4-9 1-15,-8-11 3 16,-8-5 1-16,-12 0 0 15,-7 8 2-15,-19 7 0 16,-12 11 2-16,-17-5-3 16,-6 10 2-16,-3 10-7 15,-5 10 0-15,10 2-7 0,10 5 1 16,11-1-7-16,8 0 1 16,23-16-2817-16</inkml:trace>
  <inkml:trace contextRef="#ctx0" brushRef="#br0" timeOffset="31285.08">15263 6568 2512 0,'0'0'0'15,"0"0"33"-15,0 0-1 16,21-10 70-16,-19 10 2 15,0 2 23-15,-4 6 3 16,-4 12-64-16,-4 9 1 16,-1 4 10-16,1 4 1 15,8-5-7-15,6-13 0 0,4-1-16 16,3-10 0-16,7 0-7 16,5-8-1-16,0-8-18 15,0-4 0-15,2-7-10 16,-4 1 1-16,-5-6-6 15,-5 7-1-15,-3 1-2 16,-4 4 1-16,-2 6-3 16,-2 3 0-16,0 3-2 15,-2 3 2-15,0 5 0 16,-2 10 2-16,2 2-1 0,4-3 0 16,2-1 0-16,0-4 0 15,1-5 1-15,11 1 0 16,13-2 1-16,5-10-1 15,1-6-1-15,-2-5 1 16,-8-1-4-16,-6 2 1 16,-4 3-3-16,-3 3 1 15,1 4-3-15,3 0 1 16,-1 0-2-16,-3 4 1 16,3 4-2-16,8 0 2 15,6 0-3-15,6-4 1 16,3-8-2-16,-3-6 0 15,-35 14-3017-15</inkml:trace>
  <inkml:trace contextRef="#ctx0" brushRef="#br0" timeOffset="31735.99">16073 6159 2789 0,'0'0'0'0,"0"0"35"16,0 0 0-16,23 33 16 15,-15 2 1-15,-1 14 156 16,-3 18-1-16,-4 7-119 16,-4 7-1-16,1 5-8 15,-1 0 1-15,0 0-21 16,-4 0 2-16,4-7-20 16,4-7 1-16,0-11-20 0,-7-8 2 15,-9-12-18-15,1-16 1 16,5-17-10-16,1-20 1 15,-3-17-40-15,1-20 1 16,1-16-41-16,8-9 1 16,10-4-9-16,7 5 1 15,8-1 30-15,0 9-1 16,8 8 44-16,4 10-1 16,3 12 15-16,6 6-1 15,5 9 4-15,-1 12 1 16,-2 16 12-16,-13 12 2 15,-22 9 13-15,-21 4 0 16,-20 4 9-16,-9-1 2 16,-13-7-1-16,-2-1 0 15,4-3-18-15,12-9 1 16,7-16-19-16,10-4 1 0,21 4-2767 16</inkml:trace>
  <inkml:trace contextRef="#ctx0" brushRef="#br0" timeOffset="31949.83">16489 6419 2814 0,'0'0'0'0,"0"0"71"16,0 0-1-16,0 0 132 16,3 26 1-16,-6-13-65 0,-1 19 1 15,-2 13-78-15,-2-4 2 16,4-12-17-16,3-5 1 15,-1-5-12-15,2 3 1 16,2-10-14-16,5-5 2 16,5-9-14-16,7-11 0 15,-19 13-3004-15</inkml:trace>
  <inkml:trace contextRef="#ctx0" brushRef="#br0" timeOffset="32084.82">16623 6069 2651 0,'0'0'0'15,"0"0"0"-15,0 0 0 16,0 0-1989-16</inkml:trace>
  <inkml:trace contextRef="#ctx0" brushRef="#br0" timeOffset="32301.37">16800 5851 2676 0,'0'0'0'0,"6"53"38"15,-6-4 0-15,-6 14 58 16,-3 5-1-16,-5 3 119 16,3 1 1-16,1 14-104 15,2 1 0-15,1-9-33 0,3-2 2 16,4-9-33-16,11-18 1 15,3-20-24-15,-1-13 0 16,-13-16-2947-16</inkml:trace>
  <inkml:trace contextRef="#ctx0" brushRef="#br0" timeOffset="32636.22">16935 6554 2840 0,'0'0'0'15,"40"2"72"-15,-7-6-1 16,4-5 48-16,-3-11 1 16,-7-2 18-16,-7 3 2 15,-5 3-84-15,-7-1 1 16,-6-3-11-16,-4-5 0 16,-2 1-3-16,-8 6-1 0,-7 11-6 15,-4 3 1-15,-6 8-4 16,0 7-1-16,4 15-5 15,8 5 0-15,3 2-3 16,5 5 0-16,7-1-7 16,10 0 1-16,11 0-3 15,10-5-1-15,11-15-13 16,8-9-1-16,6-12 0 16,4-8 0-16,5-1 0 15,-9-11-2-15,-54 24-3068 16</inkml:trace>
  <inkml:trace contextRef="#ctx0" brushRef="#br0" timeOffset="32746.06">17466 6535 2386 0,'0'0'0'15,"0"0"30"-15,0 0-1 16,0 0 20-16,0 0 2 16,0 0 88-16,0 0 1 15,0 0-54-15,0 0 2 16,0 0-13-16,0 0 0 16,48-26-15-16,-5 11 0 15,-43 15-2512-15</inkml:trace>
  <inkml:trace contextRef="#ctx0" brushRef="#br0" timeOffset="33054.11">18070 5701 2789 0,'0'0'0'0,"-9"19"148"15,-3 10 1-15,-3 24 54 16,1 6 0-16,9 10-83 16,3 3 0-16,4 2-72 15,0 5 0-15,-2-1-21 16,0-5 1-16,0-5-10 0,0-9 1 15,-2-14-15-15,-2-16 0 16,4-29-2951-16</inkml:trace>
  <inkml:trace contextRef="#ctx0" brushRef="#br0" timeOffset="33302.11">17807 6122 2814 0,'19'-4'0'15,"23"0"30"-15,12-4 1 16,0-6 59-16,2-2 1 16,-10 1 28-16,-7 5 1 15,-16 4-67-15,-4 6 1 16,-2 6-9-16,-1 12 0 16,-5 13-13-16,-3 10 1 15,-6 4-6-15,-2 0 0 0,-2-4-5 16,-2-3 2-1,0-9-6-15,-2-10 1 0,1-3-4 16,-1-6 1-16,6-10-2810 16</inkml:trace>
  <inkml:trace contextRef="#ctx0" brushRef="#br0" timeOffset="33453.71">18265 5982 2601 0,'0'0'0'16,"0"0"0"-16,0 0 0 16,0 0-19-16,0 0 0 15,0 0-1904-15</inkml:trace>
  <inkml:trace contextRef="#ctx0" brushRef="#br0" timeOffset="34186.78">18263 6139 2386 0,'0'0'0'15,"17"41"39"-15,-5-9 0 16,-5 1 36-16,1-10 0 16,-4 7 160-16,-4-9 0 15,4-1-132-15,4-4 0 16,-5-9 0-16,3-7 0 16,0 0-21-16,4-7 0 15,7-15-27-15,8-5 0 16,4-3-7-16,-4 3 2 0,-6 11-4 15,0 6 0-15,-3 6-11 16,-1 4-1-16,-3 8-2 16,-1 0 0-16,1 6-30 15,-1 1-2-15,1 11 0 16,-1-3 0-16,7-5 0 16,-1-2 0-16,0-8 0 15,1-5 0-15,-5-6 0 16,-1-1 0-16,-1 0 0 15,-3-4 0-15,3-8 0 0,3-5 0 16,1-9 0-16,-1 7 0 16,-5 5 0-16,-3 6 0 15,-2 9 0-15,-2-1 0 16,2 4 0-16,0 4 0 16,-1-1 0-16,7 9 0 15,9 6 0-15,8 5 0 16,6 3 0-16,-2-11 0 15,-6-9 0-15,8-6 0 16,7-6 0-16,-2-9 0 16,-3-1 0-16,-8 2 0 15,-4-1-38-15,-4 7-19 16,-5-4 5-16,-6 2 2 16,-5 3 31-16,-1-5 0 15,-2 2 14-15,-4 0 2 16,1 0 3-16,-5 3 0 15,-2-5 2-15,-1 4 0 0,1 4 7 16,2 2 0 0,1 2 6-16,-1 2 1 0,-4 2 8 15,-3 8 1-15,-2 7 8 16,1 11-1-16,11 15 6 16,8 0 0-16,13 0-38 15,15-10 0-15,11-2 0 16,20-7 0-16,20-11 0 15,9-7 0-15,5-8 0 0,-6-11 0 16,-7-17 0-16,-12-25 0 16,-71 53-2999-16</inkml:trace>
  <inkml:trace contextRef="#ctx0" brushRef="#br0" timeOffset="69186.88">7627 9161 2374 0,'0'0'0'0,"0"0"0"15,0 0 0-15,0 0 0 16,0 0 1-16,0 0 0 16,0 0 0-16,-20 2 10 0,13 2-1 15,-5-2 29 1,1 2 1-16,3-1 60 0,4 3 0 16,4-2 17-16,4 0 1 15,0 0-11-15,0 0 1 16,3 0-16-16,1-2 1 15,0 0-6-15,-4 0-1 16,3-2-25-16,-3-6-1 16,-4 6-2765-16</inkml:trace>
  <inkml:trace contextRef="#ctx0" brushRef="#br0" timeOffset="70013.61">5739 9521 2236 0,'0'0'0'0,"0"0"127"16,35 0 1-16,15-8 46 15,15-3 0-15,10-1-34 0,14 4 1 16,16 8-78-16,11 0 1 16,17-4-16-1,1 2 2-15,7-6-14 0,-1 4 1 16,-3-7-8-16,-2-3 0 15,-6-2-4-15,-6-5-1 16,-6-3 7-16,-15 1-1 16,-10 1 1-16,-18-3 2 15,-15 1-5-15,-20 3 0 16,-12 9-20-16,-12 4 1 16,-11 0-9-16,-8-2 0 15,4 10-2793-15</inkml:trace>
  <inkml:trace contextRef="#ctx0" brushRef="#br0" timeOffset="70283.25">7488 9161 2386 0,'0'0'0'0,"0"0"12"16,0 0-1-16,21-4 89 16,-3 0 0-16,12 0 4 15,1 4 1-15,-4 8-53 16,-4 8 0-16,-7 5 4 15,-1 8 0-15,4 3 16 16,10 5 0-16,6-4 14 16,-1-7 0-16,-3-3 3 15,0-1 0-15,-4-7-18 16,-10-3 1-16,-3-4-17 0,-10 8 0 16,-10 13-12-16,-19 4 1 15,-33 8-8-15,-17-5 0 16,-21-3-8-16,-18-8 1 15,114-25-3028-15</inkml:trace>
  <inkml:trace contextRef="#ctx0" brushRef="#br0" timeOffset="71532.12">3208 8992 2575 0,'0'0'178'0,"-7"34"1"15,-1 3 38-15,-2 4 1 16,-5 12-119-16,-4 13 1 16,-1 15-58-16,-3 11 2 15,-4 10-22-15,4 3 0 16,0-11-6-16,4-8 1 16,0-17 0-16,3-14 1 0,12-20-3 15,4-13 1-15,-2-15-3 16,1-10 2-16,-1-19-6 15,0-17 0-15,-2-28-3 16,0-3 2-16,-2-3-3 16,-1-9-1-16,3-20-1 15,8-7-1-15,7-3-1 16,10 6 1-16,10 2-1 16,8 7 2-16,-1 1-2 15,12 13 0-15,10 17 0 0,1 13 1 16,5 12 2-16,-3 13-1 15,-1 19 3-15,-12 10-1 16,-8 19 3-16,-9 9 1 16,-10 15 0-16,-23 10 0 15,-17 19 2-15,-16 5 0 16,-15 4 1-16,-14 5-1 16,-13 5-2-16,-6-6 0 15,-7-4-7-15,1-13 0 16,6-11-5-16,10-13 0 15,71-45-2994-15</inkml:trace>
  <inkml:trace contextRef="#ctx0" brushRef="#br0" timeOffset="72132.95">3682 9554 2098 0,'0'0'0'0,"0"0"125"16,0 0 0-16,0 0 55 15,0 0 0-15,0 0-80 0,-23-17 0 16,-1-3-40-16,-2-3 0 15,-5-3 9-15,-2 5 0 16,-2 7 10-16,-7 12 1 16,-4 8-25-16,2 12 0 15,9 9-12-15,0 12 2 16,12 6-15-16,12 0 2 16,7-12-10-16,12-7 1 15,7-7-7-15,12-11-1 16,4-4-4-16,9-4 1 15,-1-12-4-15,-5-3 0 16,1-3-1-16,-4-5 0 16,-8 7 0-16,-8 2-1 15,-7 6 0-15,-6 8 0 16,-4 4-1-16,-4 18 1 16,-5 21-2-16,1 20 2 15,2 17 1-15,0 10-1 0,1 10 5 16,-9 10-1-16,1 5 0 15,-8 10 1-15,0-1-3 16,-8-3 0-16,0-5-4 16,-3-16 2-16,5-24-4 15,6-19 1-15,3-28-3 16,9-25 0-16,7-23-3 16,12-28 1-16,7-30-21 15,8-15 1-15,-23 92-2826 16</inkml:trace>
  <inkml:trace contextRef="#ctx0" brushRef="#br0" timeOffset="72681.78">3930 9315 2449 0,'0'0'0'15,"0"0"5"-15,-8 36-1 16,4-9-2-16,1 6 2 16,-1 11 99-16,-4 3 0 15,0-2-10-15,1-2 2 16,7-4-4-16,0-2 1 16,-4-6-9-16,4-9 1 0,0-3-17 15,0-11 2-15,4-4-14 16,-1-12 1-16,9-19-10 15,3-12 1-15,8-14-12 16,1 2 1-16,4 6-11 16,-1 12 1-16,-4 11-3 15,1 14-1-15,-9 16-4 16,-4 6 0-16,5 9-3 16,-5 9 0-16,-3 5-1 15,0-4-1-15,1-13 0 16,3-7-1-16,-2-5-1 0,-1-8 0 15,3-8-1-15,11-7 2 16,8-11-4-16,-4-7 1 16,-4-2-3-16,-4 5 1 15,0 7-3-15,-3 13 1 16,-3 2-1-16,1 12 1 16,3 10-2-16,-2 17 2 15,1 10-1-15,3 0 1 16,4-13-1-16,12-14 2 15,9-10-2-15,10-18 1 16,7-14-5-16,-7-28 1 16,-54 56-2974-16</inkml:trace>
  <inkml:trace contextRef="#ctx0" brushRef="#br0" timeOffset="75248.33">8131 8515 2575 0,'0'0'0'16,"0"0"145"-16,0 0-1 16,0 0 61-16,0 0 0 15,21 25-82-15,-9-2 1 16,-1 24-66-16,1 12 2 15,-1 16-28-15,5 11 1 16,-9 16-4-16,5 13 0 0,-4 20-4 16,7 4 1-1,0 0-7-15,7 0 1 0,4 0-5 16,5 8-1-16,4 10-4 16,0 9 1-16,-5-3-2 15,-5-6 2-15,-3-5-4 16,-7-5 1-16,-4 0-2 15,-3 0 1-15,-6-2-3 16,-2-12 2-16,0-17-3 16,6-11 2-16,7-18-2 15,-1-17 0-15,3-21 0 0,1-14 0 16,-1-17-1-16,0-16 2 16,5-10-4-16,-1-23 0 15,-19 31-2990-15</inkml:trace>
  <inkml:trace contextRef="#ctx0" brushRef="#br0" timeOffset="76514.07">8206 8368 2173 0,'0'0'0'0,"0"0"46"16,0 0 1-16,0 0 48 15,0 0-1-15,0 0 26 16,0 0 1-16,0 0-61 16,19-12 0-16,27-10-1 15,14-5 0-15,13 5-8 0,4 3-1 16,21-3 5-16,6 3 0 16,10-3-1-16,5 3 1 15,2 3-9-15,-3 4 1 16,1 6-11-16,-9 6 0 15,-10 6 2 1,-10 10 0-16,-13 3-1 0,-15 1 0 16,-10 2-4-16,-10 15 0 15,-7 12-5-15,-5 7 1 16,-4 5-5-16,-5 14 1 16,0 3-4-16,-2 6 2 15,0 16-5-15,4 10 1 16,4 21-4-16,0 12 1 15,-2 8-2-15,2 13-1 16,4 12 1-16,4 12 0 16,-1 4 1-16,5-4 0 15,3-11-1-15,6-5-1 0,2 4 0 16,0 0 0-16,-3-3-2 16,-3-3 2-16,-2-9-3 15,-11-11 1-15,-8-18-1 16,-8-21 1-16,-11-11 1 15,-8-12 0-15,-3-11-1 16,-5-21-8-16,-3-15-3 16,3-17 0-16,5-10 0 15,-5-14 0-15,-7-12 0 16,-4-6 0-16,-6-7 0 16,-2-3 0-16,4-1 0 0,-4 2 0 15,-7-1 0-15,-8 7 0 16,-14 7 0-16,-17 6 0 15,-23 6 0-15,-10 2 0 16,-23 2 0-16,-3 4 0 16,-3 0 0-16,-1-2 0 15,3-4 0-15,-1 0 0 16,1 4 0-16,8 2 0 16,21-6 0-16,16-12 0 15,21-6 0-15,13-11 0 16,58 29-3011-16</inkml:trace>
  <inkml:trace contextRef="#ctx0" brushRef="#br0" timeOffset="79347.75">8498 8413 2236 0,'0'0'0'15,"0"0"127"-15,0 0 1 16,0 0 52-16,0 0 1 16,0 0-84-16,0 0-1 15,0 49-57-15,-1 4 1 16,-7 3-18-16,-6 11 1 15,1 3-9-15,-2 7 2 16,-1-9 0-16,8-5 0 16,5-10 6-16,-1-20-1 15,4-13 3-15,0-14-1 16,4-2 2-16,3-6 1 16,9-4-3-16,7-12 1 15,6-7-5-15,1 1 0 16,-3 6-4-16,0 7-1 15,0 7-4-15,0 0 1 0,4 0-3 16,4 4 0-16,-1-4-7 16,-5 0 0-16,-6 0-6 15,-4-2-1-15,-3 0-41 16,-8-1 0-16,-8 7-2518 16</inkml:trace>
  <inkml:trace contextRef="#ctx0" brushRef="#br0" timeOffset="79648.11">8847 8800 2035 0,'7'-5'0'16,"5"-5"1"-16,0-2 0 15,3 0 6-15,-2-1 0 16,-3-3 50-16,-2-6 0 16,-4 3 30-16,-1 1-1 15,-1 2 11-15,-2 5-1 16,-5 3-13-16,-5 4 1 15,-5 4-6-15,-7 8 0 16,-1 6-4-16,0 5 0 16,12 5-11-16,3 5 1 15,12 6-13-15,4 2 0 16,7-3-14-16,4-5 2 16,6-3-12-16,4-3 1 15,4-11-15-15,1-6 2 16,5-8-15-16,-1-10 1 15,-38 12-2545-15</inkml:trace>
  <inkml:trace contextRef="#ctx0" brushRef="#br0" timeOffset="79875.92">9095 8634 2575 0,'0'0'0'0,"0"0"0"15,31 29 0-15,-14-21-3 16,-1 0-1-16,-1 4 84 0,8 3 1 16,0 11 14-16,-4-3 2 15,-7 7-41-15,-1-5 1 16,-3-5-26-16,0-5 2 16,-4-7-33-16,-2-6 1 15,-2-2-2326-15</inkml:trace>
  <inkml:trace contextRef="#ctx0" brushRef="#br0" timeOffset="80047.06">9282 8638 2400 0,'0'0'0'16,"-27"33"4"-16,4 2 1 15,-4 9 32-15,0 3 1 16,0-4 14-16,2-4-1 15,4-6-29-15,5-7 0 16,16-26-1996-16</inkml:trace>
  <inkml:trace contextRef="#ctx0" brushRef="#br0" timeOffset="80418.23">9601 8699 1897 0,'0'0'0'0,"0"0"55"0,0 0 0 16,0 0 8-16,0 0 0 16,0 0-19-16,-23-16 0 15,4 4-8-15,0 0 0 16,-1 3 13-16,9 1 0 15,3 4 28-15,4 0 1 16,2 8 14-16,-2 0 0 16,-1 8 0-16,-5 5 0 15,-1 11 0-15,3 9 0 16,10 0-20-16,5-8 0 16,5-9-14-16,9-8 1 15,14-6-24-15,9-6 0 16,2-10-15-16,-3-10 0 15,-9-9-21-15,-3-6 0 16,-31 35-2600-16</inkml:trace>
  <inkml:trace contextRef="#ctx0" brushRef="#br0" timeOffset="80663.08">9613 8605 2349 0,'0'0'0'0,"0"0"0"16,0 0 1-16,34 25 7 15,-3-1 0-15,2 5 132 16,-6-4 1-16,-12-1-8 16,-3-3 1-16,-5-1-28 15,-3-4 1-15,4-8-22 0,-4-3 1 16,-4-5-27-16,4-7 2 16,3-7-6-16,5-17 0 15,7-11-9-15,4-5 0 16,8 0-8-16,8-4 0 15,-39 51-2811-15</inkml:trace>
  <inkml:trace contextRef="#ctx0" brushRef="#br0" timeOffset="82045.75">8687 9979 2550 0,'0'0'0'0,"0"0"97"16,0 0-1-16,0 0 61 16,14 34 0-16,-13 1-62 0,-1 20-1 15,-3 1-63-15,-1 3 2 16,0 14-13-16,0-3 1 15,-2-1-6-15,1-9 0 16,3-13-9-16,0-15 2 16,4-17-3-16,0-11 0 15,-1-6-1-15,3-19 0 16,4-36 2-16,2-11-1 16,-3-11-1-16,-3-5 0 15,0 0 1-15,4-2-1 16,7-8 1-16,2 0 0 15,3 4 1-15,7 11 0 16,0 11-1-16,3 17 2 16,1 19 0-16,-6 9-1 15,-4 13 2-15,-3 18 1 0,-7 21 1 16,-11 12 2-16,-8 16 0 16,-15 6 0-16,-9 5 3 15,-7 1-1-15,1-6-10 16,-5-10-1-16,5-8-3 15,-1-8 0-15,39-37-2691 16</inkml:trace>
  <inkml:trace contextRef="#ctx0" brushRef="#br0" timeOffset="82498.27">8964 10232 2248 0,'0'0'0'16,"0"0"55"-16,0 0 0 16,0 0 34-16,0 0 1 15,-23-20-17-15,2 9 1 16,-2 3-29-16,-2 8 0 15,0 12 17-15,2 7 1 16,3 22 1-16,5 6 1 16,11-2-7-16,4-4-1 15,8-9-12-15,7-3 0 16,1-5-15-16,7-13 1 16,-2-5-13-16,0-8 1 0,-2-9-10 15,1-13 0-15,1-13-3 16,-6-4 1-16,-3 0-3 15,-1 3 1-15,-3 7 0 16,-4 9 2-16,0 11-1 16,-4 11-1-16,0 4 1 15,-4 11 0-15,0 26-1 16,0 1 1-16,8-13-3 16,0-6 0-16,4-5-3 15,3-6 0-15,-11-12-2568 0</inkml:trace>
  <inkml:trace contextRef="#ctx0" brushRef="#br0" timeOffset="82816.05">9130 10163 2714 0,'0'0'0'16,"32"18"8"-16,-9 2 1 15,4-1-2-15,-7 7 1 16,-9-3 127-16,1 7 2 16,-1-3-85-16,1 2 1 15,1 1-12-15,1-5 2 16,-5-9-13-16,-1-4 1 0,-4-9-11 16,2-1 0-16,3-5-6 15,7-11 2-15,-1-23-1 16,4-12-1-16,-3-4 3 15,-1-6 1-15,-3 4 0 16,-1 2 0-16,5 8-12 16,-3 10 0-16,-13 35-2595 15</inkml:trace>
  <inkml:trace contextRef="#ctx0" brushRef="#br0" timeOffset="83180.95">9695 10093 2135 0,'0'0'0'15,"0"0"9"-15,0 0 0 16,-13-20 8-16,1 12 1 15,-3 5 56-15,-4-1 1 16,-4 11 6-16,3 5 1 16,9 8 0-16,-1 3 0 15,9 5-2-15,-1 1 2 16,8 2-14-16,-1 3 0 16,1-3-15-16,0-2 0 15,0-11-5-15,-4-2 1 0,4-8-16 16,-4-5 0-16,-4 3-8 15,-4 0 0-15,-7 0-14 16,-4-4 0-16,19-2-2489 16</inkml:trace>
  <inkml:trace contextRef="#ctx0" brushRef="#br0" timeOffset="83496.07">9734 10253 2437 0,'0'0'0'15,"0"0"23"-15,23-23 1 16,-8 1-22-16,-3-3 1 16,-8 1 36-16,0-3 0 15,-4 6-4-15,0 1 1 16,-8 8 2-16,0 8 0 15,1 6 32-15,-1 8-1 16,-8 14 3-16,1 5 1 16,9 10-9-16,6 2 1 15,6 10-13-15,9-4-1 16,9-12-22-16,-1-7 1 16,0-9-16-16,-8-7 2 15,-15-12-2506-15</inkml:trace>
  <inkml:trace contextRef="#ctx0" brushRef="#br0" timeOffset="83733.17">9930 10152 2512 0,'0'0'0'0,"0"0"33"16,0 0-1-16,21 19 144 15,-9-1 2-15,-1 7-45 0,1 7 1 16,-8 1-62-16,0-2 1 15,0-9-10-15,-1-7 1 16,-3-7-9-16,0-4 0 16,0-6-9-16,0-11 2 15,12-23-10-15,-4-15 0 16,-1-5-8-16,-3-11 2 16,-4 67-2892-16</inkml:trace>
  <inkml:trace contextRef="#ctx0" brushRef="#br0" timeOffset="117625.01">6892 13097 2098 0,'0'0'0'0,"0"0"108"15,0 0 1-15,0 0 99 16,0 0 2-16,0 0-83 16,0 0 1-16,3 19-63 15,5-17 0-15,6-2-29 0,13-11 1 16,15-19-9-16,4-3 1 15,4-2 4-15,-9 0-1 16,-13-7 1-16,-10 5 1 16,-7 10-1-16,-3 5 2 15,-8 9 0-15,-8 3 1 16,-7 6-4-16,-8 4 1 16,-14 10 3-16,-1 9 1 15,7 11-1-15,4 5 1 16,12 6-5-16,7-4 2 15,8 0-6-15,8 3 1 16,3-1-8-16,5-2 2 16,7-2-7-16,0-13-1 15,4-7-7-15,2-3 1 16,-3-12-7-16,1-4 2 16,4-12-9-16,4-1 1 0,-35 17-2953 15</inkml:trace>
  <inkml:trace contextRef="#ctx0" brushRef="#br0" timeOffset="118010.19">7486 12860 2701 0,'0'0'0'0,"0"0"22"16,16 29 1-16,-3-13 104 0,4 0 1 15,8 9-1-15,-1 6 1 16,-9 1-48-16,-7-5-1 16,-5-7-8-16,-3-8 1 15,4-5-16-15,-4-3 0 16,0-2-12-16,0-2 0 16,0-2-8-16,4-9 1 15,8-21-12-15,3-9 2 16,4 4-9-16,1 7 0 15,-7 17-5-15,1 7 0 16,1 6-5-16,4 4 0 16,2 8 0-16,-1 13 1 15,-9 4-3-15,-7 1 2 16,0-7-2-16,-4-3 1 16,4-3-5-16,0-1 0 15,-1-2-8-15,9-6 2 16,-12-8-2996-16</inkml:trace>
  <inkml:trace contextRef="#ctx0" brushRef="#br0" timeOffset="118713.14">8171 12447 2802 0,'0'0'0'0,"0"0"77"15,0 0 2-15,-30 29 93 0,5 10 2 16,-2 18-77-16,-4 16 0 16,4 21-46-16,8 9 1 15,7 13-4-15,4 1 1 16,4 9-3-16,8-1 1 16,0-6-11-16,8-3 1 15,-1-14-7-15,9-18 0 16,-1-27-14-16,-8-20-1 15,-7-23-13-15,-8-26 1 16,-15-27-4-16,-4-16-1 16,0-16-15-16,-4-7 0 15,0-4-72-15,2 0 1 16,12 13 5-16,5 4 2 16,4 20 49-16,2 12 1 15,0 16 24-15,0 7 0 16,2 8 7-16,4 2 0 0,2 0 10 15,15-2 2-15,23-4 16 16,6-6 0-16,14-5 6 16,1-7 2-16,-3-5-2 15,-8-7 1-15,-6-1-12 16,-2 0 1-16,-8 0-8 16,-7-2 0-16,-8 7-4 15,-7 9 0-15,-12 5-2 16,-8 8 1-16,-8 10-2 15,-7 14 1-15,-16 16-1 0,-7 9 0 16,7 4 0-16,8-2 0 16,10 0 0-16,9-4 0 15,12-7-1-15,8-7 0 16,7-11-2-16,6-6 0 16,6-6-1-16,3-10 0 15,-3-12 0-15,-4-5-1 16,-4-10 1-16,-7 2-1 15,-7 3 1-15,-3 1 1 16,-6 3-1-16,-6 3 1 16,-1 0-2-16,-3 5 2 15,-2 4-6-15,1 6 1 16,11 10-3007-16</inkml:trace>
  <inkml:trace contextRef="#ctx0" brushRef="#br0" timeOffset="118997.31">8708 12868 2802 0,'0'0'0'0,"31"27"68"16,-12-5 2-16,-3 3 46 16,-5-1 1-16,-7-3 26 15,-12-1-1-15,-3 1-80 16,-5-1 0-16,5-10-14 15,1-4 1-15,4-4-7 16,6-10-1-16,6-14-6 16,12-11 1-16,16-12-10 0,5-4 0 15,7 8-6-15,0 2 0 16,-6-3-5-16,-1 3-1 16,-1 16-12-16,-7 1 1 15,-31 22-2973-15</inkml:trace>
  <inkml:trace contextRef="#ctx0" brushRef="#br0" timeOffset="119327.45">9293 12721 2688 0,'0'0'0'16,"0"0"33"-16,0 0-1 15,0 0-16-15,0 0 0 0,0 0 108 16,0 0 2-16,0 0-41 16,-6-22 2-16,-1 22-9 15,-11 14 2-15,-12 23-12 16,3 10 2-16,7 2-13 16,13 6 0-16,-1-6-14 15,8-4 1-15,4-14-8 16,7-3 0-16,9-11-11 15,7-11 2-15,11-8-16 16,6-11 0-16,3-17-10 16,-9-7 1-16,-3-8-3 0,-8-4 0 15,-27 49-2888-15</inkml:trace>
  <inkml:trace contextRef="#ctx0" brushRef="#br0" timeOffset="119677.26">9567 12878 2475 0,'0'0'0'15,"0"0"0"-15,0 0 0 16,23-4-2-16,-8-2 0 16,0-6 43-16,5-2 1 15,-1-3 68-15,-2-7 0 16,1-3 31-16,-9-7 1 15,-5 7-24-15,-6 9 1 16,-6 9-31-16,-5 7 0 16,-12 2-22-16,-6 11 0 0,-4 15-16 15,5 9 2-15,7 6-16 16,13 2 1-16,14 4-14 16,9-4 2-16,10-7-7 15,8-7 1-15,8-11-7 16,7-5 2-16,2-9-15 15,2-8 1-15,-4-5-40 16,-2-5 1-16,-44 14-2818 16</inkml:trace>
  <inkml:trace contextRef="#ctx0" brushRef="#br0" timeOffset="121425.31">10009 12688 1997 0,'0'0'0'0,"0"0"-80"16,0 0 2-16,0 0 79 15,0 0 0-15,0 0 113 16,0 0 1-16,0 0 71 0,0 0 1 16,0 0-26-16,0 0 2 15,0 0-49-15,23 23 1 16,0 5-29-16,0-1 1 15,-7-15-23-15,-9-3 1 16,-3-1-32-16,-4-2 1 16,-5 8-15-16,-13 2 0 15,-13 5-12-15,5-1 0 16,10-9-5-16,5-5 0 16,3-2-2-16,8-2 1 15,0-2-1-15,0 0 0 16,0 0-1-16,0 2 0 15,8 6-2-15,-1 0 0 16,-7-8-2559-16</inkml:trace>
  <inkml:trace contextRef="#ctx0" brushRef="#br0" timeOffset="122308.14">10267 12607 2487 0,'0'0'0'16,"0"0"52"-16,0 0 0 16,0 0-2-16,0 0 2 15,0 0 116-15,0 0 0 16,0 0-85-16,-29 4 2 16,-2 12-16-16,-7 7 2 15,-3 7-5-15,9-1 1 16,9 6-12-16,9-3 2 15,10-11-11-15,12-3 0 16,7-2-12-16,12-3 2 16,18 3-8-16,1-4 1 15,-4 1-2-15,-7 3 0 16,-14 0-5-16,-13 5-1 16,-10 3-5-16,-14 3-1 0,-14 3-3 15,-9-1-1-15,-11-2-3 16,0-5 1-16,-4-8-5 15,2-9 1-15,6-5-6 16,2-11 1-16,44 11-2983 16</inkml:trace>
  <inkml:trace contextRef="#ctx0" brushRef="#br0" timeOffset="123460.17">7494 14211 2575 0,'0'0'0'16,"0"0"0"-16,0 0 0 15,0 0-1-15,0 0 0 16,0 0 96-16,-27 12 2 16,-8 23 45-16,-11 14 1 15,0 14-21-15,0 1 0 16,2 15-27-16,1-5-1 16,12 4-18-16,4 1 2 15,8-5-23-15,13 1-1 0,14-5-14 16,13-11-1-16,10-14-11 15,8-20 0-15,11-19-28 16,2-19 1-16,1-19-18 16,5-9 2-16,-58 41-2874 15</inkml:trace>
  <inkml:trace contextRef="#ctx0" brushRef="#br0" timeOffset="123743.1">7734 14542 2261 0,'0'0'0'0,"0"0"21"16,0 0 0-16,-13-21 20 0,3 21 0 15,-7 3 50-15,-16 15 0 16,-9 17 26-16,0 12-1 16,7 14 3-16,10 6 0 15,8-1-12-15,7 3 0 16,12-7-29-16,11-11 2 16,9-10-18-16,8-17 0 15,9-20-12-15,3-16-1 16,1-15-10-16,-5-11 1 15,-1-7-3-15,-14-5 1 16,-12-5-2-16,-7 0 0 16,-8 0-12-16,-3 2 1 15,-9 8-8-15,1 14 1 16,5 11-8-16,2 8 1 16,3 7-11-16,-1 3 1 15,6 2-2976-15</inkml:trace>
  <inkml:trace contextRef="#ctx0" brushRef="#br0" timeOffset="124107.32">8117 14679 2701 0,'0'0'0'0,"0"0"30"16,-1 30 0-16,-3-7 88 15,-4 6 1-15,-11 3-6 0,-1 1 1 16,5-6-57-16,0-7 1 16,7-8-7-16,0-6 0 15,4-2-2-15,4-6 0 16,4-8-6-16,8-22 0 16,11-20-7-16,8-3 1 15,1 8-12-15,3 8 0 16,-4 11-4-16,-4 13 0 15,-8 13-4-15,0 9 1 16,-3 9-1-16,-5 11 0 16,-3 19-6-16,0-1 0 15,-3-12-4-15,-1-8 0 16,-2-9-6-16,-2-8 0 16,0-8-2925-16</inkml:trace>
  <inkml:trace contextRef="#ctx0" brushRef="#br0" timeOffset="124363.08">8564 13941 2840 0,'0'0'0'0,"0"0"20"15,-16 33 1-15,-7 22 142 16,-2 19 0-16,0 9-45 15,0 3 1-15,6 6-42 16,8-2 1-16,3-2 2 0,-4-6 0 16,5-5-22-16,-1-13 2 15,4-23-37-15,0-15 2 16,4-18-26-16,-4-30 1 16,4 22-2944-16</inkml:trace>
  <inkml:trace contextRef="#ctx0" brushRef="#br0" timeOffset="124537.36">8314 14133 2701 0,'0'0'0'15,"0"0"0"-15,0 0 1 16,21-4 12-16,-2-4 2 16,20-8 39-16,7 1 1 15,10 3-16-15,-3 4 0 16,-10 2 0-16,-12 2 1 15,-8 6-16-15,-12 0 2 0,-11-2-2312 16</inkml:trace>
  <inkml:trace contextRef="#ctx0" brushRef="#br0" timeOffset="124858.08">8702 14548 2664 0,'0'0'0'0,"0"0"0"16,24-16 0-16,-7-3-2 0,2-13 1 16,-7-1 54-16,-5 4 0 15,-7 7 28-15,-3 8 1 16,-5 5 6-16,-4 1 2 16,-3 8-10-16,-4 8-1 15,-8 11-25-15,4 15 1 16,9 11-17-16,6 2 0 15,8-4-5-15,4-12 0 16,8-4-6-16,3-7-1 16,4-6-2-16,5-8 0 15,1-6-12-15,5-8 1 16,1-14-13-16,0-5 0 16,-31 27-2733-16</inkml:trace>
  <inkml:trace contextRef="#ctx0" brushRef="#br0" timeOffset="125035.32">8953 14354 2512 0,'0'0'0'0,"0"0"0"15,19 31 1-15,0-9 56 16,8 5 1-16,8 3 66 16,-6-3 1-16,-4-1-34 15,-4-3 1-15,-6-5-35 16,-3-7 1-16,-5-5-48 15,-3-4 1-15,-4-2-2408 16</inkml:trace>
  <inkml:trace contextRef="#ctx0" brushRef="#br0" timeOffset="125226.81">9091 14317 2613 0,'0'0'0'16,"-19"27"19"-16,4-1 0 15,-12 7 98-15,0 8 0 16,0 6-12-16,4-2 2 16,3-4-23-16,9-7 1 15,7-7-48-15,2-7 1 16,2-9-20-16,4-9 0 16,-4-2-2552-16</inkml:trace>
  <inkml:trace contextRef="#ctx0" brushRef="#br0" timeOffset="125474.26">9372 13890 2889 0,'0'0'0'0,"-8"49"0"16,1-6 0-16,3 6 0 15,0 10 0-15,4 7 108 16,4-1 1-16,4-2-11 0,-5-3 2 16,1 5-22-1,-4-4-1-15,-4-14-48 0,1-18 2 16,3-29-2671-16</inkml:trace>
  <inkml:trace contextRef="#ctx0" brushRef="#br0" timeOffset="125632.95">9303 14164 2789 0,'0'0'0'16,"35"-6"1"-16,3-2 2 16,8-7-1-16,6-3 0 15,6 1-6-15,-8 3-1 16,-50 14-2087-16</inkml:trace>
  <inkml:trace contextRef="#ctx0" brushRef="#br0" timeOffset="125783.54">9620 14472 2248 0,'0'0'0'0,"37"-22"6"15,-6 2 1-15,-31 20-1704 16</inkml:trace>
  <inkml:trace contextRef="#ctx0" brushRef="#br0" timeOffset="126382.29">10248 14068 2248 0,'0'0'0'0,"0"-35"-4"16,-6 13 1-16,-9 11 3 15,-12 13 0-15,-12 17 33 16,-9 18 1-16,0 8 81 15,4 10 1-15,13 6 28 16,12 0 0-16,19-7-28 16,7-8 1-16,16-17-43 15,1-11 0-15,-1-15-10 16,5-6 0-16,11-9-15 0,-1-4 2 16,-3-2-24-16,-4-1 1 15,-12 3-13-15,-3 6 2 16,-5 7-6-16,-3 6 1 15,-2 11-3-15,-3 19 1 16,-1 20 2-16,-6 14 0 16,-5 11 4-16,-5 10 0 15,-1 16 3-15,-8 6 0 16,-4 5-1-16,0-1 0 16,0-6-5-16,8-10 1 15,9-22-12-15,12-19 1 16,-2-57-2799-16</inkml:trace>
  <inkml:trace contextRef="#ctx0" brushRef="#br0" timeOffset="126761.34">10561 14025 2437 0,'0'0'0'0,"0"0"10"0,0 0 1 16,0 0 33-16,0 0 1 16,35 47 67-16,-4-2 1 15,-8 10-10-15,-2 2-1 16,-7 2 8-16,-9-7 1 15,-7-9-24-15,-1-11 1 16,-3-13-25-16,2-9-1 16,2-8-12-16,2-18 0 15,0-21-10-15,4-12-1 16,7-11-11-16,5-7 0 16,3 10-9-16,2 6 0 15,-2 14-12-15,-3 10 0 16,-16 27-2846-16</inkml:trace>
  <inkml:trace contextRef="#ctx0" brushRef="#br0" timeOffset="127193.85">11031 14096 2588 0,'0'0'0'0,"0"0"8"15,17-38 1-15,-5 9 18 16,-3 2 1-16,-5 11 0 16,-6 4 0-16,-3 8 3 15,-11 6-1-15,-7 8 27 16,-8 6 2-16,1 7 9 16,-1 7 0-16,12-1 6 0,5 4 1 15,4 4 12-15,5-1 2 16,3-1-29-16,4-8 2 15,2-9-28-15,-1-8-1 16,1-6-11-16,2-8 0 16,6-8-13-16,3-10 0 15,4-15-6-15,-3 2 2 16,3 6-3-16,-4 7 0 16,-3 10 2-16,-8 10-1 15,3 6 3-15,1 12-1 16,9 21 3-16,1 8 0 15,-9 8 4-15,3-4 1 16,3-10-4-16,1-9 0 16,-5-17-7-16,1-7 0 15,-12-6-2776-15</inkml:trace>
  <inkml:trace contextRef="#ctx0" brushRef="#br0" timeOffset="127691.98">11256 14009 2877 0,'0'0'0'0,"8"20"66"15,-2 2 0-15,-3 1 11 16,-1 6-1-16,0 1 42 0,-2 3 1 16,0 8-72-16,-2-4 1 15,2-13-14-15,0-12-1 16,0-4-7-16,2-8 1 15,4-12-9-15,8-12 0 16,9-17-6-16,7-4 2 16,1 0-7-16,0 10-1 15,4 9-2-15,-5 11-1 16,-5 13 4-16,-5 10 1 16,-5 1 4-16,-3 11 0 15,-9 13 7-15,1 6 2 16,-4 3 2-16,-4-5 1 15,-3-14-2-15,3-7 2 16,0-6-5-16,8-10 0 16,0-4-5-16,3-14 1 15,13-19-6-15,7-2 0 16,-4 2-3-16,6 5-1 0,-2 3 0 16,-2 9 0-16,-4 14 1 15,-2 8 0-15,-7 8-1 16,-5 6 1-16,5 7-3 15,-1 5 2-15,-11 1-4 16,0-1 1-16,0-1-2 16,0-6 0-16,0-21-3006 15</inkml:trace>
  <inkml:trace contextRef="#ctx0" brushRef="#br0" timeOffset="128198.22">11897 14054 2777 0,'0'0'0'31,"0"0"20"-31,0 0 1 0,0 0 113 0,0 0 1 16,0 0-40-16,15 20 2 15,-20 9-62-15,-5 3 2 16,0 1 4-16,5-11 0 15,3-9 4-15,2-5 0 16,0-4-3-16,3-6 0 16,9-10-8-16,15-11 0 15,15-18-10-15,1-6 2 16,-11 2-6-16,-1 11 1 0,-4 17-6 16,-4 11 1-16,-7 4 2 15,-5 4 0-15,-3 6 2 16,-4 9 0-16,0 11 1 15,-8 1-1-15,0-3 0 16,0-11 0-16,4-3-5 16,-4-6 0-16,4-2-7 15,0-4 0-15,0-2-5 16,8-8 1-16,11-11-3 16,4-7 0-16,4 3-1 15,-4 5 0-15,-4 10 0 0,-3 8 0 16,-5 10 0-16,1 8 0 15,1 7 0-15,3 5 0 16,-8 3-1-16,-1-4 1 16,-7-11-6-16,0-6 1 15,0-10-2994-15</inkml:trace>
  <inkml:trace contextRef="#ctx0" brushRef="#br0" timeOffset="128557.78">12715 14021 2726 0,'0'0'0'16,"0"0"35"-16,0 0 0 15,0 0 22-15,-4-37 0 16,-4 10 57-16,-1 1 0 16,-5 14-46-16,-1 8 0 0,-1 8-8 15,-5 12 0-15,-6 17-4 16,4 8 0-16,4 4-5 15,7 1 0-15,5-13-10 16,3-6 0-16,4-11-13 16,0-8 2-16,8-6-6 15,-1-2 1-15,13-2-14 16,3-8 0-16,5-6-6 16,5 3-1-16,4 5 0 15,1 6-1-15,-3 2-1 0,0 2 2 16,-3 2-2-16,-3 0 0 15,-6-4-2-15,-5-4 0 16,-18 4-2885-16</inkml:trace>
  <inkml:trace contextRef="#ctx0" brushRef="#br0" timeOffset="128844.06">12978 13890 2802 0,'0'0'0'16,"0"0"3"-16,29-20 0 15,-19 16-2-15,2 8 1 16,3 6 81-16,6 18 1 16,4 15 18-16,4 2 1 15,-6 2 13-15,0-4-1 16,-4-6-6-16,-7-10 1 0,-4-13-32 15,-5-10 0-15,-1-6-16 16,4-19 0-16,8-21-18 16,3-14 2-16,0-3-12 15,-1 0 1-15,-5 4-15 16,-3-1-17-16,-8 56-3071 16</inkml:trace>
  <inkml:trace contextRef="#ctx0" brushRef="#br0" timeOffset="130158.09">9672 13430 2362 0,'0'0'0'0,"0"0"122"16,0 0 1-16,0 0 48 15,0 0 1-15,-21-18-43 16,17 18 1-16,-3 4-48 0,3 12 0 16,0 25-18-16,4 14 1 15,0 9-14-15,4 9 2 16,0 3-8-16,3 1 1 16,1-1-12-16,2-4 1 15,-3-11-11-15,1-8 2 16,-2-12-20-16,-6-14-1 15,0-27-2876-15</inkml:trace>
  <inkml:trace contextRef="#ctx0" brushRef="#br0" timeOffset="130347.15">9582 13731 2903 0,'0'0'0'0,"27"-15"31"15,4-3 0-15,11-5 1 16,4-1-1-16,6 4 0 16,-2 7 0-16,-6 3-22 15,3-2 0-15,3-3-3 16,-4-11 0-16,-46 26-2347 16</inkml:trace>
  <inkml:trace contextRef="#ctx0" brushRef="#br0" timeOffset="130745.09">10036 13530 2500 0,'0'0'0'16,"19"6"-3"-16,-3-3 1 15,-3 5 0-15,-1 2 0 16,-3 4 70-16,-1 1 2 16,-4 3 44-16,-6 2 2 15,-2-3-11-15,0-5 1 16,2-2-20-16,0-4 1 15,0-2-31-15,1-4 0 16,-1-2-14-16,4-6 1 0,5-8-11 16,9-11 0-16,11-10-11 15,3 1 1-15,-7 5-20 16,-7 9 0-16,-5 7-7 16,-3 3 0-16,-8 12-2651 15</inkml:trace>
  <inkml:trace contextRef="#ctx0" brushRef="#br0" timeOffset="131207.37">10363 13512 2362 0,'4'2'0'15,"0"2"2"-15,4-2 1 16,3-4 29-16,1-2-1 16,-1-4 44-16,8-8 1 15,1-11-15-15,-1-6 2 16,-7 1 0-16,-7 7 1 15,-5 1-3-15,-2 9 0 16,-1 5-11-16,-1 8 0 16,0 2-6-16,-4 4 1 15,-5 12 2-15,-5 9 0 16,3 10-5-16,7 5 0 16,12-5-6-16,8-6 1 15,5-11-8-15,12-5 2 16,13-3-9-16,2-10 2 15,-5-13-6-15,-8-3 1 16,-8-4-10-16,-4-5 1 0,0-5-10 16,-3-1 1-16,-5 0-1 15,-1 3 0-15,-10 11-2 16,0 3-1-16,0 2 2 16,-4 4 1-16,0 8 0 15,-2 8 0-15,-3 12 1 16,1 13 2-16,2 6 3 15,4 6 2-15,2-2 5 16,8-7-1-16,9-9 2 16,16-11 2-16,17-14-1 15,12-22 0-15,-62 20-2756 16</inkml:trace>
  <inkml:trace contextRef="#ctx0" brushRef="#br0" timeOffset="132791.26">7931 15666 2110 0,'0'0'0'0,"0"0"33"0,0 0 1 16,0 0 47-1,0 0 3-15,-18 22 73 0,-3 1 1 16,-11 18-37-16,5-4 0 15,4 3-29-15,3-3 0 16,13 2-24-16,-1 2-1 16,8 4-21-16,8-4 0 15,3-9-24-15,8-11 1 16,1-13-14-16,-5-12 1 16,8-14-7-16,-4-11 2 15,3-10-5-15,-3-6 1 16,-4-6-1-16,-7 0 0 15,-4-2 0-15,-8 4 0 16,-4 6 1-16,-1 4 1 16,-5 8 3-16,1 3 0 15,-1 7 4-15,5 3 1 16,5-5 5-16,11-9 0 0,15-13 3 16,10 0 1-16,16 0 5 15,14 6 1-15,1 8 3 16,7 7 1-16,-13 8 3 15,-3 11 0-15,-6 12 2 16,-9 19 0-16,-8 17 0 16,-12 14 1-16,-7 19-3 15,-9 6 0-15,1 10-7 16,-8 4 1-16,1-6-6 16,-1-5 0-16,-4-9-4 0,4 0 1 15,-4-1-10-15,1-13 2 16,-5-15-10-16,-11-13 0 15,23-34-2993-15</inkml:trace>
  <inkml:trace contextRef="#ctx0" brushRef="#br0" timeOffset="132963.31">8119 15883 2751 0,'0'0'0'15,"48"-21"-2"-15,-1 1 1 16,14-5 1-16,7-3 0 16,-3 3-2-16,-7 2-1 15,-10 7-32-15,-2 4 1 16,-46 12-1973-16</inkml:trace>
  <inkml:trace contextRef="#ctx0" brushRef="#br0" timeOffset="133690.06">9632 15429 2588 0,'0'0'0'0,"0"0"3"15,0 0-1-15,11-25 1 0,-7 17 1 16,-4 0 102-16,-7 4 2 15,-5 6 30-15,-23 12 0 16,-15 15-10-16,-9 6 0 16,5 12-20-16,12 6 0 15,15 2-20-15,11 8 1 16,7 7-21-16,14-3 2 16,11 1-18-16,7-7 2 15,11-6-16-15,9-10 1 16,5-14-21-16,10-15-1 15,-1-18-17-15,-1-18 0 16,-4-17-1-16,0-16-8 16,-52 53-3055-16</inkml:trace>
  <inkml:trace contextRef="#ctx0" brushRef="#br0" timeOffset="133920.54">10300 15419 2676 0,'0'0'0'0,"0"0"6"16,0 0 0-16,2 20 3 15,1 0 0-15,-1 21 93 16,-5 12 2-16,-3-1-7 16,-4 5 2-16,1 2 3 0,1-6 0 15,6-12-20-15,4-6 0 16,0-5-22-16,2-9 0 15,-2-5-36-15,-1-8-1 16,-1-8-2756-16</inkml:trace>
  <inkml:trace contextRef="#ctx0" brushRef="#br0" timeOffset="134116.19">10025 15762 2664 0,'0'0'0'15,"0"0"33"-15,0 0 2 16,23 8 71-16,-4-10 0 16,23-2-37-16,14-4 0 15,2-4-26-15,1 1 1 16,7 1-7-16,3 2 0 16,-5 0-13-16,-3-4 2 15,-61 12-2497-15</inkml:trace>
  <inkml:trace contextRef="#ctx0" brushRef="#br0" timeOffset="134371.15">10875 15355 2777 0,'0'0'0'0,"0"0"20"0,2 21 1 15,4-3 38-15,0 13-1 16,-3 12 88-16,1 8 1 16,2-2-73-16,4-2 1 15,1 4-13-15,1-4 0 16,-5-8-20-16,-3-11 1 16,-8-9-31-16,-7-7 2 15,11-12-2724-15</inkml:trace>
  <inkml:trace contextRef="#ctx0" brushRef="#br0" timeOffset="134550.73">10663 15570 2789 0,'0'0'0'16,"31"-12"15"-16,8 3-1 15,11-3-1-15,15 0 0 0,8 0 33 16,2 3 1-16,0 3-8 15,-1 0-1-15,-1-2-6 16,-8-2 2-16,-65 10-2345 16</inkml:trace>
  <inkml:trace contextRef="#ctx0" brushRef="#br0" timeOffset="138339.96">8027 16440 2449 0,'0'0'144'16,"0"0"0"-16,0 0 125 15,0 0 0-15,0 0-144 16,0 0 0-16,0 0-64 0,0 0 1 16,0 19-17-16,0-5 1 15,-4 11-16-15,-4 11 0 16,5 9-2-16,-1 8 0 15,0 7-4-15,-4 7 1 16,0-10-6-16,5 1 0 16,-1 3-4-16,11-8 2 15,5-8-4-15,11-10-1 16,4-9-3-16,4-9 1 16,-2-7-4-16,3-8-1 15,9-6 0-15,1-2-1 16,1-2 0-16,-3-1-1 15,2-9-1-15,1-4 0 16,-1-5 0-16,4-2-1 16,-4-5-2-16,-5 5 1 15,-14 2-28-15,-7 3 1 16,-16 24-2971-16</inkml:trace>
  <inkml:trace contextRef="#ctx0" brushRef="#br0" timeOffset="138576.26">8412 16794 2526 0,'0'0'0'0,"0"0"13"16,0 0 0-16,0 0-4 16,0 0 0-16,0 0 119 15,0 0 1-15,11 24-22 16,1-1 0-16,15 12-13 0,8 1 1 16,5-9-4-16,2-4 0 15,-11-9-20-15,-4-2-1 16,-12-2-17-16,-7 0 1 15,-8-1-19-15,-15 13 1 16,-28 17-18-16,-14 6 0 16,-3 0-18-16,2-2 1 15,58-43-2828-15</inkml:trace>
  <inkml:trace contextRef="#ctx0" brushRef="#br0" timeOffset="139556.34">9212 16927 1457 0,'0'0'0'0,"0"0"-2"16,0 0 1-16,0 0-1 15,27-19 0-15,-11 5 2 16,-3-2 2-16,-1 3 123 16,-5 1 2-16,-1 0 129 15,-2-2 0-15,-6 1-78 0,-4-3 1 16,-5 0-44-16,-8 5 2 15,-4 9-39-15,-4 9 1 16,-4 13-21-16,0 15 1 16,0 14-26-16,4 6-1 15,2-2-10-15,10-2-1 16,11-4-13-16,12-10 2 16,-1-11-9-16,9-13 1 15,1-13-5-15,8-13 1 16,12-15-3-16,1-9-1 15,-3-6 3-15,-8-2 0 16,-10 2 7-16,-3 7 0 16,-9 19 5-16,-5 15 1 15,-4 16 2-15,-1 21 1 16,-7 26-5-16,1 15 1 16,3 2-4-16,8 3 0 0,0 1-7 15,8-4 0-15,-1-5-5 16,1-3 0-16,-6-3-9 15,-2-5-1-15,-6-7-9 16,-2-10 1-16,8-45-2938 16</inkml:trace>
  <inkml:trace contextRef="#ctx0" brushRef="#br0" timeOffset="139956.96">9526 16720 2575 0,'0'0'0'16,"0"0"-18"-16,0 0 0 15,0 0 48-15,0 0 2 16,-11 19 141-16,18 1 0 15,18 11-57-15,10 12 0 16,3-2-20-16,-7-1 2 16,-6-1 14-16,-9-4 1 15,-13-8-32-15,-4-1 1 16,-11-7-27-16,-7-7 0 16,-4-6-12-16,-4-14 0 15,0-6-18-15,11-7 0 0,5-8-12 16,11-9 2-16,8-3-8 15,11 0-1-15,12 8-2 16,9 3 0-16,0 3-4 16,5 2 1-16,-3 1-9 15,-4-3 1-15,-38 27-3026 16</inkml:trace>
  <inkml:trace contextRef="#ctx0" brushRef="#br0" timeOffset="140360.5">10123 16657 2575 0,'0'0'0'15,"0"0"65"-15,0 0 1 16,0 0 61-16,-29-18 0 16,-10 9-35-16,-3 5 1 15,0 12-31-15,11 11-1 16,2 14-18-16,6 10 1 15,6 4 11-15,5 2 0 16,8-4-5-16,6-5 2 16,6-11-11-16,3-11 1 15,5-13-9-15,3-10 0 16,6-13-11-16,6-7 0 16,7-7-11-16,-7-1 0 15,-10-2-4-15,-3 9 0 0,-5 11-5 16,-3 9 1-16,-5 6-1 15,1 6 0-15,2 11-1 16,3 9 0-16,7 7 0 16,-3-2 1-16,1-9-2 15,-1-7 2-15,4-5-4 16,-3-4 2-16,-1-4-11 16,4-14 0-16,-19 12-2830 15</inkml:trace>
  <inkml:trace contextRef="#ctx0" brushRef="#br0" timeOffset="140856.81">10471 16588 2487 0,'0'0'0'16,"0"24"3"-16,0 1 0 16,-2 17 83-16,-2 3 1 15,-2-2 55-15,-1-6 2 16,3-6-63-16,4-3 1 15,2-9-7-15,2-9 0 16,0-6-21-16,1-8 0 16,7-8-22-16,7-13 1 15,8-12-12-15,2-7 1 16,-10 1-10-16,-3 4 0 16,-9 16-5-16,-3 5 1 15,0 12-1-15,0 8-1 16,-4 6 2-16,4 10 0 0,-1 13 3 15,1 2 0-15,8-7 1 16,-4-15 0-16,-5-3-2 16,-3-6 0-16,4-2 1 15,-4-6 1-15,4-5 0 16,0-7 0-16,6-11 4 16,1-1 0-16,1 9 5 15,-1 3 2-15,3 8 0 16,3 6 2-16,6 8-3 15,0 4 2-15,0 8-3 0,0 1 2 16,-7 5-10-16,-9 0 2 16,-1-3-9-16,-4-5 2 15,-2-6-7-15,0-6 2 16,0 0-9-16,0-8 0 16,0 6-2927-16</inkml:trace>
  <inkml:trace contextRef="#ctx0" brushRef="#br0" timeOffset="141366.2">11087 16577 2512 0,'0'0'0'16,"0"0"-1"-16,-25 17 1 16,17-5 2-16,2 2 0 15,2-4 20-15,1 7 0 16,-7 13 15-16,-2-1 0 15,-3-8 22-15,7-5-1 0,4-8 13 16,4-4-1-16,4-6-6 16,12-10 1-16,9-19-13 15,7-6 0-15,1 1-18 16,-2 5 1-16,-4 0-7 16,0 7 0-16,0 13 4 15,-8 9 0-15,-2 7 1 16,-1 11 1-16,-3 8-1 15,-5 5 2-15,-6 2-6 0,-4-1 0 16,-2-5-3-16,2-5 0 16,0-5-8-16,0-5 0 15,0-4-9-15,2-4 1 16,0-2-4-16,0-10-1 16,0-11-3-16,0-9 1 15,2-5-1-15,4 2 0 16,4 7-1-16,1 13 2 15,1 7-1-15,3 10 0 16,8 9 1-16,4 9 2 16,-8 1 0-16,-3-3 2 15,-5-6-2-15,-7-3 0 16,0-1-5-16,-2 2 1 16,-2 0-8-16,-2-4 0 15,2-8-2737-15</inkml:trace>
  <inkml:trace contextRef="#ctx0" brushRef="#br0" timeOffset="141790.79">11708 16557 2526 0,'0'0'0'0,"0"0"0"15,0 0 0-15,0 0-5 16,0 0 1-16,0 0 68 15,-27-21 1-15,6 15 67 16,-8 10 0-16,-3 13 0 0,1 11 0 16,4 13-20-16,12 0 2 15,11 4-36-15,4-8 2 16,7-11-19-16,5-5 0 16,7-5-12-16,0-10 0 15,5-8-17-15,-1-10 2 16,2-15-13-16,-2-9 2 15,-2-3-4-15,-4 0 0 16,-1 2-3-16,-5 9-1 16,-3 13-1-16,-4 13 1 15,-4 6-5-15,4 17 1 16,-4 22-1-16,3 8 0 16,1 4-2-16,4-4 0 15,4-8-3-15,3-10 2 16,0-11-4-16,-3-14 2 15,-1-10-5-15,1-18 0 16,-12 20-3048-16</inkml:trace>
  <inkml:trace contextRef="#ctx0" brushRef="#br0" timeOffset="142022.34">12036 15893 2789 0,'0'0'0'0,"0"0"26"15,0 22 1-15,-2 19 145 16,-2 18 1-16,-4 11-32 16,0 9 0-16,1 5-61 0,3 6 1 15,4-4-14-15,4-2 2 16,3-5-16-16,5-5 1 16,-1-6-25-16,-1-11 2 15,-4-14-29-15,-4-19 0 16,-2-24-2955-16</inkml:trace>
  <inkml:trace contextRef="#ctx0" brushRef="#br0" timeOffset="142178.17">11937 16271 2688 0,'0'0'0'16,"0"0"15"-16,0 0 1 15,0 0 35-15,23-4 1 16,1 2 69-16,6 0 1 15,9 0-51-15,1-1 1 16,-5-3-59-16,-4 2 2 0,-31 4-2442 16</inkml:trace>
  <inkml:trace contextRef="#ctx0" brushRef="#br0" timeOffset="142327.26">12245 16590 2588 0,'0'20'0'0,"-2"25"67"15,2 8-1-15,2 2 44 16,0-8 1-16,0-14-22 0,2-11-1 16,-2-13-56-16,-2-11-1 15,0 2-2418-15</inkml:trace>
  <inkml:trace contextRef="#ctx0" brushRef="#br0" timeOffset="142464.04">12357 16281 2726 0,'0'0'0'16,"0"0"81"-16,0 0 1 15,0 0-80-15,0 0 1 16,0 0-2175-16</inkml:trace>
  <inkml:trace contextRef="#ctx0" brushRef="#br0" timeOffset="142706.9">12686 16449 2613 0,'0'0'0'0,"-39"-3"6"16,7 1 0-16,-9 0 33 16,-5 7 0-16,-4 19 23 15,4 13-1-15,13 10 17 16,6 6-1-16,8 8 15 15,11-3 0-15,16-7-12 16,19-9 1-16,17-13-16 16,6-23 0-16,0-18-34 15,0-17 1-15,-50 29-2672 0</inkml:trace>
  <inkml:trace contextRef="#ctx0" brushRef="#br0" timeOffset="143275.87">12907 16522 2802 0,'0'0'0'16,"0"0"77"-16,-31 0 2 15,12 0 37-15,-12 4 1 16,-7 8-9-16,-4 5-1 16,7 5-48-16,6 1 0 15,12-3-6-15,7-3 0 16,6 1-11-16,10 0 2 15,10 1-10-15,10-7 1 16,13-16-7-16,3-10 0 16,1-7-7-16,-7-3 0 0,-9-1-9 15,0 3-1 1,-8 9-2-16,-7 7 1 0,-1 6-4 16,-3 12 0-16,-4 11-2 15,4 12-1-15,7 12-1 16,2 0 2-16,5-12-3 15,3-9 0-15,3-14-1 16,5-16 0-16,2-18-2 16,-1-13-1-16,-1-20-19 15,-6-13-1-15,-4-15-34 0,-6-15 1 16,-5-9-54-16,1-7 0 16,7 5-2-16,-5-3 0 15,-3 16 22-15,-1 14 0 16,-3 21 64-16,-4 20 1 15,-8 25 23-15,0 32 1 16,-4 33 14-16,-3 19-1 16,3 19 55-16,0 12 2 15,5 19 40-15,3 3 0 16,-4 3-14-16,8-3 1 16,7-5-17-16,1-11 1 15,-5-20-19-15,5-17 2 16,-8-23-36-16,0-31 0 15,-4-14-3041-15</inkml:trace>
  <inkml:trace contextRef="#ctx0" brushRef="#br0" timeOffset="143839.29">13970 16451 2852 0,'0'0'0'15,"0"0"29"-15,0 0 0 16,26 12 8-16,-12-8 2 15,3 6 78-15,6 11 2 16,6 15-38-16,-6 1 1 16,-11 4-7-16,-8 4 2 15,-12 2-17-15,0-8 2 16,-5-15-19-16,5-13 0 0,4-7-13 16,4-13 0-16,0-11-7 15,6-17 2-15,13-14-6 16,8-8 0-16,4 0-1 15,2 3 0-15,-6 7-4 16,-4 7-1-16,-2 11-6 16,-4 4 1-16,-3 5-8 15,-1 5 0-15,-13 17-2977 16</inkml:trace>
  <inkml:trace contextRef="#ctx0" brushRef="#br0" timeOffset="144188.97">14478 16303 2688 0,'0'0'0'16,"0"0"38"-16,0 0 2 16,0 0 121-16,0 0 1 15,-2 21-47-15,-2-3 1 16,-4 19-59-16,2 14 1 16,8 4-11-16,6-6 0 15,5-6-9-15,9-6 1 16,1-8-5-16,4-7 0 15,-4-10-10-15,-4-10 2 16,2-8-8-16,2-12 0 16,4-11-8-16,-2-7 1 15,-7-3-3-15,-3-2 0 16,-4 4-2-16,-3 11 0 0,-8 11-1 16,4 7-1-16,-4 8 4 15,0 8 0-15,-4 13 3 16,4 15 0-16,0 9 1 15,8-4 0-15,3-10-4 16,9-9 1-16,9-11-4 16,9-13 1-16,-38 2-2938 15</inkml:trace>
  <inkml:trace contextRef="#ctx0" brushRef="#br0" timeOffset="144422.13">15022 15695 2952 0,'0'0'0'31,"-7"46"55"-31,-1-5 0 0,0 19 105 0,6 9 2 16,8 9-26-16,7 12 1 15,5 8-85-15,1 2 2 16,0-8-12-16,-3-8 0 15,-3-7-22-15,-5-22 0 16,-8-55-2936-16</inkml:trace>
  <inkml:trace contextRef="#ctx0" brushRef="#br0" timeOffset="144744.17">15303 16567 2072 0,'0'0'0'0,"12"-31"37"16,3 1 1-16,4-1 21 15,4-2 0-15,4 3 21 16,-5 1 1-16,-9 1-4 16,-7-3 1-16,-6-2 1 0,-12 3 2 15,-9 7 17-15,-10 13 0 16,1 18-13-16,-5 12 0 15,2 7-2-15,2 4 0 16,8 5-6-16,8 1 1 16,11 4-25-16,14 0 0 15,11-4-14-15,10-5 0 16,9-9-12-16,6-9 1 16,6-12-24-16,0-8 2 15,-52 6-2764-15</inkml:trace>
  <inkml:trace contextRef="#ctx0" brushRef="#br0" timeOffset="145055.56">15850 16212 2538 0,'0'0'0'0,"0"0"8"16,-21-17 1-16,-3 1 2 15,-6 1 0-15,-7 1 28 16,2 6 1-16,5 8 7 16,5 8 0-16,3 9 23 15,7 11-1-15,7 15 3 16,8 4 0-16,6 2-7 16,4-4 1-16,1 0-14 15,-3-4-1-15,-4 0-9 16,-8-2-1-16,-9-7-17 0,-11-5-1 15,-4-7-9-15,-13-10 1 16,41-10-2585-16</inkml:trace>
  <inkml:trace contextRef="#ctx0" brushRef="#br0" timeOffset="172318.5">1253 12574 1695 0,'0'0'103'0,"0"0"2"16,19-29 79-16,-7 7 1 16,-4-1-26-16,-1-1 2 15,-3 6-65-15,0 7 1 16,-8-3-52-16,-4 4 1 0,1 0-8 16,-9 3 0-16,-7 7 15 15,-4 0-1-15,-2 7 1 16,2 9 0-16,1 10-4 15,2 7 2-15,-3 10-3 16,4 8 1-16,0 6-6 16,0 11 1-16,-6 9-4 15,6 7 1-15,0 6-7 16,4 0 1-16,0 6-9 0,-1-2 0 16,5-2-6-1,3-6 1-15,5-4-6 0,-5-15 0 16,1-18-10-16,3-14 2 15,0-17-7-15,4-14 0 16,-3-6-10-16,-11-12 1 16,18 14-2776-16</inkml:trace>
  <inkml:trace contextRef="#ctx0" brushRef="#br0" timeOffset="172488.11">608 13430 1997 0,'0'0'0'16,"-25"-22"16"-16,6 7-1 15,8-5 1-15,3 0 0 16,4 3 62-16,8-5 2 15,11-11-18-15,12 0 1 16,14 1-8-16,9 7 0 16,7 1 6-16,3 3 2 15,5-1-17-15,-3 1 0 16,0-3-24-16,-7 5-1 0,-8 7-17 16,-13-2 2-16,-34 14-2048 15</inkml:trace>
  <inkml:trace contextRef="#ctx0" brushRef="#br0" timeOffset="172894.27">1380 12917 2538 0,'0'0'0'16,"-4"27"13"-16,0-5 2 15,1 3 9-15,3 3 0 16,0 7 58-16,0 0 1 16,-8-6-53-16,4-1 1 15,0-1-7-15,0-5 2 16,4-9-4-16,-4-5-1 16,4-6 14-16,4-4 1 15,8-7 11-15,9-15 0 16,21-17 0-16,5-4 1 15,-1 6-7-15,0 9 0 16,-10 15-8-16,-9 15-1 16,-7 11-8-16,-9 13 1 15,-11 13-4-15,-4 8 0 16,-3-4-2-16,-1-4 1 0,-4-3-3 16,5-11 0-1,3-11-5-15,4-10 1 0,0-4-10 16,4-14 1-16,-4 16-2657 15</inkml:trace>
  <inkml:trace contextRef="#ctx0" brushRef="#br0" timeOffset="173152.26">1921 12981 2236 0,'0'0'0'0,"0"0"1"0,0 0 1 16,23 14 0-16,-8-14 0 15,14 10 22-15,6 2 2 16,3-1 18-16,-11-3 0 16,-4 0 11-16,0-4 0 15,-3 2-14-15,3-2 1 16,2-6-26-16,-2-4-1 15,-23 6-1970-15</inkml:trace>
  <inkml:trace contextRef="#ctx0" brushRef="#br0" timeOffset="173920.67">3033 12321 2688 0,'0'0'0'15,"-8"59"7"-15,8-8 0 0,0 14 1 16,-3 7-1-16,-1 8 98 15,4 5 0-15,-4-3-31 16,4-8 2-16,-4-3-9 16,4-12 0-16,-4-12-8 15,0-16-1-15,4-15-6 16,0-13-1-16,0-5-7 16,0-15 0-16,0-30-8 15,-7-8 1-15,-5-12-8 16,-9 7 1-16,-10 7-4 0,-15 16 0 15,-8 17-6-15,-6 18 0 16,-1 20-3-16,7 5 0 16,4 9-5-16,13 7 0 15,18 2 0-15,11 0-1 16,12-6-1-16,12-5 0 16,11-9-2-16,13-9 0 15,14-12-6-15,4-8 0 16,9-6-2-16,-5-5 0 15,-12-5-21-15,-6-1 0 16,-44 25-2847-16</inkml:trace>
  <inkml:trace contextRef="#ctx0" brushRef="#br0" timeOffset="174220.3">3320 12807 2575 0,'0'0'0'0,"35"-29"2"16,-9 1 0-16,-1-5 10 16,-9 2-1-16,-8 3 122 15,-8 9 2-15,-8-3-26 16,-4 8 1-16,-3 7-12 16,-12 9-1-16,2 15-16 15,-2 16 0-15,4 14-18 16,4 6-1-16,7 2-23 15,8 2 0-15,4-12-17 0,12-6 1 16,3-9-11-16,8-9 2 16,12-11-11-16,0-6 1 15,9-10-7-15,-6-12 1 16,-38 18-2790-16</inkml:trace>
  <inkml:trace contextRef="#ctx0" brushRef="#br0" timeOffset="174502.62">3693 12574 2563 0,'0'0'0'16,"0"0"3"-16,0 0 1 16,0 0 127-16,0 0-1 15,0 0 6-15,-42 31-1 16,7 3-63-16,-3 7 0 0,7 4-2 15,10 0 0-15,9 4 1 16,5 0 0-16,10-4-17 16,13-4 1-16,5-16-16 15,14-9 0-15,11-16-21 16,4-8 1-16,4-11-17 16,-2-9 2-16,-6-3-14 15,-4-10 1-15,-42 41-2796 16</inkml:trace>
  <inkml:trace contextRef="#ctx0" brushRef="#br0" timeOffset="174791.16">3961 12102 2852 0,'0'0'0'16,"0"0"0"-16,21 33 0 16,-13 1 2-16,-8 15 1 15,-4 13 111-15,-6 15 1 16,-9 13-10-16,0 4 2 16,-8-4-13-16,7 0 0 15,5-14-19-15,7-9 2 16,8-18-26-16,4-18 2 15,4-17-31-15,-4-12 1 16,-4-2-2864-16</inkml:trace>
  <inkml:trace contextRef="#ctx0" brushRef="#br0" timeOffset="175185.02">4253 12525 2676 0,'0'0'0'0,"0"0"73"0,0 0 0 16,0 0 57-16,-19-2 1 15,-16 16-51-15,-11 7 1 16,6 15-36-16,1 5 0 16,12 0-12-16,4 8 1 15,8 0 0-15,7-4-1 16,4-14-1-16,4-9 0 15,8-13-7-15,4-5 0 16,7-6-4-16,4-5 1 16,4-5-1-16,4-12-1 15,1-1-3-15,-1-1 0 16,-12 3 0-16,-3 9 0 16,-5 8-5-16,1 8 2 15,-1 8-4-15,5 6 0 16,3-1-8-16,4-1 2 15,0 2-6-15,-7-8-1 16,-3-2-37-16,-3-5-1 0,-10-1-2735 16</inkml:trace>
  <inkml:trace contextRef="#ctx0" brushRef="#br0" timeOffset="175437.23">4421 12551 2274 0,'0'0'0'0,"0"0"7"16,0 0 0-16,0 0 43 15,0 0 2-15,23 21 117 0,-8 5 2 16,4 7-71-16,-3 2 0 16,-9-8-6-16,1-3 0 15,-4-8-16-15,-4-3-1 16,-4-3-16-16,4-4-1 16,0-6-12-16,0-12 2 15,8-13-12-15,3-12 1 16,5-6-9-16,7-1 2 15,10 5-20-15,1 6 1 16,-3 9-13-16,-4 7 0 16,-27 17-2743-16</inkml:trace>
  <inkml:trace contextRef="#ctx0" brushRef="#br0" timeOffset="175853.74">4909 12504 2714 0,'0'0'0'0,"0"0"2"15,-19 21 2-15,8-9-4 16,-5 3 0-16,-3 5 102 15,4 2 0-15,-5 1-3 0,9 3 1 16,-1-1-4 0,5-1 1-16,7-3-23 0,3-3 0 15,5-5-31-15,0-5 1 16,3-10-17-16,1-6 0 16,-1-5-12-16,-3-9 0 15,-4-1-4-15,4 3 0 16,-4 6-6-16,-1 7 2 15,1 5-2-15,-4 7-1 16,4 9-2-16,-4 14 2 16,4 17-3-16,-4 2 1 15,4-8-2-15,-4-12 0 16,4-13-1-16,-4-6 0 16,0-8-2763-16</inkml:trace>
  <inkml:trace contextRef="#ctx0" brushRef="#br0" timeOffset="176091.31">5198 11992 2826 0,'0'0'0'0,"-8"53"14"15,1-6 0-15,3 8 157 16,-4 4 0-16,-1 13-64 15,1 11 2-15,0 3-67 16,-1-2-1-16,-5-8-17 16,3-7 0-16,-1-10-17 15,4-16 1-15,4-22-17 0,1-15 1 16,3-6-2648-16</inkml:trace>
  <inkml:trace contextRef="#ctx0" brushRef="#br0" timeOffset="176352.98">5058 12333 2324 0,'0'0'0'16,"34"-16"9"-16,-1 7 1 15,7-1-6-15,5 4 2 16,-7 0 41-16,-3 2 1 16,-4 12-22-16,-6 14 1 15,2 7-1-15,-4 12-1 16,-8 8 19-16,-3 8 1 15,-9 6 37-15,-6-5 1 16,3-5 26-16,-4-6 1 16,0-4-16-16,0-9 0 0,0-17-19 15,0-9 0-15,0-8-37 16,1-24 1 0,3 24-2620-16</inkml:trace>
  <inkml:trace contextRef="#ctx0" brushRef="#br0" timeOffset="176468.2">5525 12143 1771 0,'0'0'0'0,"0"0"6"0,23-8 0 16,-23 8-1344-16</inkml:trace>
  <inkml:trace contextRef="#ctx0" brushRef="#br0" timeOffset="176736.11">5735 12361 2248 0,'0'0'0'16,"-6"37"21"-16,2-14 0 16,-3 7 13-16,-1 3-1 15,-4 6 180-15,1-2 1 16,-1-5-85-16,9-7 0 16,6-3-18-16,5-9 1 15,0-3-21-15,3-4 1 16,3-6-26-16,1-10 2 15,-1-13-17-15,-7-13 1 16,-7-9-12-16,-4-5 1 0,-1 3-13 16,-9 5 1-16,-1 9-15 15,-8 12 2 1,0 5-15-16,-4 8 1 0,27 8-2895 16</inkml:trace>
  <inkml:trace contextRef="#ctx0" brushRef="#br0" timeOffset="177040.03">5797 12343 2763 0,'0'0'0'0,"23"14"34"0,-8-5 0 16,0 9 15-16,-3 8 1 16,-8 11 86-16,-8 4 1 15,-4-4-65-15,1-4 1 16,3-9-10-16,8-10 1 15,-1-9-9-15,5-3 0 16,4-2-9-16,11-7 0 16,10-17-6-16,1-1 2 15,-3 5-1-15,-8 8 2 16,-8 10-7-16,1 10 0 16,3 12-9-16,8 5 0 15,-2 5-6-15,4-9 0 16,0-3-4-16,-6-14 0 15,-4-16-14-15,-7-16 2 16,-12 28-3045-16</inkml:trace>
  <inkml:trace contextRef="#ctx0" brushRef="#br0" timeOffset="178090.25">1634 13573 426 0,'0'0'0'0,"0"0"58"16,0 0 2-16,0 0-51 15,0 0 0-15,0 0-9 16,0 0 0-16,0 0 12 15,0 0 2-15,0 0 70 16,0 0 0-16,0 0 163 16,0 0 1-16,0 0-27 15,0 0 1-15,0 0-42 16,0 0-1-16,27-16-68 16,-15 10 1-16,-5-2-55 0,1 1-1 15,-4-1-20-15,0 2 1 16,-4 2-13-16,4 2 2 15,-4 2-2-15,-4 0-1 16,4-2 1-16,-4 0-1 16,-4-2-1-16,0-2 0 15,1-6-10-15,3-13 1 16,4 25-2020-16</inkml:trace>
  <inkml:trace contextRef="#ctx0" brushRef="#br0" timeOffset="178635.84">1948 13144 2337 0,'0'0'0'0,"0"0"0"16,0 0 0-16,0 0-2 15,0 0 0-15,0 0 133 16,0 0 0-16,0 0 11 16,-19 10 0-16,-1 3-16 0,1 15 1 15,0 11-16-15,7 10 1 16,5 4-31-16,3 11-1 15,4 15-18-15,-4 11 1 16,4 10-14-16,0 2 2 16,0-7-12-16,0-4 0 15,-4-15-5-15,4-9 1 16,4-22-7-16,-4-14 0 16,0-17-7-16,4-14 2 15,3-4-5-15,9-14 0 16,18-9-4-16,9-5 2 15,9 11-4-15,2 5 2 16,7 4-3-16,-1 3-7 16,-2 1-4-16,-8 0 0 15,0 2 0-15,-6-2 0 16,-6-4 0-16,-11-3 0 16,-7 1-31-16,-13-2-21 0,-3-5-118 15,-8-3 0-15,4 24-2585 16</inkml:trace>
  <inkml:trace contextRef="#ctx0" brushRef="#br0" timeOffset="178839.3">2381 13786 2048 0,'0'0'0'0,"0"0"4"16,0 0 0-16,0 0 16 15,0 0-1-15,0 0 150 16,0 0 1-16,0 0-12 16,9 18 1-16,5-1-19 0,1 1 1 15,5 6-19-15,-5-1 0 16,-4-5-34-16,-7-1-1 15,-4 3-17-15,-7 3 0 16,-9 5-18-16,-3-3 2 16,4-7-12-16,3-6-1 15,8-8-12-15,-2-4 1 16,6 0-2910-16</inkml:trace>
  <inkml:trace contextRef="#ctx0" brushRef="#br0" timeOffset="179618.29">3037 13657 2550 0,'0'0'0'0,"8"-20"148"16,-4 5 1-16,-1 3 55 15,1 6 0-15,-4 2-92 16,-4 8 0-16,1 6-55 16,-9 23 0-16,-7 30-2 15,0 13 0-15,3 4 2 0,6 5 1 16,5 1-5-16,3 2 0 15,4-4-12-15,0-4 2 16,-2-13-13-16,-2-14 1 16,-2-10-11-16,0-16-14 15,0-15-6-15,-2-16 0 16,-5-13 0-16,-5-17 0 16,-10-17 0-16,2-9 0 15,-3-11 0-15,4 3 0 16,0 5-28-16,2 16 0 15,2 22-1-15,0 11 1 16,3 18 5-16,-3 15-1 16,-8 21 9-16,4 8 1 15,19-1 2-15,12 0-1 16,11-9 4-16,12-9 0 16,3-5 4-16,9-11-1 15,9-9 5-15,2-10 0 0,7-9 1 16,3-5 0-16,-10-1 0 15,-4-7 1-15,-2-5-2 16,-2-4 1-16,-11-1-4 16,-8-3 2-16,-8-2-6 15,-8 2 0-15,-3 4 2 16,-4 11-1-16,-4 5 2 16,-12 9 1-16,-3 8 1 15,-4 10 0-15,-8 12 3 16,4 13 0-16,0 12 0 0,11 4 1 15,12-4 2-15,8-8 0 16,11-9 2-16,4-8 0 16,8-11 0-16,3-7 0 15,9-11-5-15,5-15 0 16,-48 26-2871-16</inkml:trace>
  <inkml:trace contextRef="#ctx0" brushRef="#br0" timeOffset="180334.25">3643 13614 2952 0,'0'0'0'16,"-15"45"63"-16,3-2 1 0,-3 14 125 15,3 9 1-15,-3 7-86 16,3 9 1-16,1 6-64 15,1 8 2-15,-1 4-23 16,3 0 0-16,4-12-13 16,0-8 1-16,4-9-6 15,0-14 0-15,0-16-2 16,0-20 0-16,0-23-13 16,-4-25 0-16,-7-26-42 15,-1-12 0-15,5-11-52 16,7-4 0-16,11 1 1 15,5 9 0-15,3 23 18 0,2 18-1 16,-4 9 45-16,1 6 2 16,1 4 35-16,8 1 0 15,7-5 7-15,5-2 1 16,-8-3 15-16,-4 1 0 16,-2 4 16-16,-6-1 1 15,4-3-19-15,4 4 2 16,-8 10-12-16,-3 1 2 15,-9 6-5-15,-3-1 1 16,0 2-2-16,0 0 0 16,-4 0 0-16,4 0 0 15,-4 0 0-15,-4 0 0 16,4 0 0-16,-4 0 0 16,0 0 2-16,0 0-1 15,0-4 1-15,1-6 1 16,-1-4 1-16,0-12-1 0,4-15-4 15,0-6 1-15,8 8-30 16,3 11-1-16,1 9-53 16,-5 9 0-16,-3 8-19 15,0 9 1-15,0 7 92 16,-4 13-1-16,0 5 22 16,-4 3 0-16,0 6 77 15,-7-8 1-15,3-9 50 16,0-9 1-16,4 3-22 15,1-7 0-15,-1-3-26 0,0-4 0 16,0-4-29-16,0-6 0 16,0-4-31-16,4-12 2 15,0 18-2855-15</inkml:trace>
  <inkml:trace contextRef="#ctx0" brushRef="#br0" timeOffset="180462.94">3965 13647 1709 0,'0'0'0'15,"0"0"0"-15,0 0 0 16,0 0-1283-16</inkml:trace>
  <inkml:trace contextRef="#ctx0" brushRef="#br0" timeOffset="180774.87">4113 13921 2311 0,'0'0'0'0,"0"0"63"15,29 32 1-15,-20-17 38 16,-1-1 1-16,-2-6 83 16,-2 0-1-16,-3-4-91 15,1 0 0-15,-2-4-11 16,0 0 1-16,0 0-25 15,4-10 0-15,12-6-17 16,11-11-1-16,7-5 3 0,5 7 1 16,-1 13-17-16,-7 8 0 15,-2 8-7-15,-10 6 2 16,0 4-6-16,-7 1 1 16,-8 3-8-16,0-2 1 15,-8-7-4-15,4-3-1 16,-4-2-7-16,4-6 1 15,0 2-2871-15</inkml:trace>
  <inkml:trace contextRef="#ctx0" brushRef="#br0" timeOffset="180987.09">4592 13724 2701 0,'0'0'0'16,"8"27"-6"-16,-8-2 0 15,0 9 14-15,-4 5 0 0,-4 4 114 16,0 0 1-16,5-4-13 16,-3-7 1-16,4-5-25 15,2-6 1-15,2-9-21 16,4-10 1-16,-3-8-41 16,5-21 0-16,-8 27-2673 15</inkml:trace>
  <inkml:trace contextRef="#ctx0" brushRef="#br0" timeOffset="181107.29">4542 13465 1947 0,'0'0'0'16,"6"-20"0"-16,3-5 1 16,-9 25-1462-16</inkml:trace>
  <inkml:trace contextRef="#ctx0" brushRef="#br0" timeOffset="181620.13">4909 13349 3154 0,'0'0'0'16,"-3"55"29"-16,3-6 0 15,0 4-7-15,-4 2 0 16,-8 0 98-16,1 4 0 0,-5 5-70 15,5-3-1 1,-1-6-43-16,1-4-1 0,3-4-7 16,0-12 1-16,8-17-22 15,8-15 2-15,0-14-22 16,7-17 1-16,4-23 0 16,1-9 1-16,3-9 9 15,-2 6 2-15,-4 18 13 16,0 8 1-16,-1 12 12 15,-9 7 1-15,1 8 3 16,-8 4 1-16,4 4 10 16,4 1 0-16,3-3 16 0,16-2 1 15,16-6-1-15,-1 2 0 16,-9-4-19-16,-10 5 1 16,-12 5-10-16,-3 6 1 15,-4 4-26-15,-4 13 1 16,-4 22-45-16,-8 4-1 15,-3 0 4-15,-6 4 0 16,0-4 47-16,3-3 0 16,11-5 19-16,7-8 1 15,0-11 4-15,0-5 1 16,-4-9 17-16,0-2 1 16,0-4-14-16,-7-17 1 15,11 19-2368-15</inkml:trace>
  <inkml:trace contextRef="#ctx0" brushRef="#br0" timeOffset="181756.84">5160 13371 2526 0,'0'0'0'0,"0"0"-11"16,0 0 2-16,0 0-68 15,27-8 1-15,-27 8-1689 16</inkml:trace>
  <inkml:trace contextRef="#ctx0" brushRef="#br0" timeOffset="182057.02">5377 13655 2638 0,'0'0'0'16,"-4"27"0"-16,0-5 0 15,-1 9-9-15,-5-3 1 16,0-1 66-16,3-5 2 15,3-3 31-15,4-1 0 16,2-1 5-16,4-9 2 16,3-4 0-16,7-8 2 15,7-7-13-15,7-15-1 16,5-15-17-16,-4-4 0 16,-8-2-16-16,-10 0 1 15,-5 4-22-15,-8 13 1 16,-8 11-12-16,-1 11 1 15,-7 10-12-15,-7 6 1 16,-7 8-11-16,3-3 0 16,27-13-2895-16</inkml:trace>
  <inkml:trace contextRef="#ctx0" brushRef="#br0" timeOffset="182366.22">5691 13612 2826 0,'0'0'0'16,"0"0"67"-16,0 0 0 0,0 19 98 16,-4-5 1-16,-8 4-90 0,-7 9 2 15,-8 10-47 1,0-7 0-16,16-11-5 0,7-9 0 16,4-6-5-16,4-2 2 15,11-4-3-15,16-12 1 16,11-13-3-16,8 0 0 15,2 5 6-15,-9 12 1 16,-5 10-3-16,-7 14 2 16,-8 13-5-16,-4 5 1 15,-3-3-6-15,-5 0 1 16,-1-1-6-16,-6-7 1 16,-4-3-8-16,-4-10 1 15,4-8-2904-15</inkml:trace>
  <inkml:trace contextRef="#ctx0" brushRef="#br0" timeOffset="183990.31">1955 13089 2487 0,'0'0'0'16,"0"0"81"-16,0 0 1 15,0 0 39-15,0 0 1 16,0 0-26-16,0 0 1 15,18 0-57-15,-5 4 1 16,24 8-15-16,13 1 0 16,8-1-6-16,9-12 0 15,-2 0-5-15,-7-10 0 16,-6-1-9-16,-10-5 2 0,-3-4-9 16,-12-1 0-1,-27 21-2476-15</inkml:trace>
  <inkml:trace contextRef="#ctx0" brushRef="#br0" timeOffset="184252.17">2344 12972 2449 0,'0'0'0'0,"0"0"7"0,0 0 0 15,0 23 22-15,4-23 0 16,8 4 96-16,5 0-1 15,14 4-40-15,0 9 2 16,-5 11-6-16,-6 1 1 16,-16-9-9-16,-4-3 0 15,-8 3-18-15,-15 1 1 16,-16 5-17-16,-5-1 1 16,-10-1-9-16,-4-3 1 15,58-21-2650-15</inkml:trace>
  <inkml:trace contextRef="#ctx0" brushRef="#br0" timeOffset="185268.18">1828 14148 2009 0,'0'0'0'16,"0"0"34"-16,0 0 1 15,0 0 35-15,0 0 1 16,-15 22 84-16,11-2 1 16,-7 31-72-16,-3 11 0 15,-1 13-17-15,-8-1-1 16,-8 14-3-16,0 4 1 15,4 4-15-15,8 0 1 16,11 2-10-16,1-8 0 16,7-10-6-16,0-7 1 15,3-14-7-15,-3-12 0 16,4-20-9-16,0-11 1 16,0-10-7-16,11-10 2 15,16-8-7-15,11-6 1 0,5-5-5 16,8-1 2-16,-1 9-6 15,0 5 0-15,10 2-1 16,1 4 0-16,1 2-2 16,-3 2 1-16,-5-4 1 15,-4-2 1-15,-12 2 0 16,-9 2 0-16,-14 2-1 16,-7-2 1-16,-5 0-4 15,-7 1 0-15,0-3-17 16,-4-10-1-16,4 14-2451 0</inkml:trace>
  <inkml:trace contextRef="#ctx0" brushRef="#br0" timeOffset="185484.56">2360 15002 2324 0,'0'0'0'16,"0"0"0"-16,11 20 0 15,1-1 7-15,-3 5 1 16,-1 3 152-16,0 3 0 15,-4-1-15-15,-4-1 1 16,-4 1-23-16,0-4 1 16,-4-5-29-16,-1-2 0 15,-13-3-31-15,-6 5 1 16,-15 9-38-16,-7-3 1 16,50-26-2707-16</inkml:trace>
  <inkml:trace contextRef="#ctx0" brushRef="#br0" timeOffset="186233.76">3014 15182 2601 0,'0'0'0'16,"0"0"18"-16,0 0 1 15,0 22 20-15,0-4 0 16,0 9 111-16,0 10-1 16,-4 8-67-16,0 8 1 15,-11 14-9-15,-1 5 1 16,-3-1-11-16,2 1 1 15,1 4-18-15,5-7 0 16,3-14-12-16,8-16 0 16,0-17-15-16,4-15 0 15,4-9-17-15,-1-17 0 16,-7 19-2755-16</inkml:trace>
  <inkml:trace contextRef="#ctx0" brushRef="#br0" timeOffset="186452.48">3025 15094 2638 0,'0'0'0'0,"0"0"27"15,24-25 1-15,-9 17 100 16,12-6 1-16,15 1-31 16,-7 5 1-16,-14 14-44 15,-9 13 1-15,-12 15-6 16,-4 7-1-16,-4 10-5 15,-7 1 0-15,-7-1-11 0,-1-6 2 16,-4-5-7-16,4-7 0 16,0-6-19-16,4-7 1 15,19-20-2702-15</inkml:trace>
  <inkml:trace contextRef="#ctx0" brushRef="#br0" timeOffset="186918.25">3410 15049 2198 0,'0'0'0'0,"0"0"59"15,0 0 2-15,0 0 56 16,-19 16-1-16,6-6 46 16,-7 9 1-16,1 13-88 15,-4 7 1-15,8 0-15 16,7 6 0-16,12 0-9 15,3 0 0-15,9-8-15 16,7-1 0-16,0-11-8 16,10-9 1-16,1-12-5 15,1-12 0-15,-4-12-1 0,-4-11 1 16,-8-8 2-16,-13-8 1 16,-8-2 2-16,-10 4 2 15,-7 9-5-15,-8 11 0 16,-4 9-13-16,1 5 2 15,10 3-14-15,5 2 2 16,15 6-2774-16</inkml:trace>
  <inkml:trace contextRef="#ctx0" brushRef="#br0" timeOffset="187294.11">3709 15055 2840 0,'0'0'0'0,"0"0"7"0,0 28 0 16,0-13 147-16,0 3 1 15,0 5-14-15,7 13 2 16,-3 13-81-16,0 5 0 16,0-1-12-16,-4-8-1 15,-4-9-13-15,4-5 1 16,4-10-20-16,-4-11 0 15,4-14-17-15,0-21 0 16,-4 25-2834-16</inkml:trace>
  <inkml:trace contextRef="#ctx0" brushRef="#br0" timeOffset="187427.81">3697 14908 2324 0,'0'0'0'0,"0"0"-30"16,0 0 2-16,0 0-1672 16</inkml:trace>
  <inkml:trace contextRef="#ctx0" brushRef="#br0" timeOffset="187876.79">3978 15020 2789 0,'0'0'0'16,"-2"23"0"-16,0-1 1 15,2 3-3-15,-2 1 0 16,-2-5 122-16,1 1 0 16,-3-2-7-16,0 1 2 15,0-5-15-15,2-1 0 16,2-5-24-16,2-2 0 16,0-8-29-16,2-8 2 15,8-4-16-15,11-7 2 16,14-11-14-16,7 5 2 15,0 5-10-15,-7 9 1 16,-8 9-6-16,-2 4-1 16,-6 4-1-16,-7 3 0 0,-4 7-3 15,-5 0 0 1,-6-1-3-16,-1 5 0 0,0 1-2 16,-4-3 1-16,4-12-18 15,4-6 0-15,0 0-2856 16</inkml:trace>
  <inkml:trace contextRef="#ctx0" brushRef="#br0" timeOffset="188103.27">4440 14491 2638 0,'0'0'0'15,"-12"55"3"-15,5-6 1 16,-1 18-4-16,0 9 0 15,4 0 142-15,4 5 2 16,-3 1-22-16,3-8 1 16,0-9-16-16,3-8 0 15,-3-12-24-15,-3-12 1 16,6-15-66-16,-6-18 0 16,3 0-2714-16</inkml:trace>
  <inkml:trace contextRef="#ctx0" brushRef="#br0" timeOffset="188238.31">4365 14859 2688 0,'0'0'0'0,"21"-6"8"15,6-3 0-15,11-11 23 16,5 2 2-16,-5 3-27 16,-5 7 0-16,-33 8-2092 15</inkml:trace>
  <inkml:trace contextRef="#ctx0" brushRef="#br0" timeOffset="188966.52">4934 14926 2664 0,'0'0'0'0,"6"-28"51"16,-2 13 1-16,0-1 50 16,-2 4 1-16,-4 7 44 15,-6 3 0-15,-3 5-75 16,-12 9 1-16,-8 14-15 15,0 7 1-15,16 4-12 16,3-4 0-16,12-1-12 16,4-3 1-16,4-5-8 15,7-9 1-15,-3-9-15 16,-1-4 2-16,-3 0-7 0,3-6 0 16,1-8-4-16,-1-9 0 15,-3-20-3-15,0-2 2 16,-4-6-4-16,-2-6 1 15,-2-8-1-15,5 3 0 16,9 3 0-16,3 8 0 16,8 4 0-16,2 11 0 15,0 9 0-15,4 9 0 16,4 9 0-16,-5 12 1 16,3 17 0-16,-10 9 1 15,-11 8 3-15,-5 14 1 16,-7 14 3-16,4 5 1 15,-4 16 2-15,4 1 0 16,-4-5 1-16,0 0-1 16,4-4-6-16,0-3 0 15,0-15-8-15,-1-17 1 0,-3-45-2930 16</inkml:trace>
  <inkml:trace contextRef="#ctx0" brushRef="#br0" timeOffset="189124.69">5081 15043 2714 0,'0'0'0'0,"23"-5"-2"16,6-7 1-16,21-8-21 0,4-3 1 16,-4-1-89-16,-6 1 0 15,-44 23-1727-15</inkml:trace>
  <inkml:trace contextRef="#ctx0" brushRef="#br0" timeOffset="189733.13">4246 15850 2324 0,'0'0'0'0,"0"0"102"15,0 0 1-15,0 0 72 0,0 0 0 16,19-12-81-16,-19 16 2 15,0 2-51-15,-4 18-1 16,-4 27-12-16,4 3-1 16,4 1 0-16,4-8 0 15,0-9-2-15,8-13 0 16,-1-17-1-16,8-16 2 16,12-12 3-16,4-5 1 15,-2-6 1-15,-7-5 0 16,-2 1-6-16,-9 2 1 15,-7 0-2-15,-4 3 1 16,-1 7-2-16,-3 1 1 16,4 1-6-16,0-1 0 15,0 4-4-15,0-1 1 16,0 3-12-16,3-5-1 16,-7 21-2857-16</inkml:trace>
  <inkml:trace contextRef="#ctx0" brushRef="#br0" timeOffset="190071.2">4754 15605 2701 0,'0'0'0'0,"0"0"39"0,0 0 1 16,0 0 48-16,0 0 0 15,-31-5-17-15,0 14 1 16,-11 9-50-16,3 7 1 16,12 5 13-16,6 1 1 15,11 0 3-15,9 1 1 16,6 3-5-16,15-4 1 16,10-7-9-16,1-3 0 15,-4-3-7-15,-4 2 1 16,-7-3-7-16,-5 1 1 15,-7-4-15-15,-8-1 0 16,0-1-3-16,-15 0 1 16,-16 0-13-16,-3-7 2 15,38-5-2594-15</inkml:trace>
  <inkml:trace contextRef="#ctx0" brushRef="#br0" timeOffset="190418.76">4711 15852 2588 0,'0'0'0'16,"0"0"10"-16,0 0 1 0,0 0-1 15,23-31 0-15,4-6 80 16,2-3-1-16,-10 5-20 16,-3 10 0-16,-9 9-5 15,-7 6 0-15,0 2 0 0,0 5 1 16,-3 1-2-16,-5 0 1 15,-11 0-2-15,-4 2 0 16,-8 4-9-16,6-1 2 16,6 3-9-16,3 4 2 15,5 2-14-15,3 6 2 16,8 7-10-16,4 4 0 16,15 1-4-16,12-3 1 15,13-9-1-15,10-16 1 16,8-18-18-16,-1-13 2 15,6-10-6-15,-5-18 0 16,-62 57-2913-16</inkml:trace>
  <inkml:trace contextRef="#ctx0" brushRef="#br0" timeOffset="196065.73">8668 11873 1356 0,'0'0'0'0,"0"0"31"16,19-10 0-16,-7 4 80 16,-3 2 0-16,-1 0 40 15,-4 1-1-15,-2-1-45 16,-2 4 2-16,-2 0-62 16,-6-2 1-16,-9 2-10 0,-10 0 0 15,-4 0 4-15,-4 0 1 16,1 2 12-16,3 2 2 15,0-4 5-15,-2 0-1 16,-1 0 0-16,-1 3 0 16,-11 1 10-16,-2 0 0 15,-2-2-12-15,-8 0 2 16,-7-4-11-16,1 0 1 16,-1-6-13-16,-3-3 1 15,3 3-7-15,0 0-1 16,-1 0-9-16,-5 2 0 15,-2 2-8-15,0 4 1 16,9 0-7-16,6 0 2 16,1 8-3-16,7-2 0 15,5 2 2-15,3-4 0 16,7-6 0-16,5 0-1 0,-5 4 4 16,2 0 2-16,6-2 0 15,0 4 2-15,8 4 0 16,-8 3 1-16,-4-1 3 15,1 4 0-15,5 4 2 16,5-7 1-16,9-1-1 16,3-2 1-16,4 2-1 15,0 9 0-15,4 13-3 16,4-3 1-16,4 10 1 0,0 0 0 16,-8-3 2-16,0-3 1 15,-4-4 0-15,-4 6 2 16,-3 10-3-16,-1 2 1 15,-3-3 0-15,-1-7-1 16,1-6-1-16,-1 6 0 16,5 8-1-16,3 6 0 15,4 2-1-15,2 12 2 16,2 11-5-16,0 2 2 16,-2 1-1-16,-3 3 1 15,-5 2-3-15,4 6 1 16,6 4-2-16,4 6 1 15,4-6-4-15,5 6 0 16,3 4-1-16,3 4-4 16,4-1-5-16,0 3 0 15,-7-6 0-15,-1 1 0 16,0 9 0-16,-7 0 0 0,-4 3 0 16,0 3 0-16,3 7 0 15,-1 0 0-15,2 2 0 16,2 3 0-16,5-5 0 15,6 0 0-15,10 4 0 16,4 1 0-16,3-1 0 16,2 0 0-16,-5 0 0 15,0 4 0-15,-5 4 0 16,1-4 0-16,-4-3 0 16,-4-9 0-16,-9-11 0 15,-3-5 0-15,-5-1 0 16,-2-8 0-16,2-6 0 0,-2-4 0 15,-3-2 0-15,-1-1 0 16,-1-9 0-16,-1 0 0 16,2-3 0-16,3-5 0 15,3-3 0-15,0-8 0 16,2-10 0-16,5-8 0 16,3-14 0-16,3-3 0 15,4-3 0-15,8 3 0 16,0 1 0-16,7-1 0 15,10-2 0-15,2 1 0 16,4 5 0-16,8-3 0 16,9-7 0-16,12-4 0 15,13-7 0-15,10-5 0 16,9-9 0-16,6-5 0 16,10 0 0-16,2 2 0 15,4 7 0-15,5 5 0 0,6 5 0 16,16 1 0-16,15 0 0 15,19 4 0-15,8 6 0 16,11-3 0-16,5-3 0 16,14-6 0-16,7-6 0 15,17-6 0-15,-1-5 0 16,3-3 0-16,13-4 0 16,-11 3 0-16,-16 5 0 15,-19 8 0-15,-19 8 0 16,-21 2 0-16,-12-4 0 0,-16-6 0 15,-3-10 0-15,-17-11 0 16,-11-13 0-16,-8-20 0 16,-122 58-3008-16</inkml:trace>
  <inkml:trace contextRef="#ctx0" brushRef="#br0" timeOffset="197618.34">10304 12165 1909 0,'0'0'0'16,"0"0"91"-16,0 0 1 15,28 8 33-15,-16-8 0 0,7-8-33 16,-3 0 1-16,-1-4-55 15,0 0 0-15,-3 3-11 16,-4 5 1-16,-1 8 3 16,3 0 2-16,9 7 16 15,12 5 1-15,11 2 6 16,1-11 1-16,3-1 8 16,4-6 1-16,17-6 13 15,6-5-1-15,12-1 11 16,5 0 1-16,3-2-24 15,1 7 1-15,-3-1-9 16,5 4 0-16,14 4-14 0,5 0 1 16,4 0-13-16,8 2 2 15,8 2-9-15,6-2-1 16,9-4-7-16,4-4 0 16,0-2-4-16,1 2 2 15,1 4-5-15,-4 2 1 16,-9 2-3-16,-16 2 0 15,0 0 1-15,-4 4 1 16,-6 9-2-16,3-1 0 16,1 2 0-16,-2-1-1 15,-1 3 0-15,-9 11 0 16,-1 10-3-16,-4 2 1 16,2 1-1-16,-4-3 1 15,2 0 1-15,-2 4 0 16,-10-2 1-16,-9 4 0 0,-14 6-1 15,-5 6 2-15,-12 17 1 16,-8 0 1-16,-6 7-9 16,1 1-1-16,1 6 0 15,3 6 0-15,3 2 0 16,-4 2 0-16,2 1 0 16,4 1 0-16,6 6 0 15,-2 2 0-15,2 5 0 16,-4 7 0-16,2 3 0 15,-10 4 0-15,-3 4 0 0,-6 8 0 16,-4 4 0-16,-3-2 0 16,7-6 0-16,-2 2 0 15,6 0 0-15,-1 4 0 16,-1 2 0-16,-1 4 0 16,-1 6 0-16,-2 1 0 15,0 5 0-15,-1 0 0 16,-3-3 0-16,-4-7 0 15,-3-12 0-15,-3-4 0 16,-2-12 0-16,-3-7 0 16,0-10 0-16,-5-6 0 15,-3-6 0-15,-4-8 0 16,-4-10 0-16,0-7 0 16,-3-11 0-16,-5-7 0 15,-3-6 0-15,-6-9 0 16,-4-3 0-16,-6-2 0 0,-8 3 0 15,-1-3 0-15,-2-4 0 16,-3-5 0-16,-1-5 0 16,-4-5 0-16,-4-2 0 15,-4-4 0-15,-11-6 0 16,-6-6 0-16,-4-4 0 16,-5 4 0-16,-7 6 0 15,-13 4 0-15,-15 4 0 16,-8 6 0-16,-8 3 0 15,-13 3 0-15,-16 3 0 16,-18 5 0-16,-19 3 0 0,-4-9 0 16,-17-10 0-1,3-7 0-15,-2-9 0 0,3-21 0 16,16-30 0-16,11-19 0 16,191 74-2978-16</inkml:trace>
  <inkml:trace contextRef="#ctx0" brushRef="#br0" timeOffset="201584.84">9457 11381 2173 0,'0'0'0'16,"0"0"134"0,0 0-1-16,0 0 75 0,0 0-1 15,0 0-89-15,0 0 1 16,0 0-65-16,0 0 1 16,0 0-21-16,0 0 1 15,-16 38-11-15,16 9 1 16,-3 13 6-16,3 3 2 15,-4 6 3-15,-4 3 0 16,0 2-3-16,1-9 1 16,3-4-5-16,0-3 0 15,4-3-6-15,0-2-1 16,4-4-4-16,0 2 1 16,-1 2-2-16,1-6 1 0,-4-14-3 15,-4-5 0-15,1-13-1 16,-5-3-1-16,0-6 0 15,4-6-1-15,1-6-4 16,-5-10 0-16,0-9-3 16,0-2 2-16,1-1-4 15,7 10 2-15,-4 1-3 16,4 7 0-16,-4 4-2 16,0 2 0-16,4 2-1 15,-4 2 0-15,1 0-6 0,-3-2 2 16,-4-2-11-16,0 1 0 15,5-5-8-15,3 2 0 16,2 0-3-16,0 0 1 16,0-2 8-16,0 2 1 15,0 4 10-15,0 2 0 16,0 0 6-16,0 12 0 16,2 14 1-16,2 9 0 15,1 2 3-15,1-8 2 16,-2-11 5-16,2-8 1 15,3-4 4-15,3-6-1 16,3-8 3-16,5-12 0 16,-1-13 2-16,-4-6 1 15,-7-4-3-15,0-4 1 16,-8 47-2859-16</inkml:trace>
  <inkml:trace contextRef="#ctx0" brushRef="#br0" timeOffset="203799.3">10615 9517 1332 0,'0'0'0'0,"0"0"81"16,0 0 3-16,0 0 75 16,0 0 1-16,0 0-1 15,0 0-1-15,0 0-38 16,0 20 1-16,0-18-61 15,0 0-1-15,4 2-8 16,12 5 0-16,14 3 11 0,22-4 1 16,10-4-7-1,9-6 1-15,10-2-1 0,0 2 0 16,3 2-1-16,3 0 0 16,-2-4 4-16,1 0 0 15,3 0-21-15,-6-4 0 16,-10-1-17-16,-12-3-1 15,-1-4-20-15,-6-5 1 16,-54 21-2470-16</inkml:trace>
  <inkml:trace contextRef="#ctx0" brushRef="#br0" timeOffset="204116.25">11851 9225 2374 0,'0'0'0'16,"0"0"31"-16,0 0 2 0,0 0 25 16,0 0 2-16,0 0-29 15,19 10 2-15,-2-2-8 16,10-4 0-16,8 2 6 16,0 4-1-16,3 7 2 15,-5-1 2-15,1-6 12 16,1-1 0-16,-12 1 34 15,-4 2-1-15,-7-6 12 16,-8 2 1-16,-8 3-14 0,-15 9-1 16,-29 9-14-1,-16-1 1-15,-15 11-30 0,4 0-1 16,12-6-21-16,11-7-1 16,52-26-2715-16</inkml:trace>
  <inkml:trace contextRef="#ctx0" brushRef="#br0" timeOffset="205083.69">12601 8041 2400 0,'0'0'0'0,"0"0"78"0,0 0 2 16,0 0 54-16,-19 19-1 15,4 7-45-15,-5 5 0 16,1 12-42-16,8 12 2 15,11 15-10-15,0 20 0 16,3 18-5-16,5 23 1 16,0 14-8-16,7 12 0 15,5 6 2-15,3 1 0 16,0-1-1-16,-2-15 1 16,-2-20-3-16,-3-9-1 15,-3-13-1-15,-1-4-1 16,-5-12-4-16,-5-4 1 15,-6-6-8-15,-1-1 2 16,-1-13-4-16,0-5 0 16,0-4-5-16,2-6 1 15,8-12-5-15,0-10 1 0,-4-29-2690 16</inkml:trace>
  <inkml:trace contextRef="#ctx0" brushRef="#br0" timeOffset="205983.27">12528 7958 1318 0,'0'0'0'15,"0"0"31"-15,0 0 2 16,0 0 33-16,0 0 2 16,0 0-11-16,0 0 1 0,0 0-1 15,0 0 1-15,54-7 35 16,11 3 0-16,22-8 49 16,19 0 1-16,21 2 6 15,13-5 2-15,11-7-40 16,10 6 1-16,1 1-10 15,5 5 0-15,5 2-27 16,-9 0 1-16,-9 8-17 16,-10 4 2-16,-26 0-30 15,-12 4 2-15,-10-2-10 16,-15 0 1-16,-14-4-11 16,-17-2 2-16,-50 0-2531 0</inkml:trace>
  <inkml:trace contextRef="#ctx0" brushRef="#br0" timeOffset="207052.04">12646 10295 2538 0,'0'0'0'0,"0"0"0"16,0 0 0-16,-16 17-3 15,7-7-1-15,-3 4 47 16,-3 7 1-16,-5 18 32 16,5 8 0-16,7 12 27 15,8 8 1-15,4-3-9 16,4 7 0-16,3-3-22 16,5-1 1-16,-5-2-6 0,1-5-1 15,-4-9-3-15,-1-2 0 16,1-8-13-16,2 0 0 15,-1-5-9-15,1-3-1 16,-1 4-9-16,1-4 0 16,0 1-8-16,-3-3 0 15,-1-3-8-15,2-3 1 16,7 0-4-16,4 1 2 16,5-3-3-16,10-7 1 15,7 0-2-15,9-5 0 16,19-1-2-16,8-2 0 15,17 0-1-15,12 0 1 16,21 2-1-16,6 5 1 16,5 1 1-16,7 2 0 15,-5-1 0-15,8-1 0 16,6-6 0-16,6-8 0 0,4-12-9 16,3-8-1-16,0-5 0 15,7-1 0-15,-1-7 0 16,-6-4 0-16,-13-10 0 15,-6-4 0-15,-19 0 0 16,-5-16 0-16,-124 65-3063 16</inkml:trace>
  <inkml:trace contextRef="#ctx0" brushRef="#br0" timeOffset="207564.64">15190 7766 2211 0,'0'0'0'15,"0"0"22"-15,0 0-1 0,0 0 22 16,-4 28 0-16,2 11 148 15,2 18 1-15,6 19-45 16,3 20 0-16,1 33-22 16,-4 22-1-16,-6 33-24 15,0 36 0-15,5 36-24 16,11 22 1-16,13 16-22 16,13-12 0-16,12-10-20 15,-2-19 1-15,6-24-10 16,-1-20 0-16,3 3-7 0,-4-24 1 15,-4-12-13-15,-21-33 1 16,-16-35-8-16,-11-30 0 16,-4-78-2930-16</inkml:trace>
  <inkml:trace contextRef="#ctx0" brushRef="#br0" timeOffset="208531.61">12830 8548 2526 0,'0'0'0'16,"0"0"61"-16,0 0 1 15,0 0 77-15,0 0 1 16,0 0-45-16,0 0 0 15,0 0-48-15,37-16 1 16,17-1-7-16,7 1-1 16,-1 0-8-16,-4 6-1 15,-4 3-2-15,-10 3 2 16,-7-4-11-16,-3 4 1 16,-7-2-15-16,-7 6 0 15,-7 0-7-15,-7 0 1 0,-4 2-42 16,-8 6-1-16,8-8-2495 15</inkml:trace>
  <inkml:trace contextRef="#ctx0" brushRef="#br0" timeOffset="208729.67">13173 8520 1909 0,'0'0'0'0,"0"0"9"15,0 0 0-15,-8 20 17 16,8-12 0-16,-4 4 163 16,0 3-1-16,1 15-27 15,-1 7-1-15,4 12-19 16,-4 4 1-16,4 3-31 15,-4 1 0-15,4-2-27 0,-4-6 0 16,0 0-24-16,4-8-1 16,0 0-14-16,4-9 0 15,4-7-20-15,0-11 1 16,-5-6-25-16,5-8 1 16,-8 0-2712-16</inkml:trace>
  <inkml:trace contextRef="#ctx0" brushRef="#br0" timeOffset="209182.43">13329 8795 2425 0,'0'0'0'15,"0"0"-2"-15,0 0 1 16,0 0 1-16,0 0 1 0,0 0 75 15,0 0 0-15,-4 23 6 16,4-15 1-16,4-4 2 16,0 0 0-16,3 2-5 15,1-1 0-15,0-1-15 16,-1-4 1-16,5-5-14 16,7-9-1-16,10-19-14 15,2-1 2-15,-8 7-7 16,-8 7 1-16,-7 10-6 15,-4 8-1-15,4 6 4 16,-1 16-1-16,9 21-1 0,-5 12 1 16,-7 8 5-1,-4 13-1-15,4 1-5 0,4 13 2 16,3 13-5-16,1 7 1 16,-8 6-8-16,-1 5 1 15,-6-1-10-15,-1-3 1 16,-4-21-9-16,-4-15 2 15,1-27-7-15,-5-24 2 16,1-18-29-16,-6-28 0 16,21 18-2807-16</inkml:trace>
  <inkml:trace contextRef="#ctx0" brushRef="#br0" timeOffset="209622.23">13581 8368 2651 0,'0'0'0'0,"0"0"-4"16,0 0-1-16,0 0-16 0,19 17 1 16,-2 3 83-16,5 7-1 15,-3 12 41-15,-4 8-1 16,-1 8 12-16,1 6 2 15,4 9-20-15,-3 3 2 16,-1-3-35-16,-7-1 1 16,-1-12-25-16,1-4 0 15,0-10-31-15,-8-8 1 16,-4-8-10-16,0-5 0 16,0-12-29-16,0-6-1 15,4-4-2605-15</inkml:trace>
  <inkml:trace contextRef="#ctx0" brushRef="#br0" timeOffset="209830.11">13827 8622 2324 0,'0'0'0'0,"23"-17"7"16,2 9 1-16,12 0 100 16,1 12 0-16,-7 8-1 15,-8 3 2-15,-13 7-25 16,-10 1 1-16,-12 7-11 15,-5 3 0-15,-10 2-10 16,-8-3 1-16,1-5-14 0,-1-15 2 16,0-6-16-16,-1-8 1 15,36 2-2586-15</inkml:trace>
  <inkml:trace contextRef="#ctx0" brushRef="#br0" timeOffset="210197.98">13995 8673 1457 0,'0'0'0'16,"23"-10"-1"-16,-2 1 1 16,4-3 0-16,2 4 0 15,0-2-1-15,-8 0 0 16,-4 1 138-16,-3-7 0 15,-4 0 133-15,-5-1 2 16,-3-7-70-16,-7-1 1 0,-9 1-34 16,1 7 1-16,-8 1-60 15,-4 12 0-15,0 16-26 16,0 13 1-16,2 14-25 16,6 6 0-16,11 0-18 15,4-1-1-15,12 3-9 16,7-2-1-16,18-8-5 15,17-10 0-15,16-13-18 16,5-14 1-16,4-22-9 16,0-9 1-16,-75 31-2806 0</inkml:trace>
  <inkml:trace contextRef="#ctx0" brushRef="#br0" timeOffset="210882.77">13223 10385 2487 0,'0'0'0'15,"-27"8"3"-15,4 5-1 16,-12 11 8-16,2 1 1 15,5 10 103-15,6 7 0 16,9 5 3-16,7 0 1 16,4 2-14-16,10-2 0 0,13-1-21 15,10-6 0-15,6-13-19 16,9-11 1-16,4-24-38 16,6-12 1-16,-3-5-12 15,5-20 0-15,-58 45-2691 16</inkml:trace>
  <inkml:trace contextRef="#ctx0" brushRef="#br0" timeOffset="211268.31">13554 9948 2763 0,'0'0'0'16,"-8"35"2"-16,0 2 0 15,1 12 5-15,-5 8 0 16,5 14 60-16,-3-3 0 16,2 11 15-16,4 3 1 15,2 2 6-15,1-6-1 16,-5-15-7-16,0-6 1 16,2-8-18-16,4-16 1 15,0-13-15-15,4-18 1 16,4-12-12-16,7-24 2 15,10-18-19-15,10-5 2 16,-1 8-11-16,3 16 2 16,-4 7 2-16,-4 14 1 0,-6 16 1 15,-8 10 0-15,4 6 2 16,-3 5 1-16,3 6 0 16,0 3-1-16,-5-11-5 15,-7-1 1-15,-1-12-12 16,-2-5 2-16,-4-5-3013 15</inkml:trace>
  <inkml:trace contextRef="#ctx0" brushRef="#br0" timeOffset="211583.83">13993 10716 2739 0,'0'0'0'15,"30"-22"45"-15,1 1 1 16,6-11 15-16,-3 1 2 15,-10-2-11-15,-5-5 1 16,-8-5-20-16,-3-4 1 16,-12 4-4-16,-7 6 1 15,-9 12 21-15,5 3 2 16,-4 12 6-16,-2 12 0 16,-3 12-1-16,-1 13 0 15,2 14-6-15,6 6 1 16,7 4-16-16,5 2 1 15,7-2-5-15,7-10-1 16,9-7-8-16,1-7 1 16,0-15-15-16,0-6 0 15,4-8-12-15,0-6 1 16,-23 8-2892-16</inkml:trace>
  <inkml:trace contextRef="#ctx0" brushRef="#br0" timeOffset="211824.19">14408 10371 2475 0,'0'0'0'0,"0"0"22"15,0 0 1-15,0 0 63 16,0 0 2-16,0 0-23 0,-34 22 1 16,3 11-25-16,0 12 0 15,12-4 24-15,7 0 0 16,7-6 18-16,5-5 0 15,3-3-7-15,9-3-1 16,9-7-18-16,2-11 1 16,4-12-30-16,0-9 2 15,-27 15-2677-15</inkml:trace>
  <inkml:trace contextRef="#ctx0" brushRef="#br0" timeOffset="212065.09">14537 9738 2763 0,'0'0'0'16,"-4"18"25"-16,1 13 1 0,-9 18 70 16,0 16 2-16,-1 9 36 15,5 5 0-15,6 7-73 16,2 0 1-16,-3 6-16 15,-1 0 0-15,0-10-7 16,0-9 0-16,2-24-23 16,2-16 1-16,0-33-2720 15</inkml:trace>
  <inkml:trace contextRef="#ctx0" brushRef="#br0" timeOffset="212349.8">14641 10353 2664 0,'0'0'0'15,"0"0"31"-15,0 0 0 16,0 0-7-16,0 0 0 16,0 0 83-16,-4 28 1 15,-13-9-36-15,-4 7 0 16,2-1-11-16,7 3 2 16,4-15-11-16,4-3-1 15,4-4-10-15,0 2 0 16,8-4-9-16,4 4-1 15,3 5-15-15,10 7 1 16,6-4-4-16,4-5 1 16,3 7-5-16,-3-6 1 15,-4-1-3-15,-3-3 0 16,-6-8-3-16,-1-6 0 16,-21 6-2709-16</inkml:trace>
  <inkml:trace contextRef="#ctx0" brushRef="#br0" timeOffset="212534.31">14870 10250 2852 0,'0'0'0'0,"0"0"21"16,0 0 1-16,0 0 66 0,0 0 1 15,0 0-53-15,0 0 0 16,21 17-35-16,-17-17 1 15,-4 0-2363-15</inkml:trace>
  <inkml:trace contextRef="#ctx0" brushRef="#br0" timeOffset="212881.14">14870 10475 3078 0,'0'0'0'0,"0"0"3"15,0 0 2-15,0 0 32 16,0 0 0-16,17 27 45 16,-5-1-1-16,-4 3-39 15,-4-2 1-15,3-1 1 16,5-12 2-16,-4-1-17 16,3-5-1-16,-3-2-17 15,3-10 0-15,-11 4-2694 0</inkml:trace>
  <inkml:trace contextRef="#ctx0" brushRef="#br0" timeOffset="213400.27">15147 10549 2903 0,'0'0'0'15,"0"0"12"-15,8 28 0 16,-4-13-4-16,-4 3 0 15,4-10 36-15,0 0 1 16,-1-3-15-16,1-1 1 16,-2-2 3-16,2-2 1 15,0-2 0-15,2-2-1 16,5-3-1-16,3-3 1 16,-1-12-7-16,-3 7 1 0,-4 3-1 15,-3 12-1-15,-1 0-2 16,-2 12 1-16,0 5-2 15,4 11 2-15,8 5 0 16,5-6 0-16,4-9 0 16,6-6 1-16,0-8-5 15,2-8 1-15,-4-4-2 16,-2-4 0-16,-6-2-1 16,-3-1 0-16,-3 3-1 15,-3-4 1-15,-2 3 4 16,-2-3 0-16,0 4 6 0,-4 4 2 15,0 4 5-15,0 6 0 16,0 6 1-16,0 14 0 16,0 27-4-16,7 11 2 15,1 19-22-15,-4 7-13 16,0 12 0-16,-4-2 0 16,0 10 0-16,-12-7 0 15,-3-7 0-15,-20-19 0 16,35-73-3028-16</inkml:trace>
  <inkml:trace contextRef="#ctx0" brushRef="#br0" timeOffset="-210250.25">15673 9349 1444 0,'0'0'0'16,"0"0"35"-16,0 0 0 16,0 0 40-16,0 0 0 15,0 0 40-15,0 0 1 16,0 0-32-16,0 0 1 16,0 0-30-16,0 0 1 15,0 0-7-15,30 17 0 16,9-13-4-16,17-4 1 15,5 4 6-15,1-8-1 16,-1 0 5-16,-1-1 2 16,-2-1-10-16,-4-2 1 15,-10 2-6-15,-4-2 1 16,-9 4-11-16,-6 4 1 16,-6-4-16-16,-7-4 0 15,-12 8-2169-15</inkml:trace>
  <inkml:trace contextRef="#ctx0" brushRef="#br0" timeOffset="-209948.62">16287 9173 2161 0,'0'0'0'0,"0"0"7"0,0 0-1 16,30 13 29-16,-7-5 0 16,10-4 60-16,9 0 2 15,3-2-16-15,3 2-1 16,2 2 62-16,-2 3-1 16,-6 3-3-16,-11 0 0 15,-12-4-50-15,-11 5 0 16,-16 7-27-16,-21 7 0 15,-30 11-20-15,-24 5 1 16,83-43-2695-16</inkml:trace>
  <inkml:trace contextRef="#ctx0" brushRef="#br0" timeOffset="-207313.72">10740 8432 2086 0,'0'0'0'15,"0"0"188"-15,0 0 2 16,0 0-6-16,0 0 0 16,0 0-73-16,0 0 0 15,0 0-58-15,-3 30 0 16,-5 19-22-16,-6 5 2 16,-7 3-11-16,0-4 2 15,2 4-6-15,3-4-1 16,5-8-2-16,-1-4 1 15,1-10-5-15,3-9 0 16,4-12-1-16,-3-8 0 16,3-8 2-16,4-12-1 0,0-23 1 15,4-8 2-15,3-12-2 16,5-1 0-16,7-11-2 16,2-1 1-16,-2-3-2 15,3 7 1-15,3-1 0 16,5 11 1-16,-7 22 1 15,1 17 1-15,-9 9 0 16,0 8 2-16,-3 8-1 16,-1 18 2-16,5 23-4 15,-3 12 1-15,-5 13 1 16,-4 4 2-16,0 7 0 0,0-3-1 16,-1-9-2-16,-1-5-1 15,-2-5-1-15,-2-10 2 16,1-4-4-16,-3-12 0 15,0-9-7-15,0-14 1 16,2-7-4-16,-2-10 0 16,4 7-2813-16</inkml:trace>
  <inkml:trace contextRef="#ctx0" brushRef="#br0" timeOffset="-207131.97">10737 8630 2400 0,'0'0'0'16,"0"0"9"-16,0 0 1 16,19 8 5-16,-4-8-1 0,8 0 25 15,4-4 1-15,0 0-17 16,-4-4 1-16,-3 0-4 16,6-5 0-16,-26 13-1981 15</inkml:trace>
  <inkml:trace contextRef="#ctx0" brushRef="#br0" timeOffset="-206578.75">11183 8340 1960 0,'0'0'0'16,"0"0"-11"-16,0 0 1 16,19-25-54-16,-7 3 1 0,3 3 135 15,-5-3-1 1,-4 10 99-16,-4 8 1 0,-4 1-22 16,-10 6 0-16,-23 1-21 15,-7 6 0-15,0 10-42 16,5 3 2-16,10 3-29 15,12-1 2-15,3 3-23 16,16-1 0-16,8 12-9 16,11 6 2-16,6-2-9 15,0-2 1-15,-4 2-3 16,-10-3 0-16,-11-7-4 16,0-6 0-16,-8-5-3 0,0-6-1 15,0 5-3-15,-4-5 1 16,-3-3-4-16,-1-3 1 15,-5-4-6-15,2-2 1 16,15-4-2595-16</inkml:trace>
  <inkml:trace contextRef="#ctx0" brushRef="#br0" timeOffset="-206292.51">11275 8391 1821 0,'0'0'0'16,"0"0"27"-16,0 0 1 0,29-12 8 16,-10 1 1-16,5-1 50 15,-1 0 1-15,0 4-10 16,0 6 2-16,-2-2-10 15,2 1-1-15,4-1-30 16,0-4 1-16,0-4-20 16,-8 0 1-16,-3 3-20 15,-9 1 1-15,-7 8-1911 16</inkml:trace>
  <inkml:trace contextRef="#ctx0" brushRef="#br0" timeOffset="-206111.95">11427 8356 2098 0,'-3'8'0'16,"3"7"0"-16,-4 11 0 16,-4 7 15-16,0 12 0 15,4 6 215-15,1 4 0 16,-5 2-71-16,0 5-1 16,1 3-26-16,-1-8 1 15,0-12-49-15,-3-12 0 16,11-33-2589-16</inkml:trace>
  <inkml:trace contextRef="#ctx0" brushRef="#br0" timeOffset="-199134.02">18222 12594 1960 0,'0'0'0'0,"0"0"67"0,0 0 2 16,0 0 54-16,0 0 1 15,0 0 0-15,0 0 2 16,0 0-35-16,0 0 1 16,0 0-47-16,0 0 1 15,-28 9 6-15,14 15 2 16,-1 7 4-16,-1 8-1 15,3 6-3-15,5 2 1 16,1-7-8-16,-1-5 1 16,8-10-15-16,0-1 0 15,4-10-11-15,0-7 0 16,-1-5-15-16,1-8-1 16,-4 6-2568-16</inkml:trace>
  <inkml:trace contextRef="#ctx0" brushRef="#br0" timeOffset="-198995.4">18228 12288 2400 0,'0'0'0'0,"0"0"25"16,0 0-1-16,0 0-25 15,0 0 1-15,0 0-1837 0</inkml:trace>
  <inkml:trace contextRef="#ctx0" brushRef="#br0" timeOffset="-198617.54">18411 12582 2425 0,'0'0'0'16,"-4"25"4"-16,2-1 2 15,-2 1 78-15,1-1 0 16,-3-9-21-16,-4-1 0 16,-3-2-38-16,-1-2 1 15,5-4-2-15,5-3 1 16,4-3-4-16,4-7 0 16,7-9-1-16,10-17 1 15,10-8-2-15,6 3 0 16,3 15 4-16,1-3 2 0,-3 11 29 15,-7 3 1-15,-4 10 9 16,-6 8 1-16,-6 8-7 16,-1 5 1-16,-6 9-7 15,-8 5 2-15,-4 4-16 16,0 0 2-16,0-5-18 16,4-9 1-16,0-9-18 15,0-14 1-15,0 0-2702 16</inkml:trace>
  <inkml:trace contextRef="#ctx0" brushRef="#br0" timeOffset="-198347.48">19040 11951 2463 0,'0'0'0'15,"0"0"24"-15,0 0 1 16,0 0 37-16,-17 47 1 16,4 8 89-16,-1 16 2 15,3 7-75-15,-1 8 0 16,0 6-7-16,3-4 0 16,3-2-18-16,-2-1 1 15,-1-7-23-15,-1-8 2 16,4-19-26-16,-1-17 0 15,7-34-2586-15</inkml:trace>
  <inkml:trace contextRef="#ctx0" brushRef="#br0" timeOffset="-198167.88">18871 12357 2701 0,'0'0'0'0,"31"-4"-10"15,-4 0 1-15,13-2-58 0,3 0 1 16,3 2-23-16,0 4 2 16,-10 2-125-16,-1 2 1 15,-35-4-1252-15</inkml:trace>
  <inkml:trace contextRef="#ctx0" brushRef="#br0" timeOffset="-197731.5">19754 12384 2664 0,'0'0'0'0,"0"0"-162"16,0 0 0-16,21 10 162 0,-3 6 0 16,11 21 81-16,3 8 0 15,7-6 41-15,-1 2 1 16,5-4 10-16,-3-1 2 16,-7-1-91-16,-4-12 0 15,-14-5-30-15,-7-14 1 16,-8-4-2365-16</inkml:trace>
  <inkml:trace contextRef="#ctx0" brushRef="#br0" timeOffset="-197479.27">20051 12294 2500 0,'0'0'0'16,"0"0"26"-16,-8 22 0 0,2-9 59 16,-5 11-1-16,-9 11 18 15,-5 4 1-15,-3 2-47 16,-5 0 0-16,-2 1-10 16,-1-3 0-16,-1-6-29 15,4-4 1-15,10-9-14 16,6-6-1-16,17-14-2383 15</inkml:trace>
  <inkml:trace contextRef="#ctx0" brushRef="#br0" timeOffset="-197194.13">20378 12398 2978 0,'0'0'0'15,"0"0"11"-15,0 0 0 16,0 0-3-16,0 0 0 15,0 0-9-15,0 0 0 16,0 0-45-16,0 0 0 0,0 0-2146 16</inkml:trace>
  <inkml:trace contextRef="#ctx0" brushRef="#br0" timeOffset="-197050.35">20443 12598 2437 0,'0'0'0'0,"-6"41"23"16,1-12 1-16,-5-2 14 15,-1-1 0-15,-1-5 42 16,-1-1 0-16,-5-2-39 16,-7-9 2-16,25-9-2147 0</inkml:trace>
  <inkml:trace contextRef="#ctx0" brushRef="#br0" timeOffset="-186202.51">20967 13600 2826 0,'0'0'0'16,"0"0"41"-16,0 0-1 15,0 0 52-15,0 0 1 16,0 0 72-16,0 0 0 0,-4 20-93 15,-4 17 0 1,-3 14-13-16,3 2 2 0,8-8-13 16,6-10 0-16,5-10-15 15,5-7-1-15,3-10-8 16,6-12 1-16,10-10-5 16,-1-9 1-16,-1-3-4 15,-6-9 0-15,0 0 0 16,-4 0 0-16,-6 7-3 15,-3 11 1-15,-5 7-1 16,-3 8 2-16,2 8 0 16,-1 19-1-16,9 24-15 0,-8 12 0 15,-8 13 0-15,-8 12 0 16,-4 4 0-16,-5 12 0 16,-6 8 0-16,0-2 0 15,4-10 0-15,5-12 0 16,6-22 0-16,3-19 0 15,-1-19 0-15,-2-22 0 16,8-4-3068-16</inkml:trace>
  <inkml:trace contextRef="#ctx0" brushRef="#br0" timeOffset="-185979.62">21596 13583 2651 0,'0'0'0'0,"0"0"28"16,0 0 0-16,-6 21-15 15,2-13-1-15,1-2-39 16,1 0 0-16,2-6-1983 15</inkml:trace>
  <inkml:trace contextRef="#ctx0" brushRef="#br0" timeOffset="-185833.7">21677 13859 2248 0,'0'0'0'16,"0"0"41"-16,0 0 0 15,9 19 66-15,-10-11 0 16,-3 0-90-16,-12 2 1 15,16-10-1953-15</inkml:trace>
  <inkml:trace contextRef="#ctx0" brushRef="#br0" timeOffset="-185167.59">21669 14062 2638 0,'0'0'0'0,"0"0"151"15,0 0 1 1,0 0 28-16,0 0 1 0,23-11-94 16,-4 3-1-16,10 0-46 15,-2 2 1-15,-6 2-12 16,-5 2 1-16,-5 0-7 15,-3 2-1-15,-2 6-17 16,0 4 0-16,-1 4-5 16,-1-7 0-16,-4-1-13 0,4-4-1 15,-4-2-2719-15</inkml:trace>
  <inkml:trace contextRef="#ctx0" brushRef="#br0" timeOffset="-184935.68">21727 13821 2299 0,'0'0'0'16,"0"0"0"-16,-14 22 0 15,-3 1 5-15,-10 13 1 16,-6 11 138-16,5 4-1 15,6 7 40-15,5 5 1 16,2 2-58-16,-3-9 1 16,18-56-2541-16</inkml:trace>
  <inkml:trace contextRef="#ctx0" brushRef="#br0" timeOffset="-182510.87">19202 15384 2714 0,'0'0'0'0,"0"0"159"16,15 24 1-16,3-7 49 15,14 7-1-15,15 11-105 16,5 6 2-16,5 4-78 16,5 4 0-16,-2 12-17 15,1-2 0-15,-3-9-6 16,-4-8 2-16,-8-15-6 16,-8-15 0-16,-38-12-2808 15</inkml:trace>
  <inkml:trace contextRef="#ctx0" brushRef="#br0" timeOffset="-182251.02">19770 15294 2763 0,'0'0'0'16,"0"0"34"-16,0 0 0 15,-25 14 19-15,15-8 0 16,-3 5 64-16,-7 11 1 15,-7 15-59-15,-9 4 2 16,-3 12-6-16,-1 0 1 16,1 6-10-16,3 5 0 15,-3 1-11-15,5-4 1 16,5-3-14-16,6-7 2 16,4-8-20-16,15-17 1 0,4-26-2722 15</inkml:trace>
  <inkml:trace contextRef="#ctx0" brushRef="#br0" timeOffset="-181984.11">20112 15592 2625 0,'0'0'0'0,"0"0"4"0,0 0 0 15,35 0-4-15,0 0 1 16,20-6 42-16,5 0 0 16,-8 2 34-16,-4-2 1 15,-9 0-13-15,-11 0 1 16,-28 6-2322-16</inkml:trace>
  <inkml:trace contextRef="#ctx0" brushRef="#br0" timeOffset="-181801.6">20249 15699 2664 0,'0'0'0'16,"-8"28"134"-16,6-11 2 15,8-7 56-15,8-4 1 16,9-2-98-16,11-4 1 0,12-4-35 15,-1 0 2-15,-7 0-30 16,-3-7-1-16,-12-3-33 16,4-2 1-16,-27 16-2774 15</inkml:trace>
  <inkml:trace contextRef="#ctx0" brushRef="#br0" timeOffset="-181018.8">21005 15339 2538 0,'0'0'0'16,"0"0"30"-16,0 0 2 15,0 0 59-15,0 0 1 16,12 20 88-16,9-3 2 0,23 15-91 15,0 3 0-15,8 0-13 16,2-2 2-16,4 1-41 16,-4-3 1-16,-12-4-25 15,-9 1 1-15,-12-5-16 16,-5-5 0-16,-16-18-2697 16</inkml:trace>
  <inkml:trace contextRef="#ctx0" brushRef="#br0" timeOffset="-180768.49">21486 15312 2651 0,'0'0'0'15,"0"0"6"-15,-23 15-1 16,16-7 8-16,-5-4 0 15,-2 2 37-15,-9 14 0 16,-11 13-4-16,-7 10 0 16,-7 10 15-16,0 4 0 15,2 1-3-15,6-1 0 16,3 2-31-16,6-10 1 16,31-49-2408-16</inkml:trace>
  <inkml:trace contextRef="#ctx0" brushRef="#br0" timeOffset="-180499.56">21736 15437 2386 0,'0'0'0'0,"0"0"39"16,0 0 0-16,29 12 94 0,6-8 1 15,13 0-42-15,4-6 0 16,-2-6-47-16,-4-2 0 16,-3-2-33-16,-7-3 2 15,-36 15-2288-15</inkml:trace>
  <inkml:trace contextRef="#ctx0" brushRef="#br0" timeOffset="-180243.64">21950 15278 2664 0,'0'0'0'16,"0"0"40"-16,0 0 2 15,0 0 54-15,0 0 2 16,0 0 60-16,-6 22 1 0,8-4-86 16,2 15 0-16,-2 12-9 15,-4 8 1-15,-4-2-15 16,1-4 0-16,3-10-13 16,4-6 0-16,-1-7-26 15,5-9 1-15,-6-15-2810 16</inkml:trace>
  <inkml:trace contextRef="#ctx0" brushRef="#br0" timeOffset="-179733.45">22443 15284 2840 0,'0'0'0'15,"-4"43"0"-15,4-7 1 16,4 1 1-16,3 0 0 15,9-8 77-15,1-5 1 16,6-7-14-16,4-5 1 0,2-12 3 16,6-6-1-16,5-9-1 15,2-5 0-15,-7-5-23 16,-4-3 1-16,-8-1-9 16,-4 5 0-16,-5 3-8 15,-5 5 2-15,-1 2-5 16,-4 13 3-16,-2 6 0 15,2 17 1-15,3 19 1 16,-3 12 2-16,0 6-3 16,-8 11 1-16,0 10-2 15,-9 12 1-15,-4 8-8 16,-5-4 2-16,1-6-14 0,-2-7 1 16,2-17-8-16,6-13 0 15,3-18-4-15,4-13 0 16,8-22-3005-16</inkml:trace>
  <inkml:trace contextRef="#ctx0" brushRef="#br0" timeOffset="-179463.63">22876 15259 2864 0,'0'0'0'0,"0"0"8"16,19 14 0-16,-7-11-8 15,1-1 0-15,-13-2-2161 16</inkml:trace>
  <inkml:trace contextRef="#ctx0" brushRef="#br0" timeOffset="-179282.12">23168 15754 2751 0,'0'0'0'15,"0"0"30"-15,0 0 1 16,0 0 112-16,2 20 1 16,-15-1-46-16,-16 13-1 15,-15 9-63-15,-10-2 1 16,54-39-2558-16</inkml:trace>
  <inkml:trace contextRef="#ctx0" brushRef="#br0" timeOffset="-174312.26">23143 15323 2526 0,'0'0'0'16,"0"0"115"-16,0 0 1 15,0 0 48-15,0 0-1 16,19-13-95-16,-9 5 0 15,0 0-68-15,-3 0 0 16,-3 2-3-16,-2 2 1 16,-2 4-2410-16</inkml:trace>
  <inkml:trace contextRef="#ctx0" brushRef="#br0" timeOffset="-174103.8">23189 15529 2449 0,'0'0'0'16,"0"0"27"-16,0 0 0 0,0 0 75 15,0 0 1-15,0 0 62 16,0 0 2-16,10 25-86 16,-16 1 2-16,-7 13-25 15,-8 4-1-15,-6-2-39 16,-12-9 0-16,39-32-2535 15</inkml:trace>
  <inkml:trace contextRef="#ctx0" brushRef="#br0" timeOffset="-151119.8">15696 11567 2173 0,'0'0'0'0,"0"0"121"16,0 0 1-16,0 0 67 16,0 0 1-16,0 0-73 15,19-17 0-15,-7 7-57 16,-1 0 0-16,-3 6-22 15,-4 4-1-15,-1 0-6 16,1 8 2-16,10 6-4 16,7 9 0-16,12 11-2 0,7 1 1 15,12 8-3-15,0 4-1 16,6 6-1-16,-1 6-1 16,1 9 2-16,0 7-1 15,0 3-1-15,1 8 0 16,3 0-4-16,1 6 1 15,3 6-3-15,-3 8-1 16,9 2-1-16,6 3-1 16,5-1 0-16,2 2-1 15,3 1-3-15,1 5 1 16,3 7-2-16,-1 0 0 16,-1-1-3-16,-9-1 2 15,-6-2 0-15,-10-7 1 16,-3-6 0-16,-2-3 0 15,-6-12 1-15,3 0 1 16,7-2 3-16,-3-3 1 16,-12-12 0-16,-5 4 2 0,-6 5 1 15,-1-3 0-15,-2 0-3 16,-5-4 2-16,-5 1-5 16,-2-3 1-16,-1-9 1 15,1-1-1-15,-2-5-1 16,6-8 2-16,7-2-2 15,1 0 0-15,-4-2-1 16,-4-2 1-16,-4 5-3 16,-2 3 1-16,2 0 0 0,-4-6 1 15,1-2-1-15,-1-2 1 16,-4-4-9-16,-1-4-1 16,-5 3 0-16,3-3 0 15,-2-2 0-15,-1-2 0 16,-1 3 0-16,-2-3 0 15,-3 2 0-15,1-3 0 16,0-5 0-16,2-4 0 16,4-1 0-16,1 0 0 15,1-1 0-15,-1 5 0 16,5 3 0-16,3 0 0 16,0-1 0-16,0 1 0 15,2 4 0-15,3-3 0 16,1-9 0-16,-4-3 0 15,-2 1 0-15,-4-1 0 16,1-2 0-16,-5-8 0 16,3-1 0-16,1-1 0 0,3 0 0 15,-1 0 0 1,-2-2 0-16,-1-4 0 0,-3-2 0 16,-1-4 0-16,0-4 0 15,-1-9 0-15,-9 19-3070 16</inkml:trace>
  <inkml:trace contextRef="#ctx0" brushRef="#br0" timeOffset="-150785.45">18956 16367 2374 0,'0'0'0'16,"0"0"20"-16,0 0 2 15,0 0 54-15,0 0 0 16,0 0 55-16,19 10 1 16,-2 0-46-16,10 3 1 15,8 5 1-15,3 0 1 16,-5-8-2-16,-2 3 1 16,-2 5-18-16,-6 1 0 15,-8 3-16-15,-3 1 1 16,-10 3-13-16,-10 3 0 15,-9 3-10-15,-12 1 0 16,-12 0-13-16,-5-7 0 16,0-9-15-16,4 1-1 15,9 0-5-15,4 1 0 0,29-19-2844 16</inkml:trace>
  <inkml:trace contextRef="#ctx0" brushRef="#br0" timeOffset="-149751.72">19841 16440 1821 0,'0'0'0'16,"0"0"-84"-16,0 0 1 16,0 0 83-16,0 0 0 15,0 0 98-15,0 0 1 16,0 0 51-16,0 0 2 0,0 0-6 16,-12-24 1-16,3 12-32 15,-5-1 1-15,-3 1-16 16,-8 4 0-16,-8 6-13 15,-3 4 1-15,-11 4-10 16,7 8 1-16,7 1-25 16,8 7 1-16,10-3-17 15,1 1 1-15,7 2-14 16,5-1 1-16,6-1-12 0,5-3 1 16,7 3-12-16,9 1 1 15,6-3-4-15,3-2 0 16,3-3-1-16,-3 3 1 15,-1 4-2-15,-6 1 1 16,-10 1 1-16,-9-9 0 16,-8-1-1-16,-10 0 1 15,-9 2-1-15,-12-1 1 16,-13 3-4-16,-4-4-1 16,0-4-52-16,4-4 0 15,44-4-2458-15</inkml:trace>
  <inkml:trace contextRef="#ctx0" brushRef="#br0" timeOffset="-149370.75">19968 16352 2575 0,'0'0'0'0,"0"0"-34"16,0 0 2-16,0 0 31 15,0 0-1-15,0 0 103 0,0 0 0 16,0 0 39-16,0 0 0 15,0 0-5-15,0 27 0 16,4 14-36-16,-4 10 0 16,-4 0-30-16,-2-6 1 15,0-6-25-15,1-4 1 16,-1-1-24-16,0-3 1 16,0-6-22-16,1-7 1 15,5-18-2803-15</inkml:trace>
  <inkml:trace contextRef="#ctx0" brushRef="#br0" timeOffset="-149196.6">19920 16442 2701 0,'0'0'0'0,"46"-18"13"16,-9 2 1-16,3-1-14 15,0-7 1-15,-9-3-50 16,-8-1 1-16,-23 28-1927 16</inkml:trace>
  <inkml:trace contextRef="#ctx0" brushRef="#br0" timeOffset="-148506.41">20274 16485 2425 0,'0'0'0'0,"0"0"-7"15,0 0 1-15,0 0 31 16,23 6 0-16,-8-6 58 16,1 0 1-16,-3 0 3 0,-1 3 2 15,-3 7 11-15,-3 12 0 16,-4 17-24-16,-6 0 1 15,-1-8-19-15,-3-9 0 16,4-10-14-16,2-6 1 16,0-2-13-16,0-4 2 15,2-2-11-15,0-6 2 16,0-10-6-16,6-9 0 16,11-10-3-16,6 3 0 15,2 7 6-15,-2 7 1 16,-3 10 4-16,-1 7 0 15,-7 6 6-15,3 7 1 16,2 10-2-16,1 3 1 16,-3 3-8-16,-5-3 0 15,-5-5-7-15,-1-4 1 16,-4-7-11-16,-2-3 0 16,-2 0-8-16,1-6 0 15,3 2-2912-15</inkml:trace>
  <inkml:trace contextRef="#ctx0" brushRef="#br0" timeOffset="-148354.43">20586 16340 2789 0,'0'0'0'0,"0"0"16"15,0 0 1-15,0 0-23 0,0 0 1 16,0 0-2104-1</inkml:trace>
  <inkml:trace contextRef="#ctx0" brushRef="#br0" timeOffset="-148051.68">20842 16385 2324 0,'0'0'0'16,"-25"-4"14"-16,2 6 1 15,-16 8 121-15,1 5-1 16,7 5-26-16,8 3 0 16,1 7-19-16,7 5 1 15,5 4 3-15,7 0 1 0,8 4-31 16,7-3 1-16,3-7-23 15,6-4 1-15,3-9-17 16,4-12 1-16,9-14-24 16,0-12-1-16,-37 18-2616 15</inkml:trace>
  <inkml:trace contextRef="#ctx0" brushRef="#br0" timeOffset="-147801.78">21071 16107 2651 0,'0'0'0'15,"0"0"6"-15,0 0-1 16,3 19 2-16,1-5 0 16,6 13 171-16,0 13 2 15,-5 5-66-15,-1 6 2 16,-2 3-18-16,0-3 0 15,2-2-24-15,-4-2 0 16,-6-2-26-16,-5-7-1 16,-5-5-34-16,-11-12 2 15,27-21-2814-15</inkml:trace>
  <inkml:trace contextRef="#ctx0" brushRef="#br0" timeOffset="-147650.08">20990 16436 2852 0,'0'0'0'0,"46"0"8"16,0 0 0-1,6-14 15-15,6-6 2 0,0-7-23 16,-16-10 1-16,-42 37-2195 16</inkml:trace>
  <inkml:trace contextRef="#ctx0" brushRef="#br0" timeOffset="-142023.89">21527 16355 1293 0,'0'0'0'15,"0"0"7"-15,0 0 0 0,0 0 1 16,0 0 1-16,0 0 19 16,0 0 1-16,0 0 45 15,0 0 1-15,0 0-38 16,0 0 0-16,0 0 25 16,0 0 0-16,0 0 27 15,0 0 2-15,0 0 14 16,0 0-1-16,0 0-16 15,0 0-1-15,0 0-15 16,0 0 0-16,0 0-2 0,0 0 2 16,0 0-14-16,0 0 0 15,0 0-6-15,0 0-1 16,0 0-6-16,19 6 0 16,-13 2-5-16,-1 14 2 15,1 3-1-15,4 5 2 16,5-7 3-16,6-7 0 15,6-8 7-15,16-10 1 16,26-12 3-16,16-12 1 16,22-15-12-16,15-14 0 15,16-21-27-15,-1-22 0 16,-137 98-2642-16</inkml:trace>
  <inkml:trace contextRef="#ctx0" brushRef="#br0" timeOffset="-134273.48">19241 17350 1344 0,'0'0'0'0,"0"0"36"16,0 0 0-16,0 0 50 16,0 0 1-16,0 0 21 15,0 0 2-15,0 0-10 16,0 0 0-16,0 0-47 15,0 0 0-15,19-8 4 16,-12 4 1-16,-3 1 5 16,0-1 1-16,0-2-2 15,0-2 1-15,0 0-5 0,-4 0 1 16,0 0-9-16,-4 3-1 16,0 1-2-16,-15 2 0 15,-24 2 14-15,-9 6 1 16,-1 7 8-16,3 5 1 15,1 1-8-15,11-1 1 16,9-6-17-16,8 2 1 16,9-5-17-16,5 1-1 15,11 4-12-15,13 5 0 16,19 5-7-16,13 1 1 16,8-3-2-16,3-6 1 15,1-3 0-15,-5-3 0 16,-4 0-2-16,-17-2 0 15,-18 2-2-15,-23 5 1 16,-21 9-4-16,-15 3 2 16,-12 4-3-16,0-3 2 0,-1-9-14 15,-1-1 0-15,4-2-53 16,11-5 1-16,41-11-2451 16</inkml:trace>
  <inkml:trace contextRef="#ctx0" brushRef="#br0" timeOffset="-133922.6">19508 17156 2575 0,'0'0'0'16,"0"0"0"-16,0 0 0 15,0 0 13-15,-23 26 1 16,15-9 163-16,1 11 0 16,7 9-59-16,0 8 0 15,3 8-8-15,1 2 1 16,4 4-30-16,-4-3 0 15,0-7-39-15,-8-4 2 16,-4-5-31-16,-3-7 0 16,-7-8-13-16,-1-17 0 15,19-8-2766-15</inkml:trace>
  <inkml:trace contextRef="#ctx0" brushRef="#br0" timeOffset="-133748.48">19393 17366 2487 0,'0'0'0'0,"21"-2"-1"16,6 0 1-16,17-10-5 15,2-3-1-15,2-3 13 0,0 0 1 16,-7 1 6-16,-7-1 2 16,-11 0 11-16,-3 1 0 15,-20 17-1958-15</inkml:trace>
  <inkml:trace contextRef="#ctx0" brushRef="#br0" timeOffset="-133314.56">20045 17342 2224 0,'0'0'0'15,"0"0"0"-15,-19-4 0 16,5 1 0-16,-3-1 0 16,-4 0 55-16,-6 4 0 0,-6 10 65 15,0 9 1-15,-7 9 23 16,0 9 0-16,3 4-27 16,6 0 1-16,8-4-31 15,8-5 1-15,7-9-10 16,4-5 1-16,4-9-34 15,4-1 1-15,4-8-15 16,5-10 1-16,14-11-14 16,6-8 1-16,0-5-6 15,-3-1 2-15,-3 4-3 16,-8 7 1-16,-3 10-3 0,-5 9 1 16,-5 7 2-16,4 11 2 15,3 17 4-15,1 5 1 16,-5 4-10-16,-1-6 0 15,-4-7-6-15,-2-9-1 16,0-5-3-16,0-10 0 16,-2-2-2842-16</inkml:trace>
  <inkml:trace contextRef="#ctx0" brushRef="#br0" timeOffset="-133102.04">20328 16959 2664 0,'0'0'0'16,"0"0"20"-16,0 21 1 15,2 10 140-15,-4 16-1 0,-10 6-33 16,-5 2 1-16,0 6-71 16,-3 0 0-16,7-3-13 15,1-3 1-15,1-10-25 16,-1-6 1-16,12-39-2666 15</inkml:trace>
  <inkml:trace contextRef="#ctx0" brushRef="#br0" timeOffset="-132936.49">20239 17172 2726 0,'0'0'0'16,"20"0"107"-16,3 0 0 15,11 0-3-15,9-6 0 16,-3 2-110-16,-3-6-1 16,-37 10-2345-16</inkml:trace>
  <inkml:trace contextRef="#ctx0" brushRef="#br0" timeOffset="-132707.1">20659 17376 2688 0,'0'0'0'16,"0"0"88"-16,-16 31 0 16,9-19 72-16,-1-2 0 15,-2-1-6-15,-1 7 0 16,-1 6-88-16,1 9 1 16,1 8-23-16,2-6 1 0,5-9-14 15,1-10 2-15,-2-7-15 16,-2-5 1-16,-4-9-19 15,1-19 1-15,9 26-2864 16</inkml:trace>
  <inkml:trace contextRef="#ctx0" brushRef="#br0" timeOffset="-132591.59">20663 17252 2538 0,'0'0'0'0,"0"0"3"0,0 0 1 15,0 0 0-15,19-6 1 16,-19 3-11-16,4-3 0 15,-4 6-1901-15</inkml:trace>
  <inkml:trace contextRef="#ctx0" brushRef="#br0" timeOffset="-132351.75">21034 17290 2526 0,'0'0'0'16,"0"0"78"-16,0 0 2 15,0 0 53-15,0 0 2 16,0 0 51-16,0 0 1 16,-37 25-100-16,-5 0 2 15,0 9-13-15,5 7 0 16,14 2-16-16,6-6 0 0,9-7-28 16,8-9 0-16,4-7-16 15,8-10 1-15,9-6-13 16,9-8 2-16,-30 10-2917 15</inkml:trace>
  <inkml:trace contextRef="#ctx0" brushRef="#br0" timeOffset="-131134.92">22198 16982 2751 0,'0'0'0'15,"0"0"109"-15,0 0 1 0,0 24 64 16,0-17 0-16,2 5-71 15,4 12 0-15,4 13-67 16,-3 6 1-16,-5-6-13 16,-2-4 1-16,0-7-10 15,-2-7 1-15,0-1-10 16,0-8-1-16,-1-4-6 16,-1-2 1-16,4-4-2766 15</inkml:trace>
  <inkml:trace contextRef="#ctx0" brushRef="#br0" timeOffset="-130867.58">22125 16904 2412 0,'0'0'0'16,"23"-20"20"-16,4 3 1 16,10 1 7-16,7 4 0 15,0 2 49-15,3 8 1 16,-3 8-22-16,-8 10 0 15,-9 2 32-15,-15 7 2 16,-16 8-25-16,-11 6 2 16,-16 8-18-16,-4 2 1 15,-5-2-25-15,-5-2 1 16,-3-1-18-16,2-3 0 16,10-4-8-16,9-8 1 15,9-11-5-15,7-8 1 16,11-10-2432-16</inkml:trace>
  <inkml:trace contextRef="#ctx0" brushRef="#br0" timeOffset="-130454.83">22608 17041 2400 0,'0'0'0'0,"0"0"17"15,0 0 1-15,0 0 36 0,0 0-1 16,-27 27 87-16,10-7-1 16,-4 7-57-16,3 1 1 15,11-7-5-15,7-1 2 16,6-1-15-16,11-1 0 16,10-4-10-16,7-8 1 15,5-12-13-15,-1-10-1 16,-3-6-15-16,-4 1 0 15,-10 3-4-15,-8 1 0 16,-3-1-5-16,-4 2 1 16,0 7-4-16,-2 5 1 15,-4 10-1-15,-6 17 1 16,-6 26 0-16,-3 16-1 16,-6 9 1-16,-2 6 1 15,-2 12-2-15,-4-2 0 16,-4-1-3-16,0-1-1 0,-1-4-20 15,1-8 0-15,33-76-2818 16</inkml:trace>
  <inkml:trace contextRef="#ctx0" brushRef="#br0" timeOffset="-129941.52">22953 17088 2714 0,'0'0'0'15,"27"-2"0"-15,-2 2 0 16,7 0 3-16,-3 0 1 16,-6 4 64-16,-7 2 1 15,-7 3 7-15,-5 5 1 16,-10 6 2-16,-5 5 1 16,-6 12-17-16,-1-1 0 15,5-11-4-15,5-9 0 16,8-6-15-16,0-7 1 0,0-3-11 15,8-13-1-15,9-24-8 16,8-8 0-16,2-2-4 16,2 0 1-16,2 7-1 15,-1 11-1-15,1 13-1 16,-10 10 0-16,-5 10-1 16,-7 6 1-16,-1 8-3 15,-4 9 1-15,0 10-11 16,0 5 2-16,3-3-8 15,5-8 0-15,1-11-21 16,-1-9 1-16,-12-11-2819 16</inkml:trace>
  <inkml:trace contextRef="#ctx0" brushRef="#br0" timeOffset="-129420.34">23701 16910 2386 0,'0'0'0'15,"0"0"-1"-15,0 0 0 0,0 0 16 16,0 0-1-16,0 0 35 16,0 0-1-16,0 0-1 15,-27 2 0-15,2 7 22 16,-13 7 0-16,-1 6 28 16,5-3 0-16,3-1-8 15,6-1 1-15,10 3-27 16,5-4 1-16,4-3-27 15,6-3 1-15,2-4-15 16,2-2 1-16,4-4-8 16,1-4-1-16,7-4-4 0,3-4 1 15,4-5-4-15,0-1-1 16,-8 4 4-16,-3 5 0 16,-6 3 4-16,-2 2 2 15,-2 2 1-15,-1 2 0 16,1 2 1-16,2 4 0 15,2 6-4-15,4 5 0 16,5 11-12-16,0-3 1 16,-1-9-4-16,-5-7 0 15,-9-9-2700-15</inkml:trace>
  <inkml:trace contextRef="#ctx0" brushRef="#br0" timeOffset="-128837.78">23953 16868 2688 0,'0'0'0'0,"0"0"8"16,0 0 0-16,-13 22-4 16,9-16 2-16,-2 0 60 15,-1 2 1-15,1 3-27 16,2 3 1-16,2 4 2 15,2-3 1-15,2-1-11 16,2-4 2-16,-2-2-10 16,-2-4 1-16,0-2-9 0,0-2 1 15,0-4-8-15,2-6 1 16,3-8-5-16,3-1 0 16,0-1 0-16,-2 8 1 15,-1 4 5-15,-1 5 0 16,0 3 12-16,0 3-1 15,0 9 7-15,0 6 0 16,1 1 0-16,1 5 2 16,4-6-3-16,-1-3 1 15,-1-3-15-15,0-8-1 16,1 0-8-16,9-8-1 16,9-6-3-16,0-4-1 15,-4-3-1-15,-4-3 1 16,-2 1-1-16,3-1 1 15,3 4 1-15,-2 5 2 16,-6 5 5-16,-5 4 0 16,-4 4 7-16,-3 8 1 0,1 11 7 15,-2 8 0-15,0 5 2 16,2-3 1-16,4-9-5 16,-1-9 0-16,-1-5-10 15,0-2 1-15,-2-6-13 16,2 0 0-16,-1-8-25 15,1-6 0-15,-6 14-2742 16</inkml:trace>
  <inkml:trace contextRef="#ctx0" brushRef="#br0" timeOffset="-128671.77">24392 16900 2274 0,'0'0'0'16,"0"0"11"-16,0 0 1 16,0 0 10-16,0 0 1 15,0 0 148-15,0 0 2 16,0 0-67-16,21 29-1 15,-9 1-8-15,-1-1 0 16,-5-9-35-16,-2-5 1 16,-4-5-39-16,0-10 1 15,0 0-2475-15</inkml:trace>
  <inkml:trace contextRef="#ctx0" brushRef="#br0" timeOffset="-128523.54">24438 16698 2500 0,'0'0'0'16,"0"0"0"-16,0 0 0 0,0 0-18 15,0 0 0-15,0 0-1830 16</inkml:trace>
  <inkml:trace contextRef="#ctx0" brushRef="#br0" timeOffset="-128292.5">24731 16884 2299 0,'0'0'0'0,"0"0"25"16,-21-10 0-16,3 6 85 0,-1 4 0 16,2 8 71-16,1 10 1 15,3 15-59-15,5 6 1 16,2 8-8-16,6 0 1 15,6-2-29-15,6-7 0 16,7-15-25-16,12-9 1 16,13-12-37-16,8-14 1 15,-52 12-2856-15</inkml:trace>
  <inkml:trace contextRef="#ctx0" brushRef="#br0" timeOffset="-127509.18">22474 17405 2224 0,'0'0'0'0,"0"0"78"16,0 0 2-16,0 0 7 0,0 0 1 16,23 0 56-16,17-4-1 15,29-4-33-15,24 0 1 16,18 3-21-16,20 5 1 15,19 5-16-15,14 5 0 16,1 4-17-16,7-4-1 16,-3-4-18-16,-11-14 2 15,-20-16-26-15,-20-23 1 16,-118 47-2733-16</inkml:trace>
  <inkml:trace contextRef="#ctx0" brushRef="#br0" timeOffset="-125590.66">19333 17961 2637 0,'0'0'207'0,"0"0"2"16,0 0-88 0,0 0 0-16,21 10-42 0,12 2 1 15,30-2-18-15,26-9 1 16,40-12-12-16,13-7 0 16,14 0-30-16,2-5 0 15,-12-4-14-15,-9-1 1 16,-22 3-6-16,-11 1 0 15,-104 24-2810-15</inkml:trace>
  <inkml:trace contextRef="#ctx0" brushRef="#br0" timeOffset="-109890.93">23103 17550 1847 0,'0'0'0'0,"0"0"154"15,0 0 1-15,0 0 102 16,0 0 0-16,19 20-105 15,-11-11 0-15,-1 3-65 16,-1 8-1-16,-6 13-30 16,-9 10 2-16,-11 6-18 15,-3 2 0-15,-2 4-9 16,4 0 0-16,0-5-8 16,0-4-1-16,1-7-6 0,9-4-1 15,5-4-7-15,6-7 1 16,4-11-4-16,6-3-1 15,3-4 0-15,10-2-1 16,14-4-2-16,1 2 1 16,5-4 1-16,-1-4 0 15,-2-8-2-15,-1-3 0 16,-5-1-5-16,-3-1-1 16,-31 19-2631-16</inkml:trace>
  <inkml:trace contextRef="#ctx0" brushRef="#br0" timeOffset="-109652.52">23309 17928 2391 0,'0'0'94'0,"0"0"0"16,0 0-66-16,-2 27 2 0,13-17-19 15,10 6 1-15,10 3 15 16,2-1 0-16,-6-6 27 15,-8-4 1-15,-7-5-3 16,-6 1 0-16,-3 2-15 16,-8 8 1-16,-15 11-22 15,-9 5 0-15,-5-3-10 16,-3-5-1-16,37-22-2290 16</inkml:trace>
  <inkml:trace contextRef="#ctx0" brushRef="#br0" timeOffset="-109066.53">23694 17879 3080 0,'0'0'6'0,"5"20"-1"0,7 3 24 16,-1 8 2-16,1 12-15 15,-2 6 2-15,-3-6 0 16,-5-3 0-16,-6-7 0 16,-5-4 0-16,-5-7-2 15,1-6 1-15,3-11-3 16,3-3 1-16,1-4-11 16,-2-13 2-16,-5-22 0 0,7-10 0 15,8-12 0 1,7-8 0-16,7-3 8 0,5-1 1 15,4 5 14-15,4 9 1 16,0 10 7-16,3 10 1 16,7 7 5-16,3 9 0 15,-1 7 1-15,-9 10 0 16,-9 12-12-16,-9 12 0 16,-14 15-10-16,-14 8 0 15,-11 6-14-15,-11-4 0 16,-6-6-6-16,-3-4 0 15,5-3-3-15,1-7 1 16,1-5-27-16,5-7 0 16,33-13-2796-16</inkml:trace>
  <inkml:trace contextRef="#ctx0" brushRef="#br0" timeOffset="-108659.8">23934 17946 2480 0,'0'0'35'16,"0"0"2"-16,0 0-38 15,0 0 1-15,17 17 24 0,-17-3 1 16,-1 5 31-16,-1 3 0 15,0 0 13-15,2-7 1 16,5-5-23-16,5-4 1 16,5-2-26-16,5-4-1 15,12-6-11-15,1-6 0 16,0-5-8-16,-6-5 2 16,-4 2 0-16,-6 5 1 15,-5 3 9-15,-6 6 1 16,-3 6 9-16,-1 10 0 15,-4 17 8-15,-7 18-1 16,-10 18 1-16,-5 8-1 16,1 5-22-16,0 4 1 15,0 0-11-15,-2-1 1 16,25-79-2434-16</inkml:trace>
  <inkml:trace contextRef="#ctx0" brushRef="#br0" timeOffset="-108242.04">24306 17572 2841 0,'0'0'23'0,"0"0"1"16,0 0-13-16,0 0 0 15,0 0-3-15,21 3 0 16,-14 1 13-16,1 4 1 16,2 8 27-16,1 13 1 15,-1 16 7-15,-6 8 1 16,-8-2-7-16,-4 2 0 16,-3 0-14-16,-1 0 1 15,1-6-29-15,-3-4 2 16,14-43-2546-16</inkml:trace>
  <inkml:trace contextRef="#ctx0" brushRef="#br0" timeOffset="-107860.52">24504 17593 2542 0,'0'0'48'0,"-35"63"-1"16,14-10-39-16,9-4-1 15,9-8 54-15,3-2 1 16,5-8 25-16,1-5 1 16,-4-9-7-16,0-3 0 15,0-6-20-15,2-4 1 16,0-2-30-16,-1 0 1 15,1-2-17-15,2-6 0 16,8-6-9-16,-1-2 1 16,-1 3-6-16,-1 3 2 15,-1 6-3-15,3 10 1 16,4 9-1-16,-1 9 0 16,-6 1-1-16,-5 0 1 15,-3-3-2-15,-6-6 1 16,4-18-2519-16</inkml:trace>
  <inkml:trace contextRef="#ctx0" brushRef="#br0" timeOffset="-107655.08">24348 17726 2952 0,'0'0'56'0,"48"-2"0"16,16 2-37-16,5 0 0 16,0-6-15-16,-9-1 0 15,-6-1-4-15,-8 0 1 16,-46 8-2335-16</inkml:trace>
  <inkml:trace contextRef="#ctx0" brushRef="#br0" timeOffset="-107309.77">24866 17810 2708 0,'0'0'132'0,"-24"18"-1"16,3 4-65-16,2-1 2 15,4 1-45-15,3 1 1 0,6 5-7 16,4-1-1-16,4 2-2 16,4-3 0-16,4-5-3 15,3-5 0-15,10-8-3 16,4-8 1-16,8-10 5 16,-4-10 2-16,-12-9 10 15,-11-4 0-15,-8 0 5 16,-8-1 0-16,-11 1-3 15,-6 4 2-15,-4 5-8 16,-2 8 2-16,-2 11-14 0,1 5 1 16,32 0-2653-16</inkml:trace>
  <inkml:trace contextRef="#ctx0" brushRef="#br0" timeOffset="-106943.84">25100 17826 2891 0,'0'0'55'0,"29"10"0"16,-11 4-4-16,-13 5 0 15,-9 11-26-15,-7 3 1 16,-6-2 7-16,-3-5 0 15,7-9 17-15,3-3-1 0,6-6-6 16,4-4 0-16,0-6-8 16,6-8 0-16,11-12-9 15,8-7 0-15,2 4-11 16,-2 3 1-16,-5 8-1 16,-5 12 0-16,-5 10 0 15,-1 10-1-15,1 7 0 16,3 3-1-16,5-7-6 15,11-11 1-15,13-10-8 16,4-20 0-16,-46 20-2745 16</inkml:trace>
  <inkml:trace contextRef="#ctx0" brushRef="#br0" timeOffset="-85846.61">21459 10718 2437 0,'0'0'0'0,"0"0"155"15,0 0 1-15,0 0 58 16,0 0 0-16,0 0-86 16,0 0 1-16,0 0-75 15,0 0 1-15,-40 31-14 16,-4 4-1-16,-4 8-12 0,-2 8 1 15,3 8-7-15,7 2-1 16,3-5-4-16,9-3 1 16,10-2 0-16,9-14 1 15,5-13-6-15,8-10 2 16,5-7-4-16,9-7 0 16,12-7-4-16,11-7 0 15,5-6-2-15,0-5 1 16,-6-5-3-16,-5-1 2 15,-4 4-2-15,-4 9 1 16,-8 6-2-16,-7 8 1 16,-5 8 1-16,1 4-1 15,0 8 0-15,-1 1 1 16,5 7-4-16,1 1 1 16,5-1-1-16,3-8 0 15,6-11-1-15,4-3-1 16,1-5 1-16,1-5 0 0,-4-8-1 15,-2-6 1-15,0-5 0 16,-10-2 1-16,-7 1 0 16,-12 3 0-16,-15-3 0 15,-8 7 0-15,-10 9 0 16,-4 6 1-16,-13 6-2 16,0 6 1-16,2 2-41 15,6 0 1-15,44-8-2822 16</inkml:trace>
  <inkml:trace contextRef="#ctx0" brushRef="#br0" timeOffset="-85406.9">21896 10900 2651 0,'0'0'0'16,"0"0"7"-16,0 0 1 16,0 0 56-16,0 0 1 15,8 25 70-15,-10-9-1 0,-4 3-68 16,0 3 2-16,1-4-18 15,-1-5 2-15,2-3-25 16,4-2 0-16,0-4-14 16,0-4 2-16,2-4-10 15,6 0 2-15,9-12-1 16,8-1 0-16,4-9 7 16,-4 7-1-16,-8 11 9 15,-1 4 2-15,-1 8 5 16,2 4 0-16,-1 13-1 15,-5 9 0-15,-1 5-6 0,-2-6 2 16,-5-7-13 0,-1-7 0-16,0-3-9 0,0-4 0 15,-2-4-9-15,0-2 0 16,0-2-2719-16</inkml:trace>
  <inkml:trace contextRef="#ctx0" brushRef="#br0" timeOffset="-85134.15">22339 10508 2613 0,'0'0'0'15,"0"0"-7"-15,0 0 2 16,17 33 17-16,-17-5 2 0,-6 17 121 15,-1 0 2-15,-3 8-28 16,-3 0 1-16,-1-3-2 16,-1 1 0-16,-5-4-45 15,1-2 3-15,8-3-42 16,-1-11 2-16,4-8-24 16,1-9 1-16,7-14-2643 15</inkml:trace>
  <inkml:trace contextRef="#ctx0" brushRef="#br0" timeOffset="-84579.64">22439 10712 2123 0,'0'0'0'15,"0"0"4"-15,0 0 1 0,0 0-4 16,8-30 1-16,-12 19 148 16,0-1 2-16,0 0-12 15,-11 4 0-15,-8 8-24 16,-12 8 1-16,-9 12-1 16,3 5 1-16,12 16-38 15,14 4-1-15,9 0-13 16,12-4 2-16,13-7-12 15,2-3 0-15,4-7-13 16,-2-3 1-16,-1-1-13 0,-5-3 0 16,-4-1-9-16,-3-4-1 15,-4-1-10-15,-2-1 1 16,-2 2-5-16,1-2 0 16,-3 4-2-16,-5 3-1 15,-11 1-2-15,-11-1 2 16,-9-3-3-16,-1-4 1 15,8-2-8-15,12-2 1 16,17-6-2845-16</inkml:trace>
  <inkml:trace contextRef="#ctx0" brushRef="#br0" timeOffset="-84276.92">22562 10471 2915 0,'0'0'0'0,"0"0"15"16,0 0 0-16,0 0 18 16,0 0 0-16,12 21 173 15,-18-3 0-15,-8 19-114 16,-3 12 0-16,2 2-7 15,3 6-1-15,4 4-27 16,3 1 1-16,-3 3-33 16,-4-8 1-16,1-4-25 15,-1-14 0-15,5-16-30 0,3-7 1 16,4-16-2888-16</inkml:trace>
  <inkml:trace contextRef="#ctx0" brushRef="#br0" timeOffset="-84143.27">22502 10745 2475 0,'0'0'0'16,"35"-16"0"-16,-2 3 1 15,7 1 16-15,2 0 0 16,-5-2-13-16,-6 3 1 16,-31 11-1895-16</inkml:trace>
  <inkml:trace contextRef="#ctx0" brushRef="#br0" timeOffset="-83798.53">23137 10823 2927 0,'0'0'0'31,"0"0"40"-31,6 24-1 0,-12-7 37 0,-9 15 0 16,-8 9 38-16,-4 0-1 15,4-12-70-15,4-5-1 16,1-10-26-16,7-3 1 16,3-3-17-16,4-4 0 15,4-4-2628-15</inkml:trace>
  <inkml:trace contextRef="#ctx0" brushRef="#br0" timeOffset="-83646.93">23170 10582 2337 0,'0'0'0'15,"0"0"-15"-15,19 0 2 0,-15 0-3 16,0 2 2-16,-4-2-1697 16</inkml:trace>
  <inkml:trace contextRef="#ctx0" brushRef="#br0" timeOffset="-83345.63">23309 10835 2412 0,'0'0'0'0,"0"22"25"15,0-7 1-15,0-3 34 0,0 0 2 16,0-4 168-16,0 1 0 16,0-1-127-16,0 0 1 15,0-4-20-15,0-4 0 16,2 0-27-16,5-4 0 15,5-4-17-15,5-7 0 16,14-3 3-16,2-4-1 16,-6 9 8-16,-8 7-1 15,-8 6-4-15,-5 6 0 16,-2 3-10-16,-2 3 1 16,-2 2-11-16,-2 2 2 15,2 1-13-15,0 3-1 16,0-8-12-16,0-1 1 15,0-11-3034-15</inkml:trace>
  <inkml:trace contextRef="#ctx0" brushRef="#br0" timeOffset="-83091.72">23746 10332 2664 0,'0'0'0'0,"0"0"12"16,0 0 0-16,0 21 145 16,-6 7 0-16,-8 21-23 0,-3 9 1 15,-2 7-69-15,-1 0 1 16,9-1-10-16,1 3 2 16,1-8-33-16,-3-5 1 15,-1-3-27-15,5-9 1 16,4-11-24-16,0-15 2 15,4-16-2627-15</inkml:trace>
  <inkml:trace contextRef="#ctx0" brushRef="#br0" timeOffset="-82928.16">23557 10667 2349 0,'0'0'0'16,"0"0"5"-16,29-12-1 15,-12 0 43-15,12 0 1 16,11 3 97-16,9-3 3 15,2 0-35-15,3 2 0 16,-2 1-16-16,-7-1 0 16,-11 2-78-16,-9 8 0 15,-25 0-2422-15</inkml:trace>
  <inkml:trace contextRef="#ctx0" brushRef="#br0" timeOffset="-82688.49">24306 10643 2575 0,'0'0'0'0,"0"0"-1"0,23 12 1 16,-10-8 2-16,3 0 0 16,-3 2 146-16,2 5 2 15,7 9-20-15,3 0 1 16,-4 1-26-16,-4-1-1 15,-3-3-49-15,-5-1 0 16,-3-8-46-16,-2-4 1 16,-4-4-2617-16</inkml:trace>
  <inkml:trace contextRef="#ctx0" brushRef="#br0" timeOffset="-82493.75">24450 10610 2601 0,'0'0'0'15,"0"0"10"-15,0 0 1 16,-10 19 47-16,-1-5 2 16,-10 6 80-16,-8 3 2 15,-6 9-62-15,-2 3 2 0,-1-2-8 16,-1-5 2-16,5-3-39 16,5-3 0-16,8-5-21 15,7-3 1-15,14-14-2599 16</inkml:trace>
  <inkml:trace contextRef="#ctx0" brushRef="#br0" timeOffset="-82297.72">24860 10545 2726 0,'0'0'0'16,"0"0"4"-16,0 0 0 16,0 0-18-16,0 0-1 15,0 0-2015-15</inkml:trace>
  <inkml:trace contextRef="#ctx0" brushRef="#br0" timeOffset="-82161.08">24887 10839 2751 0,'0'0'0'16,"-27"29"21"-16,2-5 2 15,-4-3-15-15,-8 7 0 0,37-28-2117 16</inkml:trace>
  <inkml:trace contextRef="#ctx0" brushRef="#br0" timeOffset="-78722.48">24723 10622 2374 0,'0'0'0'16,"0"0"0"-16,0 0 1 16,0 0 54-16,27 0 1 15,-6-4 34-15,10-4 0 16,9-12-13-16,-1 3 1 16,-8 1-20-16,-10 6 2 15,0 6-21-15,-4 2 0 16,-1-2-19-16,-5 1 2 15,-11 3-2317-15</inkml:trace>
  <inkml:trace contextRef="#ctx0" brushRef="#br0" timeOffset="-78499.08">24646 10843 2349 0,'0'0'0'0,"0"0"7"16,21-4 0-16,4 0 78 0,14-8 0 15,9 3 0-15,2-3-1 16,-2-8 0-16,-6 1 0 16,-5 5-36-16,-4 0 1 15,-33 14-2275-15</inkml:trace>
  <inkml:trace contextRef="#ctx0" brushRef="#br0" timeOffset="-77398.8">24230 11325 2386 0,'0'0'0'16,"0"0"4"-16,0 0 0 15,0 0 112-15,0 0 1 16,0 0 0-16,-26 9 2 16,10 3-40-16,-7 4-1 15,-8 13-10-15,2 3 0 16,4 5 2-16,4 4 0 15,4 4 1-15,7 0 0 16,6-6-17-16,8 0 1 16,4-13-13-16,9-7 1 15,8-7-10-15,8-12 0 0,11-12-6 16,6-9 0-16,2-7 1 16,-7-13 1-16,-11-4-1 15,-11-4 0-15,-9-4 1 16,-10 1-1-16,-10 8-8 15,-8 5 0-15,-7 2-5 16,-10 8-1-16,-9 17-5 16,-6 8 0-16,-4 12-9 15,2 6 0-15,3 1-6 16,5 3 1-16,40-18-2995 0</inkml:trace>
  <inkml:trace contextRef="#ctx0" brushRef="#br0" timeOffset="-76666.36">24675 11381 2714 0,'0'0'0'0,"0"0"-8"16,0 0 0-16,0 0-80 16,0 0 0-16,0 0-136 15,0 0 0-15,0 0-1332 16</inkml:trace>
  <inkml:trace contextRef="#ctx0" brushRef="#br0" timeOffset="-76465.27">24662 11628 2763 0,'0'0'0'15,"0"0"0"-15,5 28 0 16,-9-11-1-16,-9 7 1 16,-10 15 71-16,-10 4 1 15,-7 4 6-15,-4 6 1 16,-5 2-49-16,-3-1 1 15,52-54-2375-15</inkml:trace>
  <inkml:trace contextRef="#ctx0" brushRef="#br0" timeOffset="-73162.84">22314 12795 2425 0,'0'0'0'0,"0"0"0"16,0 0 0-16,0 0-2 15,0 0 1-15,23 24 130 16,2-1 2-16,10 18 7 16,11 8 1-16,2 6-9 15,6 2 0-15,3 0-30 16,1-2 1-16,-8-8-31 15,-6-8-1-15,-7-8-40 16,-10-13 0-16,-10-10-16 16,-5-8 0-16,-4-4-15 15,-8-14 1-15,0 18-2729 0</inkml:trace>
  <inkml:trace contextRef="#ctx0" brushRef="#br0" timeOffset="-72926.47">22783 12917 2550 0,'0'0'0'16,"0"0"-4"-16,0 0 0 15,0 0 25-15,0 0-1 16,0 0 128-16,-30 8 0 16,6 7-31-16,-4 13-1 15,-9 13 10-15,0 10 1 16,3 3-8-16,-5 7 0 15,-3 2-43-15,0-2 0 16,3-11-33-16,8-8 0 0,12-15-22 16,6-9 0-1,13-18-2934-15</inkml:trace>
  <inkml:trace contextRef="#ctx0" brushRef="#br0" timeOffset="-72553.66">23082 13048 2877 0,'0'0'0'15,"0"0"22"-15,23 12 1 16,-4-10 79-16,10-6 0 16,11-6-9-16,6-4 0 15,-1 4-52-15,1 1-1 16,-4-1 3-16,-1 0-1 15,-5-2-38-15,-5 4-1 16,-8 5-9-16,-8 1 1 0,-5-2-28 16,-8-8 2-16,-2 12-2528 15</inkml:trace>
  <inkml:trace contextRef="#ctx0" brushRef="#br0" timeOffset="-72326.5">23211 12860 2588 0,'0'0'0'0,"0"0"-24"0,21 14-1 15,-14-7 50-15,-3 1-1 16,4 4 131-16,-8 12 1 16,-12 19-24-16,-5 2 0 15,2 0-10-15,5-4 2 16,10-6-69-16,4-4 0 15,2-3-44-15,-2-13 1 16,-4-15-2669-16</inkml:trace>
  <inkml:trace contextRef="#ctx0" brushRef="#br0" timeOffset="-71757.84">23674 12940 2814 0,'0'0'0'16,"43"4"-16"-16,-7-2 2 16,9 2-27-16,-1-4 2 0,-6-8 104 15,-9 0 1-15,-12 4 27 16,-7 2 1-16,-4 1-45 16,-2-1 1-16,-4 2-2392 15</inkml:trace>
  <inkml:trace contextRef="#ctx0" brushRef="#br0" timeOffset="-71591.51">23647 13163 2739 0,'0'0'0'0,"0"0"48"16,0 20 1-16,6-16 121 0,6-4 0 16,19-4-64-16,11-6 1 15,4-3-60-15,-4-1 0 16,-11 2-32-16,-4 4 1 15,-27 8-2652-15</inkml:trace>
  <inkml:trace contextRef="#ctx0" brushRef="#br0" timeOffset="-71232.49">24415 12690 2965 0,'0'0'0'0,"0"0"64"16,10 27 0-16,-6-5 34 15,0 5 0-15,-4-6 58 0,0 3 0 16,-4 9-100-16,0 6 1 16,-8 5-18-1,3 1 2-15,-3-4-30 0,3-6 1 16,9-35-2876-16</inkml:trace>
  <inkml:trace contextRef="#ctx0" brushRef="#br0" timeOffset="-70961.61">24762 12784 2676 0,'0'0'0'0,"0"0"-11"16,0 0 1-16,0 0-29 15,0 0 1-15,0 0-1896 16</inkml:trace>
  <inkml:trace contextRef="#ctx0" brushRef="#br0" timeOffset="-70793.5">24771 13019 2638 0,'0'0'0'0,"-15"37"74"0,-2-4 1 15,-7 0 22-15,1 6 0 16,4 5-47-16,6 1 0 16,3-2-41-16,-2 4 0 15,12-47-2334-15</inkml:trace>
  <inkml:trace contextRef="#ctx0" brushRef="#br0" timeOffset="-67932.86">21132 10205 2449 0,'0'0'0'31,"0"0"184"-31,0 0 0 0,0 0 51 0,0 0 1 16,44-20-123-16,20 12 1 15,26 0-49-15,24-2 2 16,26-5-19-16,28-7 0 16,28-3-13-16,43-7 1 15,32-9-10-15,12 4 1 16,6 2-5-16,-6 6 0 16,-14 3-1-16,-13 6 0 15,-25 3-4-15,-25 3 1 16,-29 4-4-16,-14-1 2 15,-16 5-16-15,-15-2 1 0,-10 2-6 16,-20 0-1-16,-102 6-3000 16</inkml:trace>
  <inkml:trace contextRef="#ctx0" brushRef="#br0" timeOffset="-66813.91">21074 10163 1658 0,'0'0'0'0,"-23"8"128"0,6 0 1 16,2-4-20-16,-1-2 1 16,3-2-26-16,-1-2 0 15,1-2-37-15,-1 0 2 16,1 0-11-16,1-2 0 15,3 0 11-15,1 3 2 16,2 3 31-16,0 0 1 16,3 0 19-16,3 3 1 15,0 7 10-15,0 22 1 16,3 20-14-16,7 15 0 16,4 11-11-16,-1 7 1 15,-3 5-15-15,-1 12 2 16,-1 25-13-16,4 8 1 15,7 8-18-15,0-4 1 0,0-4-13 16,1 4 1-16,-5 10-8 16,-4-2 1-16,1-12-5 15,0-6-7-15,-3-2-17 16,1-3 0-16,-2-13 0 16,7-1 0-16,8-8 0 15,8-8 0-15,7-12 0 16,7-2 0-16,-5-5 0 15,2-12 0-15,3-3 0 16,3 1 0-16,-2-6 0 16,2-2 0-16,-2-8 0 0,0-2 0 15,1 0 0-15,3-2 0 16,9 2 0-16,7-2 0 16,1-4 0-16,8-1 0 15,8-3 0-15,9 2 0 16,12 0 0-16,4 1 0 15,2 1 0-15,9-2 0 16,10 0 0-16,9-7 0 16,7-5 0-16,9-7 0 15,11-10 0-15,20-4 0 16,11-4 0-16,12-2 0 16,11 0 0-16,7 2 0 15,10 6 0-15,-13 2 0 16,-17-2 0-16,-23 0 0 15,-21 2 0-15,-18-3 0 16,-23 1 0-16,-11-11 0 16,-110 7-2988-16</inkml:trace>
  <inkml:trace contextRef="#ctx0" brushRef="#br0" timeOffset="-27950.8">23463 2910 326 0,'0'0'0'0,"0"0"1"15,0 0 0-15,0 0-248 16</inkml:trace>
  <inkml:trace contextRef="#ctx0" brushRef="#br0" timeOffset="-27268.63">23345 2877 1394 0,'0'0'0'16,"0"0"5"-16,0 0 0 15,0 0 21-15,0 0 1 16,0 0 88-16,-17-24 0 16,5 14-13-16,1 3 2 15,1-1-11-15,4 4 1 16,3 4-23-16,6 4 1 16,9 6-19-16,17 9 2 15,19 5 18-15,12 1 1 16,-5-1-42-16,-5-3-1 15,-11-5-22-15,-16-4 0 16,-23-12-1929-16</inkml:trace>
  <inkml:trace contextRef="#ctx0" brushRef="#br0" timeOffset="-182463.64">18453 13878 2437 0,'0'0'0'16,"0"0"168"-16,0 0 1 16,0 0 55-16,0 0 0 15,0 0-110-15,0 0-1 0,-32-12-53 16,-3 5-1-16,-9 9-23 15,1 11 0-15,9 15-8 16,7 9 0-16,4 12 1 16,5 2 1-16,9 2-5 15,7 0 1-15,12-3-6 16,7-3 1-16,8-9-4 16,6-15 1-16,11-1-8 15,2-14 2-15,6-8-7 16,-2-8 1-16,-3-10-5 0,-9-1 1 15,-36 19-2941-15</inkml:trace>
  <inkml:trace contextRef="#ctx0" brushRef="#br0" timeOffset="-182146.75">18748 13477 2664 0,'0'0'0'16,"0"0"129"-16,0 0 0 16,0 0 115-16,0 0 1 15,9 33-124-15,-1 8 1 16,-4 18-65-16,-2 13 0 0,-2 11-16 15,-2 3 2-15,0 2-14 16,-2-8 0-16,-2-9-14 16,-1-11 1-16,-1-9-13 15,2-10 1-15,2-19-11 16,3-16 0-16,1-6-2944 16</inkml:trace>
  <inkml:trace contextRef="#ctx0" brushRef="#br0" timeOffset="-181746.37">19294 13796 2563 0,'0'0'0'16,"0"0"-4"-16,0 0 2 16,0 0 14-16,0 0 1 15,-3-20 98-15,-21 20 0 16,-22 6 19-16,-2 10 1 15,-2 17 15-15,8 12 1 16,5 4-50-16,8 2 0 16,10-2-29-16,6 0 0 15,3 0-26-15,4-10-1 16,10-11-13-16,2-13 1 16,2-9-11-16,3-12 1 15,8-9-4-15,4-15 1 16,1-13-4-16,-1-2 0 0,-4 6 0 15,-4 12-1-15,-1 11-1 16,-3 12 1-16,-3 6-2 16,2 4 0-16,7 9-3 15,6 3-1-15,2 2-3 16,8-5 0-16,-2-5-2 16,-3-4 0-16,-28-6-2999 15</inkml:trace>
  <inkml:trace contextRef="#ctx0" brushRef="#br0" timeOffset="-181381.32">19556 13700 2613 0,'0'0'0'16,"0"0"38"-16,0 0 0 15,0 0-3-15,0 0 1 16,0 0 107-16,-23 0 0 16,-6 18-54-16,-9 7 1 15,5 8-20-15,10-3 2 16,11-1-12-16,10-5-1 16,6-5-14-16,6-3 1 15,5-2-13-15,4 1 0 16,7 5-6-16,-3 1 1 15,-2-5-10-15,-6-2 1 0,-9-2-5 16,-2-3-1-16,-4-3-6 16,-2 0 0-16,-2 4-5 15,-6 4 1-15,-5-3-5 16,0 3 0-16,15-14-2832 16</inkml:trace>
  <inkml:trace contextRef="#ctx0" brushRef="#br0" timeOffset="-181064.59">19862 13665 2651 0,'0'0'0'15,"0"0"-13"-15,0 0 0 16,-21 17 18-16,-6-5 1 15,-15 12 41-15,1 3 0 16,5 4 53-16,5 1 1 16,6 3 5-16,6 0 2 15,7-1-20-15,8-7-1 16,6-2-29-16,4-7 2 16,4-2-20-16,-1 1 2 15,1 3-17-15,-3-1 0 16,-3-3-13-16,-6-2-1 15,-3 2-10-15,-9 1 0 0,-7 3-4 16,-2-7 0-16,23-13-2690 16</inkml:trace>
  <inkml:trace contextRef="#ctx0" brushRef="#br0" timeOffset="-180580.17">20282 13577 2060 0,'0'0'0'15,"0"0"-8"-15,0 0 0 16,0 0 15-16,0 0 0 16,0 0 21-16,0 0 1 15,0 0 15-15,0 0 0 16,0-20 22-16,0 16 0 15,0 2 50-15,-4-2 1 16,4 0 37-16,-8 0 1 0,0 8-23 16,-15 12 2-16,-13 25 3 15,-3 14 1-15,1 17-9 16,7 7 1-16,8 11-41 16,7-2-1-16,16-14-25 15,20-11 1-15,18-18-30 16,22-25-1-16,25-28-14 15,3-29 1-15,-88 37-3086 16</inkml:trace>
  <inkml:trace contextRef="#ctx0" brushRef="#br0" timeOffset="-87975.69">8027 3159 2161 0,'0'0'131'16,"0"0"2"-16,0 0 89 16,0 0 0-16,0 0-86 15,0 0 1-15,19 9-58 16,0-9 2-16,14-7-52 0,13-3 2 16,8-2 4-16,0 0 3 15,8 1-4-15,9-3 1 16,2 2 12-16,6 0 1 15,6 1-6-15,7-3 0 16,6-6-7-16,4 3 1 16,10-3-3-16,1 3-1 15,3-3-5-15,1-4 1 16,-3-1-6-16,1 3-1 16,-11 7-3-16,2-1 0 15,-12-2-1-15,-1 7 0 16,-15 3-3-16,-4 0 1 15,-9 0-2-15,-13 2 1 16,-4 2-3-16,-7 4 1 16,-11 0-3-16,-7 2 1 15,-7 0-1-15,-5-2-8 16,-3 0-1-16,0 0 0 0,-4 0 0 16,-1 0 0-16,3 2 0 15,2 2 0-15,-2 0 0 16,-2 0 0-16,-1 4 0 15,-1 4 0-15,0 1 0 16,-2 11 0-16,-2 5 0 16,2 12 0-16,10 4 0 15,3 4 0-15,3 4 0 16,-1 4 0-16,-3 4 0 16,-5 9 0-16,-7 16 0 0,-3 1 0 15,-5-3 0-15,0 2 0 16,0-8 0-16,5 4 0 15,-3 5 0-15,4-7 0 16,4-2 0-16,4-7 0 16,5-11 0-16,1-1 0 15,-5-6 0-15,1-4 0 16,-4-10 0-16,-4-9 0 16,-8-9 0-16,1-1 0 15,-5-5 0-15,-9-3 0 16,-14 2 0-16,-5 5 0 15,-1-1 0-15,-9-6 0 16,-2-4 0-16,-9-4 0 16,-12 3 0-16,-14 7 0 15,-13 2 0-15,-12-4 0 16,-5-3 0-16,-8 3 0 0,-4 0 0 16,-2 0 0-16,-5 5 0 15,-5 3 0-15,6-1 0 16,-1 7 0-16,9-3 0 15,9-1 0-15,9-3 0 16,12 7 0-16,15-1 0 16,12-1 0-16,13-16 0 15,10-8 0-15,11 0 0 16,5-4 0-16,12-4 0 16,3-8 0-16,5 3 0 0,7-7 0 15,8-6 0-15,0-5 0 16,7-10 0-16,5-8 0 15,3-10 0-15,-8-5 0 16,-3-11 0-16,-12-9 0 16,-7-8 0-16,-5-10 0 15,1-15 0-15,3-3 0 16,1 3 0-16,3-3 0 16,8 11 0-16,4 5 0 15,4 6 0-15,-1-8 0 16,-7 106-2968-16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6T15:37:40.8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17220 5816 2035 0,'0'0'0'0,"0"0"113"0,0 0 2 0,0 0 70 15,0 0 0-15,0 0-80 16,0 0-1-16,0 0-46 16,-25 2 1-16,9 4-24 15,-1 2 0-15,0 3-7 16,1-3 1-16,-3 8-6 16,0 6 2-16,0 7-4 15,1 6 0-15,5 10 0 16,-2 6-1-16,-5 2 3 15,3 8 2-15,0 7 0 0,3 3 1 16,3-1-3-16,3 7 1 16,4-3-2-16,-4-4 1 15,1-5-5-15,-1 0 1 16,0-5-4-16,-7-1 1 16,-4-6-2-16,-1-4-1 15,5-8-3-15,5-10 1 16,5-17-4-16,1-10 0 15,4-4-7-15,-4-21 1 16,4 21-2656-16</inkml:trace>
  <inkml:trace contextRef="#ctx0" brushRef="#br0" timeOffset="566.93">16964 5822 1808 0,'0'0'0'16,"-4"-31"66"-16,4 9 0 15,0-1 43-15,0-3 1 16,6 7-18-16,13-7 0 15,12-1-40-15,9-7 1 16,6 9 26-16,3 5 0 16,1 3-8-16,2 5 0 15,3 4-7-15,-10 12 0 16,-3 6-8-16,-11 13 0 16,-12 7-10-16,-11 13 1 15,-14 12-12-15,-13 9 1 16,-12 11-10-16,-8 1-1 15,-3 6-2-15,-4-11-1 0,-2-7-4 16,-2-15 0-16,0-4-10 16,0-11 1-16,4-9-6 15,9-5 2-15,6-5-4 16,12-9 1-16,7-4-5 16,5-6-1-16,7 4-2476 15</inkml:trace>
  <inkml:trace contextRef="#ctx0" brushRef="#br0" timeOffset="1174.66">17387 6280 2035 0,'0'0'0'16,"0"0"-28"-16,0 0 0 0,23 0-31 16,-17 2-1-16,0 6 94 15,2 4 1-15,1 7 96 16,5 11 1-16,-1 11 5 16,-3 0 0-16,-2 4-27 15,-8-4 1-15,3-2-46 16,-3-5 0-16,-3-9-19 15,-1-9 1-15,4-7-13 16,-4-5 1-16,4-2-10 16,0-8-1-16,4-15-2 15,7-24 0-15,12-16-7 16,6 2 0-16,8 10 4 0,1 12 2 16,-3 14 0-16,1 5 1 15,-1 12-1-15,4 12 0 16,3 12 5-16,-4 5 0 15,-9 7-5-15,-13 3 0 16,-9 2-5-16,-3 2 0 16,0-3-5-16,-4-13 1 15,-4-5-10-15,4-16 2 16,0 0-2541-16</inkml:trace>
  <inkml:trace contextRef="#ctx0" brushRef="#br0" timeOffset="1344.36">17903 5982 2526 0,'0'0'0'0,"0"0"20"15,0 0 0-15,0 0 10 16,0 0 1-16,0 0-31 16,0 0 0-16,0 0-54 15,0 0 1-15,0 0-1838 16</inkml:trace>
  <inkml:trace contextRef="#ctx0" brushRef="#br0" timeOffset="1654.03">18049 6235 2098 0,'0'0'0'0,"29"26"3"0,-10-5 1 16,1 10-9-16,-5-5 1 15,0-3 32-15,-3-7 1 16,-2 2 14-16,-3-7 0 16,-3-1 7-16,-2 2 0 15,0-8 2-15,0 0 0 16,0-4-18-16,2-8 1 16,7-14-5-16,3-17 1 15,1-8-6-15,-1 0 1 16,-3 12-5-16,-3 12-1 15,0 11-3-15,-5 8-1 16,-3 4 0-16,4 0 1 16,0 0-1-16,4 0 0 0,-8 0-2089 15</inkml:trace>
  <inkml:trace contextRef="#ctx0" brushRef="#br0" timeOffset="2097.89">18813 6155 2072 0,'0'0'0'16,"23"-20"47"-16,-9 7 2 15,-6-3 63-15,-3 6 0 16,-5 4 9-16,-9 4 2 15,-9 6-54-15,-10 10 2 16,-9 9-30-16,0 7 2 16,3 11 7-16,7 4 1 15,2 4-4-15,7 0 1 16,9-8-12-16,5-6 0 16,6-9-17-16,4-15 0 15,-1-11-10-15,7-7 1 16,11-17-6-16,0-5-1 15,4-12-3-15,-2-4 1 0,-6 7-1 16,-3 11 1-16,-5 9-1 16,-1 7 2-16,-4 7 0 15,0 11 0-15,3 7 2 16,3 14 1-16,-1 13 1 16,-1 0-1-16,-1-4 1 15,-1-8-1-15,0-5-2 16,3-8-1-16,-11-16-2429 15</inkml:trace>
  <inkml:trace contextRef="#ctx0" brushRef="#br0" timeOffset="2379.55">19133 5626 2311 0,'0'0'0'15,"0"0"9"-15,0 0 0 16,0 0-8-16,0 0 0 16,0 0 96-16,-8 26 1 15,4 15-10-15,0 19 1 16,2 7-5-16,-1 5 0 16,-1 11-12-16,-4-7 0 15,0 2-18-15,-3-3 1 16,3-11-24-16,-3-3 2 15,-1-6-24-15,-1-20 0 16,13-35-2414-16</inkml:trace>
  <inkml:trace contextRef="#ctx0" brushRef="#br0" timeOffset="2535.16">19027 5851 2299 0,'0'0'0'0,"0"0"25"15,29-15 0-15,3-11 29 16,9-1 0-16,-5 5-47 16,-3 3 0-16,-10 1-19 0,-3 6 1 15,-20 12-1826-15</inkml:trace>
  <inkml:trace contextRef="#ctx0" brushRef="#br0" timeOffset="2885.7">19294 6290 1985 0,'0'0'0'15,"39"-6"2"-15,-8 0 0 16,3-8 5-16,3-5 0 16,1-10 95-16,-1-9 1 15,-8-7 6-15,-6 0 1 16,-6 4-8-16,-9 0 1 15,-8 2-25-15,-8 9-1 16,-3 7-12-16,-11 13 1 16,-6 10-15-16,-9 16 0 15,-5 17-8-15,-1 14 1 16,-1 4-10-16,9 4-1 16,12 6-6-16,16-5 1 0,7-11-7 15,19 0 1-15,10-7-5 16,13-15 1-16,10-9-4 15,8-6 1-15,9-12-16 16,2-4 1-16,-71 8-2502 16</inkml:trace>
  <inkml:trace contextRef="#ctx0" brushRef="#br0" timeOffset="3874.55">17522 7330 2412 0,'0'0'0'15,"0"0"0"-15,0 35 0 0,0-2 5 16,-4 12-1-16,0 0 84 16,-3 4-1-16,7 0-3 15,0 0 1-15,-4-4-7 16,0 0 2-16,0-4-13 15,4-13 0-15,-4-10-18 16,4-7 0-16,-4-7-11 16,1-16 2-16,-11-17-16 15,1-12 1-15,-1-16-11 16,6-7 2-16,8-15-3 16,6-3-1-16,6-8-3 15,3 8 0-15,8 21-1 0,4 8 1 16,2 8 4-16,6 8 1 15,5 2 2-15,0 13 2 16,3 6 0-16,-10 10 1 16,-7 10 1-16,-4 18-1 15,-9 11-5-15,-11 12 1 16,-12 4-5-16,-9 4 1 16,-10 4-3-16,-5-2 1 15,-9 1-7-15,1-3 0 16,-4-4-2-16,2-8 0 15,5-5-5-15,6-11 0 16,33-25-2673-16</inkml:trace>
  <inkml:trace contextRef="#ctx0" brushRef="#br0" timeOffset="4295.83">17911 7439 2186 0,'0'0'0'0,"0"0"1"15,0 0 1-15,0 0 47 16,-12 32 2-16,-7 7 32 0,-6 8 0 16,4-6-11-16,7-12-1 15,9-3 7-15,6-3-1 16,3-11-10-16,4-4 0 15,7-4-10-15,8-4 1 16,14-8-14-16,0-8 1 16,-3-7-11-1,-1-3-1-15,-6-7-11 0,-4-4 0 16,-6-2-5-16,-1 9 1 16,-9 7-6-16,1 9 1 15,-4 10-2-15,-4 12 0 16,4 10 0-16,4 13 2 15,3 18-2-15,3-4 0 16,3-8 2-16,4-9 0 16,2-7-1-16,4-13 1 15,2-12-9-15,0-8 1 16,-29 12-2548-16</inkml:trace>
  <inkml:trace contextRef="#ctx0" brushRef="#br0" timeOffset="4703.82">18538 6842 2538 0,'0'0'0'0,"0"0"25"16,12 33 0-16,-3 13 15 16,-3 10-1-16,-10 9 109 0,-5 3 0 15,-7 15-75-15,1 3 0 16,-1 6-8-16,1-8 0 15,0-15-20-15,-3-15 0 16,1-24-23-16,3-11 1 16,5-15-12-16,5-8 0 15,6-9-5-15,8-15 1 16,9-17-5-16,12 0 1 16,7 0-2-16,2 14 1 15,5 13 0-15,1 10 0 16,-2 8 3-16,-3 4 0 15,-5 12 6-15,-7 9 1 16,-17-1 0-16,-18 9 1 16,-19 1 2-16,-14-1 0 15,-9-6-2-15,-6-3 1 16,2-3-13-16,-3-13 0 16,3-4-2-16,2-8 0 0,50 4-2652 15</inkml:trace>
  <inkml:trace contextRef="#ctx0" brushRef="#br0" timeOffset="4931.84">18727 7050 2287 0,'0'0'0'0,"34"-24"35"16,-7 7 1-16,4 9 90 15,-2 4 0-15,-10 8-32 0,-3 10 1 16,-5 13-24-16,-7 10 0 15,0 12-7-15,-4 4 0 16,-8 10-8-16,0 1 0 16,1-7-12-16,-1-4 1 15,4-6-25-15,4-8 0 16,0-39-2503-16</inkml:trace>
  <inkml:trace contextRef="#ctx0" brushRef="#br0" timeOffset="5151.35">19146 7304 2588 0,'0'0'0'16,"6"26"36"-16,-2 1 1 16,-6 6 0-16,-2 7 0 0,-2-1 108 15,-1 4 0-15,-1-2-79 16,0-8 1-16,-1-9-17 15,1-7 0-15,0-9-16 16,8-4 1-16,-4-8-26 16,-3-15 1-16,7 19-2520 15</inkml:trace>
  <inkml:trace contextRef="#ctx0" brushRef="#br0" timeOffset="5251.37">19115 7136 1972 0,'0'0'0'0,"0"0"-2"0,25-8 0 16,-25 8-1475-16</inkml:trace>
  <inkml:trace contextRef="#ctx0" brushRef="#br0" timeOffset="5505.77">19570 7099 2248 0,'0'0'0'15,"0"0"3"-15,0 0 0 16,0 0-2-16,-12 21 0 16,-5-1 122-16,-8 9-1 15,-2 16 16-15,8 4 0 16,7 4-19-16,12 0 1 16,12-8-25-16,11-8 2 15,11-7-29-15,11-11 2 0,10-19-25 16,5-12 0-1,3-13-21-15,-5-8 1 0,-58 33-2640 16</inkml:trace>
  <inkml:trace contextRef="#ctx0" brushRef="#br0" timeOffset="6093.13">17778 8661 2638 0,'0'0'0'0,"0"0"-1"15,0 0 1-15,2 26 5 0,2-3 1 16,-2 24 99-16,-4 8 2 16,0 4-17-16,0-2 0 15,0-2-7-15,0-8 0 16,2-4-15-16,2-8 2 16,0-10-29-16,0-9 2 15,0-8-33-15,-2-12 1 16,0 4-2599-16</inkml:trace>
  <inkml:trace contextRef="#ctx0" brushRef="#br0" timeOffset="6382.46">17732 8597 2236 0,'0'0'0'16,"6"-30"51"-16,3 7-1 16,7-6 34-16,3-3 1 15,6 3 11-15,6 3-1 16,3 3-42-16,5 3 0 0,-3 7-11 15,1 9 1-15,1 8 12 16,-9 9 0-16,-13 7-5 16,-13 5 2-16,-14 14-10 15,-8 8-1 1,-10 0-8-16,-4-1 0 0,0-5-9 16,3-8 1-16,-1-4-9 15,6-1 1-15,7-11-11 16,7-5 1-16,5-8-6 15,6-4 0-15,0 0-2511 16</inkml:trace>
  <inkml:trace contextRef="#ctx0" brushRef="#br0" timeOffset="6862.83">18226 8424 2386 0,'0'0'0'15,"35"0"42"-15,-8 4 1 16,4 0 59-16,-10 10 1 15,-6 11 7-15,-11 11 0 16,-15 5-59-16,-7 4 1 16,-1-4-13-16,-4-6 2 15,0-5-6-15,4-11 0 16,3-5-6-16,5-10 0 16,3-4-5-16,4-8 1 15,6-10-6-15,8-9 1 16,9-18-4-16,8-4 1 15,11 4-8-15,5 12 0 16,1 3-5-16,-6 11 2 0,-7 3-3 16,-4 10 2-16,-8 12 0 15,-3 10 2-15,-5 9 0 16,-1 6 1-16,-2 7-2 16,-3-1 1-16,-1-6-1 15,2-5-1-15,4-9-2 16,1-5 0-16,5-4-2 15,3-8 0-15,2-8-1 0,2-4 0 16,0-1-1-16,-4-13 1 16,-3-9-2-16,-8-6 1 15,-10 4 0-15,-6 1 0 16,-2 1 1-16,-5 8 0 16,-4 1 0-16,-4 14 0 15,1 8 0-15,-3 10 1 16,-3 4-1-16,-7 4 0 15,35-14-2565-15</inkml:trace>
  <inkml:trace contextRef="#ctx0" brushRef="#br0" timeOffset="7129.85">18985 7976 2638 0,'0'0'0'0,"0"0"39"15,0 0 0-15,21 37 96 16,-14 6 0-16,-7 18 9 16,-1 13 2-16,-3 1-81 15,2 1 2-15,0 3-19 16,-2-13 1-16,2-1-8 15,2-12-1-15,0-24-20 16,-2-13 2-16,2-16-2744 0</inkml:trace>
  <inkml:trace contextRef="#ctx0" brushRef="#br0" timeOffset="7310.76">18886 8199 2688 0,'0'0'0'15,"0"0"79"-15,20-11-1 16,9-5 39-16,11-10 1 16,6 3-45-16,2-3 0 15,-2 1-55-15,-9 1 1 16,-37 24-2467-16</inkml:trace>
  <inkml:trace contextRef="#ctx0" brushRef="#br0" timeOffset="7646.98">19217 8532 2349 0,'0'0'0'0,"20"8"18"16,7-16 0-16,19-13 43 15,-2-11-1-15,-4-7-14 16,-7-6 0-16,-8-8 11 15,-7 2-1-15,-15 8 40 16,-3 16 2-16,-3 5-13 16,-5 14 0-16,-4 5-16 15,-7 10-1-15,-8 5-17 0,-2 14-1 16,2 7-17-16,6 4 1 16,8-4-13-16,5-1 1 15,12-9-5-15,3-1 0 16,15-3-6-16,10-5 2 15,13-6-9-15,5-8 2 16,0-4-22-16,0-8 1 16,-50 12-2580-16</inkml:trace>
  <inkml:trace contextRef="#ctx0" brushRef="#br0" timeOffset="7885.81">19843 8201 1859 0,'0'0'0'16,"0"0"0"-16,0 0 1 15,0 0 23-15,0 0-1 0,0 0 49 16,-25-10 1-16,-2 28 12 16,-6 9 2-16,2 15 47 15,10-1 2-15,6 4 11 16,7 0 1-16,8-8-42 16,8 0-1-16,3-5-26 15,12-11 0-15,14 3-25 16,5-19 1-16,5-14-33 15,-1-13 0-15,-2-9-17 16,-4-10-1-16,-40 41-2495 16</inkml:trace>
  <inkml:trace contextRef="#ctx0" brushRef="#br0" timeOffset="8128.74">20205 7631 2463 0,'0'0'0'16,"0"0"74"-16,0 0 1 15,0 0 46-15,0 0 1 16,-6 24 20-16,-2 23-1 16,-1 21-67-16,1 3 2 15,4 5-23-15,4-1 2 16,2-7-14-16,0 3 0 16,-6 1-12-16,0-5 1 15,-4-14-16-15,1-16 2 16,1-16-16-16,-2-13 0 15,8-8-2676-15</inkml:trace>
  <inkml:trace contextRef="#ctx0" brushRef="#br0" timeOffset="8271.53">20135 7954 2449 0,'0'0'0'0,"35"-11"2"15,-6-3 1-15,7-2 26 16,7-7 0-16,9 1 63 15,2-3 0-15,-1 1-28 16,-10 1 0-16,-43 23-2183 16</inkml:trace>
  <inkml:trace contextRef="#ctx0" brushRef="#br0" timeOffset="8600.68">20345 8252 2526 0,'0'0'0'16,"35"0"49"-16,-3-8 1 16,9-3 51-16,1-13 0 15,6-1-21-15,0-3 0 16,-5 3-45-16,-7-9 0 16,-11-1-9-16,-5 4 0 15,-15 3 11-15,-8 5 0 16,-11 9 4-16,-7 2-1 15,-10 9 3-15,-4 6 0 16,3 17-2-16,3 9 0 16,6 9-8-16,9 3-1 15,12 0-7-15,10-6 1 16,6-2-7-16,11-7 1 0,11-3-4 16,6-13 0-16,3-10-5 15,-3-10 1-15,-2-9-11 16,-3-14 0-16,-37 33-2734 15</inkml:trace>
  <inkml:trace contextRef="#ctx0" brushRef="#br0" timeOffset="9019.53">21327 7508 2526 0,'0'0'0'0,"7"25"4"0,-1 7 1 15,-2 15 9-15,-2 10 1 16,-2 7 98-16,-2 7 0 16,-2 5-15-16,2 6 0 15,0-3-2-15,0-7 2 16,4-5-20-16,4-11 2 16,2-5-18-16,-1-11 1 15,-1-17-17-15,-4-9 0 16,-2-14-26-16,0-16 1 15,0-21-11-15,-4-16 0 16,-7-6-4-16,-9-5 0 16,-8-7-4-16,-5 14 0 0,2 16-2 15,-2 22 1-15,-7 19-1 16,-2 15 0 0,1 11 1-16,-1 11 2 0,5 4 3 15,10 6 2-15,12 4 3 16,17-6 1-16,21-14 0 15,25-19 0-15,31-22 1 16,15-15-1-16,12-16-3 16,-4-26 1-16,-102 67-2818 15</inkml:trace>
  <inkml:trace contextRef="#ctx0" brushRef="#br0" timeOffset="10694.6">16523 6940 24 0,'0'0'0'16,"0"0"-19"-16</inkml:trace>
  <inkml:trace contextRef="#ctx0" brushRef="#br0" timeOffset="11174.12">16535 6919 24 0,'0'0'0'16,"0"0"124"-16,0 0-1 15,0 0 85-15,0 0 0 16,21 0-49-16,-11 0-1 16,9 0-58-16,10-2 1 15,5 0-34-15,5-6 2 16,-1 4-22-16,7-4 1 16,5 4-4-16,3-4 1 15,5 2-5-15,-4-1 0 16,0-1-5-16,6 0 0 15,1-4 10-15,9-2 0 0,5-1 32 16,0-1 1-16,4-3-2 16,-1 5 0-16,-6 2-13 15,1 4 0-15,0 0 0 16,4-1 1-16,2 1-18 16,-6 0 1-16,4 0-6 15,-2 2 1-15,-4 4-4 16,2 0 1-16,4-5-5 0,4-1 1 15,-2 0-4-15,-10 0 1 16,6 4-9-16,-2-2 2 16,1 4-4-16,1-2 2 15,-6 0 1-15,4-1 2 16,6 1-6-16,-2 0 1 16,6-8 0-16,-6-4 1 15,-2 3 2-15,-6 1-1 16,-8 4-1-16,-1 4 0 15,-10 4-1-15,-7 0 1 16,-7 0-4-16,-3-2 0 16,-4 0-12-16,-8-6 1 31,-21 8-2347-31</inkml:trace>
  <inkml:trace contextRef="#ctx0" brushRef="#br0" timeOffset="18761.55">9732 9754 1470 0,'0'0'0'16,"0"0"104"-16,0 0 0 15,0 0 62-15,0 0 0 16,0 0-52-16,17-19-1 15,-5 9-52-15,3 2 0 16,1 0-20-16,7 0-1 16,0 4-12-16,0 4 1 0,0 4-5 15,-2 14 0-15,0 17-4 16,1 10 1-16,-7-4-4 16,0 10 1-16,-7 8 1 15,0 4 1-15,-4 3 2 16,3 3-1-16,5-7 5 15,3-1-1-15,-3 4 2 16,-3-7 0-16,3 1 4 16,-2-4-1-16,-7-8 8 0,-5-6 1 15,-7-13 0-15,-7-1-1 16,-7-5-4-16,-4-3 1 16,-3 1-3-16,-1-3 0 15,2-5 11-15,6-4 0 16,2-4-19-16,0-8 2 15,1-6-16-15,1-2 1 16,8 1-11-16,-1-9 1 16,12 20-2487-16</inkml:trace>
  <inkml:trace contextRef="#ctx0" brushRef="#br0" timeOffset="19971.32">10169 10299 1620 0,'0'0'0'0,"0"0"31"15,0 0 2-15,0 0 40 0,0 0 0 16,0 0 27-16,0 0 1 16,0 0-42-16,0 0 2 15,0 0-2-15,34 3 2 16,5 3 1-16,3 0-1 15,1-2-7-15,-3 0 1 16,10-2-6-16,4 0 2 16,9-2 4-16,11 0 0 15,-1-2-5-15,6 2 2 16,1 2-17-16,11 4 0 16,5-2-2-16,6 0 2 15,4 9-7-15,2 1 0 16,0-4-3-16,5-6 0 15,-5-4-9-15,5-4 2 16,-3 0 4-16,2 0-1 16,5 0 1-16,-3-4 1 0,9-5 2 15,-4-11-1-15,-2-9 1 16,1-1 1-16,-8-1-3 16,-3 10 1-16,-5-1-3 15,-2 1 2-15,-5-3-5 16,-3-3 1-16,0-4-4 15,-5 0 1-15,-6-14-2 16,-8-2-1-16,-2-4-1 16,-5 0 1-16,-3-2-2 15,-5 0 0-15,-8-9-2 16,-14 1 0-16,-3-9-2 0,-6 1 1 16,-10-1-3-16,-7-4 1 15,-10 9-2-15,-8-7 1 16,-5-5-1-16,-4-3 2 15,-1-6 1-15,-1 0 0 16,-2 0-2-16,-6 4 2 16,4 4 1-16,-4 5 0 15,2 7-1-15,2 5 2 16,3 10 0-16,-1 12 0 16,0 4-2-16,2 8 1 15,3 5-4-15,5 7 2 16,3 9-4-16,1 2 2 15,3 4-3-15,4 4 1 16,0 0-2-16,0 0 0 16,0 0 0-16,0 0 0 0,0 2-1 15,0 6 1 1,0 8-1-16,-4 1 0 0,-4 11-2 16,0-3 2-16,1 3-1 15,3-5 0-15,-2-5-2 16,4-7 2-16,0-1-1 15,0-4 1-15,2-2-1 16,2-2 1-16,2-2-1 16,6-2 0-16,1-2 0 15,12 0 1-15,4 2 0 0,4 0-1 16,-4 0 1-16,-4 0 0 16,-6 2 0-16,1 2-1 15,-1 0 0-15,2-4 0 16,-7 0-3-16,-1-2 0 15,-3 0-1-15,-4 1-1 16,-4-5 0-16,-8-2 1 16,-3-2-2-16,-5 0 0 15,-3 5-1-15,-12 3 1 16,-5 8 1-16,-7 3 0 16,-7 11-7-16,-3 2 0 15,-3-9-23-15,6-1 1 16,50-10-2535-16</inkml:trace>
  <inkml:trace contextRef="#ctx0" brushRef="#br0" timeOffset="21069.84">12719 7136 2123 0,'0'0'0'16,"0"0"30"-1,0 0 1-15,0 0 40 0,23 25 1 16,-4 15 65-16,4 14 1 15,0 17-71-15,-2 9 1 16,1 2-16-16,-3 1 2 16,4-11-20-16,2-1 1 15,2-3-19-15,-4-11 2 16,-8-10-8-16,-7-12 1 16,-8-13-6-16,0-7 1 15,0-11-4-15,-4-8 1 0,-4-7-1 16,-11-11 0-16,-8-13-1 15,-2-6 0 1,2-6 1-16,1-2 1 0,-11 0 0 16,0 6 1-16,-1 13 2 15,-4 9 1-15,1 9 2 16,-1 12 0-16,-4 14 0 16,-4 9 1-16,0 1 5 0,3 13 1 15,11 12 1-15,13 4 0 16,7-2-1-16,16 2-1 15,8 3 0-15,11-7-1 16,8-15-1-16,16-11-1 16,12-9-9-16,7-10 1 15,3-16-4-15,3-10 0 16,-3-7-8-16,1-14 1 16,-66 43-2389-16</inkml:trace>
  <inkml:trace contextRef="#ctx0" brushRef="#br0" timeOffset="21496.71">13340 7439 1934 0,'0'0'0'0,"0"0"-1"16,-27 20 1-16,0 5-2 15,-1 9 0-15,1 1 48 16,0 6 0-16,4 0 32 16,3 0 1-16,9-3 6 15,3-1 0-15,12 0-13 16,4-2 1-16,-1-11-19 16,1-3 1-16,4-13-17 15,-1-12 0-15,1-8-8 0,-1-13 1 16,8-16-9-16,-1-4 1 15,-9 4-5-15,-1 9 0 16,-2 11-2-16,0 9 2 16,-3 8-1-16,-1 4 0 15,2 4 2-15,6 2 1 16,7 6 4-16,2 3 1 16,5-3-3-16,2-2 2 15,1-4-15-15,-5-2 1 16,-5-4-10-16,-2-10 0 15,-15 10-2282-15</inkml:trace>
  <inkml:trace contextRef="#ctx0" brushRef="#br0" timeOffset="21707.28">13531 6981 2173 0,'0'0'0'0,"0"0"0"16,0 0 1-16,0 0-4 15,0 0 1-15,27 28 84 16,-16 13 0-16,1 18 53 16,-4 5 2-16,-5 3-16 15,1 1 1-15,-2 3-44 16,2 1 2-16,0-5-53 16,-4-7 1-16,0-60-2324 15</inkml:trace>
  <inkml:trace contextRef="#ctx0" brushRef="#br0" timeOffset="21857.96">13325 7387 2211 0,'0'0'0'0,"0"0"22"0,23-22-1 16,4 2 73-16,9-9 1 16,13-8-10-16,3 0 0 15,5 1-48-15,-1 3 0 16,-6 0-31-16,-4 3 0 15,-46 30-2031-15</inkml:trace>
  <inkml:trace contextRef="#ctx0" brushRef="#br0" timeOffset="22188.24">13916 7169 1934 0,'0'0'0'0,"0"0"27"15,-12 28 1-15,-1-7 92 16,-1 3 0-16,1 13 9 15,1 4 0-15,4-4-34 16,7-4-1-16,4 5-17 16,7-7 1-16,2-11-20 15,-1-7 0-15,-3-9-16 16,1-4 0-16,7-8-17 16,3-15 1-16,-4-12-1 15,-3-8 0-15,-4-6-2 16,-4 2 2-16,-1 7-3 15,1 15 1-15,4 5 0 0,0 9 1 16,-3 7 0-16,9 10 1 16,11 11 5-16,6 5 2 15,11 5-2-15,4-1 1 16,10-11-20-16,9-19 0 16,-65 4-2611-16</inkml:trace>
  <inkml:trace contextRef="#ctx0" brushRef="#br0" timeOffset="24233.94">10790 11379 2035 0,'0'0'0'15,"0"0"61"-15,0 0-1 16,0 0 45-16,24-13 0 16,-13 3-45-16,8 0 0 15,4-2-28-15,4 3 0 16,2-3-17-16,2 0-1 0,4 2 9 15,3 3-1-15,-3 3 7 16,-1 4 1-16,-1 4 8 16,-2 9 1-16,4 11 10 15,-1 11 2-15,3 10-5 16,-5 6 0-16,1 10-8 16,6 11 1-16,3 12-11 15,8 6 2-15,10 8-9 16,1 12 1-16,-3 9-5 15,4 13 1-15,5 16-5 16,0 9-1-16,1 10-8 16,-5-7 2-16,-9-15-4 0,-15-29 2 15,-11-24-3-15,-6-8 0 16,-5-12 0-16,-13-5 0 16,-12-1-1-16,-9-3 1 15,-6-4-1-15,-10 2 1 16,-7 5 0-16,-3 1 1 15,-7-1-1-15,0-1 1 16,-6-6 1-16,-9-3 1 16,-8-5 4-16,-2-8 1 15,-14-13 13-15,6-7 0 16,3 1 13-16,3-5 1 16,2-3-1-16,5-6 0 15,1-4-24-15,9-2 1 16,6-4-12-16,12-12 0 15,42 12-2589-15</inkml:trace>
  <inkml:trace contextRef="#ctx0" brushRef="#br0" timeOffset="24994.07">12540 12594 2135 0,'0'0'0'15,"0"0"44"-15,0 0 1 16,0 0 40-16,0 0 1 15,11 29 42-15,-7-4 0 16,0 17-63-16,0 5 2 0,-4-2 0 16,0-8 0-16,0-14-16 15,4-5-1-15,0-8-16 16,-4-4 1-16,0-4-11 16,0-12 2-16,0-20-11 15,0-13 0-15,11-17-9 16,4 1 1-16,9 2-6 15,2 12 0-15,3 8-1 16,2 7 0-16,0 15-1 16,-8 15 1-16,0 13-1 15,-7 11 1-15,-9 5-1 16,-3 3 1-16,-4-13 0 16,-4-1 0-16,4-6 0 0,-4-8 0 15,4-2 0-15,-3-4 0 16,3-2 0-16,0-14 0 15,3-7 0-15,7-11 0 16,9 1 0-16,2 6 0 16,-3 9 1-16,3 10 0 15,8 8 1-15,-2 12 0 16,0 16 2-16,-4 1-1 16,-10 4 2-16,-3 1-1 15,-2-11-1-15,-1 3 2 16,-1-7-5-16,-2-5 1 15,-4-12-2409-15</inkml:trace>
  <inkml:trace contextRef="#ctx0" brushRef="#br0" timeOffset="25357.9">13244 12586 2425 0,'0'0'0'0,"0"0"28"16,21-28 1-16,-5 7 17 0,-1-9 0 15,-2 3-23-15,-9 2 1 16,0 1-17-16,-4 3-1 16,-4 1 7-16,0-2-1 15,-7 3 16-15,1 3 1 16,-1 2 24-16,1 7 0 15,2 3 4-15,1 8 0 16,-3 11-11-16,1 15 0 16,-1 15-11-16,4 4 1 15,6 0-10-15,4-8 0 16,2-4-12-16,3-8 2 16,3-1-8-16,1-13 0 15,3-3-8-15,-1-8 0 16,2-8-7-16,7-13 0 15,-24 17-2381-15</inkml:trace>
  <inkml:trace contextRef="#ctx0" brushRef="#br0" timeOffset="25852.09">13658 12353 2463 0,'0'0'0'0,"-4"27"-3"16,4-5 1-16,2-1-26 16,-2 3 1-16,-4-9 18 0,0-1 1 15,0-6-10-15,0-4 0 16,1 0 7-16,1-8 0 16,0-4 5-16,-2-10 1 15,-2-17 5-15,6-4 1 16,10 0 11-16,7 6 2 15,4-3 16-15,-1 7 0 16,-1 9 12-16,0 11-1 16,0 5-4-16,-3 11 2 15,-1 7-8-15,0 6 0 16,-7 5-5-16,0-1 1 16,-4-15-4-16,0-3-1 15,-3-2-2-15,-1-2 2 16,2 0-7-16,0-2 1 15,2-4-3-15,4-6 1 16,5-11-6-16,7-5 1 16,1-3-2-16,2 10-1 15,0 3 3-15,0 12 1 0,0 4 2 16,-2 2-1-16,0 8 3 16,-1 1 2-16,-5 3-8 15,-3 6 0-15,-3-5-8 16,-1 1 1-16,-8-16-2208 15</inkml:trace>
  <inkml:trace contextRef="#ctx0" brushRef="#br0" timeOffset="26285.96">14354 11804 2437 0,'0'0'0'16,"0"0"17"-16,0 0 0 16,4 28 104-16,0-3 0 15,0 16-30-15,0 4 0 16,0 0-43-16,0 1 0 16,-4 2-10-16,3 1 1 15,-3-4-6-15,-3-3 1 16,3 7-6-16,3-4 0 15,-3-22-4-15,4-9 0 16,-4-10-2-16,0-4 0 16,0-4-2-16,0-10 0 15,6-13 0-15,7-7 0 16,9 1-3-16,-1 6-1 0,-4 11-1 16,4 6 0-1,4 6-3-15,-2 10 1 0,4 6 1 16,-4 15 0-16,-13 14-6 15,-4 8 0-15,-6 4-5 16,-10-6 1-16,-3-9-3 16,-3-11 0-16,-3-9-1 15,0-13 0-15,19-5-2629 16</inkml:trace>
  <inkml:trace contextRef="#ctx0" brushRef="#br0" timeOffset="26606.83">14870 12176 2224 0,'0'0'0'16,"37"-33"6"-16,-18 8 1 16,-7-3 32-16,-5 3 2 15,-3 7 0-15,-8 5 1 16,0 3-8-16,-11 2-1 15,-4 4-6-15,-6 10 0 16,-4 13 9-16,4 11 0 16,6 7 31-16,3 8 1 15,9 6-2-15,5 2 1 16,4 2-16-16,3-10 0 16,5-6-13-16,5-12 1 15,5-11-13-15,5-14 1 0,5-14-22 16,1-11-1-16,-31 23-2331 15</inkml:trace>
  <inkml:trace contextRef="#ctx0" brushRef="#br0" timeOffset="26867.1">15090 12063 2374 0,'0'0'0'0,"23"29"12"0,-4-9 1 16,0-1-11-16,-3 3 0 15,-3 7 104-15,-5 7 0 16,-6 5-35-16,-4-8 0 16,-4-9-10-16,-2-17 2 15,4-1-7-15,1-10 1 16,-5-9-5-16,0-19 2 16,4-13-6-16,4-4 2 15,12-4-11-15,5 2 1 16,8 10-21-16,6 2 1 15,-31 39-2508-15</inkml:trace>
  <inkml:trace contextRef="#ctx0" brushRef="#br0" timeOffset="27202.73">16038 11616 2475 0,'0'0'0'0,"0"0"14"16,0 0 0-16,-11 45 70 15,7-1 0-15,2 14 61 0,4 7 0 16,4 9-79-16,5 5 0 15,3 3-8-15,1 8 0 16,0 4-1-16,5 2 2 16,3-4-22-16,0 0 0 15,-12-8-14-15,-7-7 2 16,-11-13-20-16,-9-19 2 16,-7-23-11-16,-4-22 0 15,27 0-2585-15</inkml:trace>
  <inkml:trace contextRef="#ctx0" brushRef="#br0" timeOffset="27382.71">15956 12662 1972 0,'0'0'0'15,"-20"-27"17"-15,9-3 0 16,3 3 74-16,4-2 1 16,8 1 0-16,0 3 0 15,4-13-44-15,7 1 0 16,10 0 9-16,6-8 0 16,7-6 6-16,5 2 1 15,7 10-9-15,2 2 1 16,0 2-13-16,-8-3 2 0,-6 3-11 15,-7 2 1-15,-8 7-28 16,-4-3-1-16,-19 29-2250 16</inkml:trace>
  <inkml:trace contextRef="#ctx0" brushRef="#br0" timeOffset="27710.43">16439 11804 1909 0,'0'0'0'0,"0"0"24"16,0 0 0-16,0 0 1 15,0 0 2-15,15 20 73 0,-11 2 0 16,-4 17-1-16,0 10 0 15,2 2-21-15,5-2 1 16,5-8-4-16,1-10 1 16,3-6-20-16,-5-7 2 15,-3-10-26-15,4-12 2 16,3-10-11-16,2-13 2 16,5-14-13-16,-5-8 1 15,-6-2-4-15,-1-2 0 16,-2 4-4-16,-3 8 2 15,3 14-1-15,2 5 0 16,-1 16 3-16,-1 12 1 16,4 10 4-16,-1 9-1 15,12 16 4-15,-3 0 1 16,-1-3 0-16,-2-11 1 16,0-6-2-16,-1-5 0 15,-3-14-9-15,1-6 0 16,-14 4-2392-16</inkml:trace>
  <inkml:trace contextRef="#ctx0" brushRef="#br0" timeOffset="28032.96">17033 11705 2475 0,'0'0'0'0,"0"0"22"15,0 39 1-15,0-4 1 0,-2 6 0 16,0 2 48-16,-3-4 0 15,-1-11-45-15,0-7 0 16,4-13-5-16,2-4 1 16,0-2-4-16,0-4 0 15,0-4-1-15,2-8 1 16,8-17 3-16,5-4 1 16,2 4 4-16,1 9 0 15,-3 14-1-15,0 10 3 16,-3 10-1-1,3 7 0-15,1 9-6 0,-1-3 1 16,-5-9-10-16,-2-8 2 16,-1-4-10-16,1-6 2 15,-8 2-2394-15</inkml:trace>
  <inkml:trace contextRef="#ctx0" brushRef="#br0" timeOffset="28321.46">17426 11650 2412 0,'0'0'0'0,"0"0"16"15,-12 23 0-15,3-3 107 16,-9 9 2-16,-7 12-19 16,6 0 1-16,7 1-50 15,5-1 0-15,7-4-10 0,4-6 2 16,-1-9-15-16,11-11 2 15,7-11-6-15,6-9-1 16,10-15-5-16,-3-9 1 16,-7-10-19-1,-8-10-1-15,-7-10-14 16,-4-3 2-16,-8 66-2460 16</inkml:trace>
  <inkml:trace contextRef="#ctx0" brushRef="#br0" timeOffset="28502.75">17514 11076 1960 0,'0'0'0'15,"0"0"9"-15,0 0 0 16,0 0 19-16,0 0 1 16,0 0 138-16,20 41 2 15,-11 24-37-15,1 13 2 16,-3 8-8-16,-1 0 1 16,-2 2-27-16,-2-1 0 15,0-5-29-15,0-8-1 16,-4-21-37-16,0-16 1 15,2-19-32-15,-2-20 0 16,2 2-2480-16</inkml:trace>
  <inkml:trace contextRef="#ctx0" brushRef="#br0" timeOffset="28754.99">17599 11399 2311 0,'0'0'0'0,"0"0"0"16,29 0 0-16,-14 0 1 15,4 0 0-15,1 0 21 0,-5 4-1 16,-3 2-1-16,-1 6 2 16,1 7 12-16,-6 5 2 15,-3 11 15-15,1 6-1 16,-2 2 4-16,0-6 0 16,2 4-7-1,0-5 0-15,0-7-7 16,-1-7-1-16,1-7-13 0,-2-7-1 15,0-8-20-15,4-8-1 16,-6 8-2187-16</inkml:trace>
  <inkml:trace contextRef="#ctx0" brushRef="#br0" timeOffset="28881.96">17884 11235 2110 0,'0'0'0'0,"0"0"-9"15,0 0 2-15,0 0-46 16,0 0 0-16,0 0-1438 16</inkml:trace>
  <inkml:trace contextRef="#ctx0" brushRef="#br0" timeOffset="29170.96">17999 11493 2161 0,'0'0'0'0,"6"18"-1"0,2 1 1 16,3 7-20-16,3 1-1 16,1-11 62-16,2-4-1 15,-1 1 39-15,3-9-1 16,0-4 15-16,-1-4 1 16,-3-9 3-16,-3-7 2 15,-7-13-18-15,-7-5 1 16,-9-1-16-16,-10 2 1 15,-10 12-15-15,0 9 1 16,0 4-19-16,6 8 1 16,0 8-17-16,0 4 0 15,2 0-15-15,8 2 2 16,15-10-2446-16</inkml:trace>
  <inkml:trace contextRef="#ctx0" brushRef="#br0" timeOffset="29484.91">18303 11319 2400 0,'0'0'0'0,"12"31"-2"16,-8-7 1-16,-4 5-1 16,-4 0 2-16,-4-3 3 15,0-3-1-15,5-11 2 16,-5-8 2-16,8 0 14 15,0-6 0-15,0-4 16 16,4-10 0-16,3-11 15 16,9-4 0-16,7 7 11 15,0 7 0-15,-6 7-7 16,-1 8 0-16,-1 8-8 0,4 9 1 16,6 7 1-16,0 5 1 15,-5-7-25-15,-5-4 0 16,-3-7-20-16,-3-5-1 15,-9-4-2338-15</inkml:trace>
  <inkml:trace contextRef="#ctx0" brushRef="#br0" timeOffset="29772.93">18804 11170 2198 0,'0'0'0'0,"0"0"4"15,0 0 2-15,0 0 39 16,-23-8 0-16,1 8 19 16,-6 4 0-16,1 6-7 15,7 9 1-15,5 7 33 16,11 5 0-16,12 2-14 16,7 1 1-16,4 1-14 15,5 2 0-15,1 4-9 16,-4-7 1-16,-8-7-17 15,-9-7 1-15,-10 1-10 16,-25-3 1-16,-34 5-11 16,-25-3 2-16,90-20-2497 0</inkml:trace>
  <inkml:trace contextRef="#ctx0" brushRef="#br0" timeOffset="40520.15">19906 5926 2248 0,'0'0'0'0,"0"0"106"16,0 0 0-16,0 0-6 15,0 0 1-15,0 0-97 0,0 0-1 16,0 0-89-16,0 0 0 16,0 0-1787-16</inkml:trace>
  <inkml:trace contextRef="#ctx0" brushRef="#br0" timeOffset="40689.86">20010 6339 2400 0,'0'0'0'16,"0"0"1"-1,0 0 0-15,0 0-1 0,0 0 0 16,-11-22-49-16,-3-9-1 16,14 31-1678-16</inkml:trace>
  <inkml:trace contextRef="#ctx0" brushRef="#br0" timeOffset="45188.97">20472 5454 1117 0,'0'0'0'15,"0"0"100"-15,0 0 0 16,0 0 122-16,0 0 0 16,0 0-80-16,0 0 0 15,0 25-47-15,0-1 0 16,-8 15-39-16,1 4 1 15,-3-6-11-15,-1-7 1 16,-1-7-6-16,2 3 0 16,3-3-4-16,1-5 1 15,2-11 3-15,0-3-1 16,0-4 2-16,2-7-1 16,1-19 10-16,1-13-1 0,5-16-1 15,3-10 0-15,0-5-2 16,-3 1 1-16,5-1-2 15,2-3 0-15,1 11-4 16,8 1 1-16,2 12-8 16,0 12 2-16,1 8-10 15,-3 9 0-15,-4 4-9 16,0 7 1-16,1 7-4 16,-1 13 1-16,0 13-4 15,4 9 1-15,-1 8-2 16,1 4-1-16,-4 4 1 0,2 0 0 15,6 0-2-15,-1 4 0 16,-11-8-3-16,-5-8 0 16,1-3-3-16,-1-7 0 15,-2-2-3-15,-4-5 1 16,-2-12-3-16,0-4 1 16,0-4-2646-16</inkml:trace>
  <inkml:trace contextRef="#ctx0" brushRef="#br0" timeOffset="45368.92">20426 5475 2048 0,'0'0'0'16,"0"0"26"-16,0 0 1 15,42-19 18-15,-5-7 1 16,11-7-19-16,4-2 0 0,-2 1-22 15,-8 1 0-15,-42 33-1698 16</inkml:trace>
  <inkml:trace contextRef="#ctx0" brushRef="#br0" timeOffset="45804.81">21101 5144 1947 0,'0'0'0'15,"0"0"22"-15,0 0 0 16,0 0 27-16,0 0 0 16,0 0 79-16,-27 12 1 15,8 6-57-15,-6 9 0 0,6-1-13 16,9 5 2-16,10-6-10 15,6-1 1-15,8-3-12 16,7-5 2-16,8-4-11 16,7-8 1-16,7-8-11 15,1-8 0-15,-4-4-18 16,-5-5-1-16,-35 21-2181 16</inkml:trace>
  <inkml:trace contextRef="#ctx0" brushRef="#br0" timeOffset="46133.71">21479 5058 1934 0,'0'0'0'16,"0"0"-2"-16,0 0 1 15,0 0-19-15,0 0 1 16,-23 12 39-16,-1 8 1 16,-8 9 37-16,3 4 1 15,10 0 23-15,7-1 1 16,8-7 0-16,10 1 0 16,7 5-24-16,9-7 1 15,1-11-15-15,7-5 0 16,7-16-32-16,3-7 0 0,5-11-13 15,-7-3 0 1,-38 29-1962-16</inkml:trace>
  <inkml:trace contextRef="#ctx0" brushRef="#br0" timeOffset="46526.48">21729 5193 1771 0,'0'0'0'16,"27"-19"-19"-16,-8 5 0 16,6-11 20-16,0-3 1 15,2-1 9-15,-4 1 1 16,-4-1 37-16,-5 2 2 15,-7 5 58-15,-5 0 0 16,-4 7 9-16,-1 7 0 16,-5 0-23-16,-6 8-1 15,-9 8-12-15,-9 8 1 16,-5 9-20-16,2 4 1 16,10 7-14-16,4-7 1 15,6-5-11-15,5 1 1 16,8-5-16-16,8 1 1 15,8-1-7-15,9-7 1 16,9-5-7-16,5-4-1 16,-2-4-11-16,-5-4 0 15,-30 4-2321-15</inkml:trace>
  <inkml:trace contextRef="#ctx0" brushRef="#br0" timeOffset="47140.48">22216 4878 1871 0,'0'0'0'0,"0"0"61"16,0 0 1-16,-2-20 8 15,0 18 1-15,-2 1-5 16,-4-1 2-16,-7-2-4 16,-10 8 1-16,-8 3-10 15,0 7 0-15,5 10-7 16,4-3 1-16,5-1-8 15,8-5 0-15,5-1-9 16,6-6-1-16,2 4-12 0,4-4 0 16,5 1-7-16,6-1 2 15,7 0-5-15,-1 0 1 16,5 0-3-16,-4-1 1 16,-9 7 3-16,-7-6 1 15,-4 4 2-15,-6-2-1 16,-4 9-2-16,-4-3 1 15,-5-1-8-15,-1-1 2 16,1-6-6-16,2-8 0 16,13 0-2199-16</inkml:trace>
  <inkml:trace contextRef="#ctx0" brushRef="#br0" timeOffset="47574.34">22245 4862 1972 0,'0'0'0'0,"0"0"0"15,0 0 0-15,0 0 50 16,19 0 0-16,-15 0 38 16,-4 4 0-16,2 0-35 15,-1 0 0-15,1 0-6 16,0 0 1-16,0 0-12 15,-2 8 0-15,0 5-7 16,-2 3 0-16,0-1-7 16,0 3 0-16,2-10-4 15,0-1 0-15,0-1-1 16,0-2 1-16,0-4-1 0,2-4 0 16,4 4 2-16,4-4 0 15,3 0 4-15,6 0 2 16,7 0 3-16,0 0 1 15,-2 0 3 1,-3 4-1-16,-4 0 9 0,-2 0 1 16,-7 5-12-16,-4 3 1 15,-4 0-9-15,-8 4 0 16,1 1-7-16,-9-5 2 16,-1 0-14-16,-4-8 2 15,21-4-2369-15</inkml:trace>
  <inkml:trace contextRef="#ctx0" brushRef="#br0" timeOffset="47941.89">22435 4870 2412 0,'0'0'0'15,"0"0"2"-15,0 0 2 16,19-4 0-16,-11 4 2 15,0 4 72-15,1 4 2 16,5 4-15-16,3 1 1 16,4 7-11-16,-2 0 0 15,-3-9-18-15,-3-1 2 16,1-2-32-16,-3-4 1 16,-11-4-2197-16</inkml:trace>
  <inkml:trace contextRef="#ctx0" brushRef="#br0" timeOffset="48103.02">22379 4719 2009 0,'0'0'0'0,"0"0"-11"15,0 0 0-15,0 0-55 16,0 0-1-16,0 0-1324 15</inkml:trace>
  <inkml:trace contextRef="#ctx0" brushRef="#br0" timeOffset="48555.75">22633 4484 2110 0,'0'0'0'16,"16"38"-9"-16,-9-5 2 15,-3 4 3-15,0 4 2 16,8 2 50-16,-1 4 2 16,-5-2 30-16,0-5 1 15,-1-7 8-15,1-12-1 16,0-1-22-16,0-12-1 15,-2-4-18-15,-1-4 0 16,5-8-13-16,8-12 0 16,5-17-9-16,2-4 0 15,0 0-4-15,0 13 1 16,0 15 3-16,2 5 0 16,2 0 15-16,0 8 1 15,-4 4 14-15,-6 12 0 0,-5 1-10 16,-8 11-1-16,-10 1-14 15,-7 0 0-15,-9-5-12 16,-5-8 0-16,-5-9-9 16,-3 3 0-16,-3-6-6 15,-3 0 2-15,-1-4-8 0,7-4 2 16,35 4-2518-16</inkml:trace>
  <inkml:trace contextRef="#ctx0" brushRef="#br0" timeOffset="49021.93">22901 4398 2337 0,'0'0'0'16,"0"0"0"-16,9 22 0 15,-5-3-4-15,4 7-1 16,5 15 93-16,1 4-1 16,-3-4 28-16,3 0-1 15,5 0-20-15,2 2 2 0,2-1-26 16,0-13 1-16,1-6-26 16,-1-13 0-16,0-14-22 15,-2-5 2-15,-4-7-13 16,-3 0 1-16,-5-5-6 15,-3 5-1-15,-2-4 0 16,-2 3 1-16,-4 1-2 16,-2 0 1-16,0 11-1 15,-2 5 2-15,-3 0 0 16,-3 7 0-16,-1 7 2 16,-1 6 0-16,7 5 1 15,7 3 1-15,5 1 0 16,17-8 0-16,14-15-1 0,12-13 2 15,8-13-6-15,4-9 2 16,11-13-4-16,-6-3-1 16,-65 45-2548-16</inkml:trace>
  <inkml:trace contextRef="#ctx0" brushRef="#br0" timeOffset="57957.03">20936 5877 1632 0,'0'0'0'0,"0"0"65"16,0 0 2-16,0 0 75 16,0 0 1-16,0 0-29 15,0 0 2-15,0 0-46 16,0 0 2-16,0 0-34 15,0 0 2-15,-14 27-10 0,5 3 1 16,-5 11-3 0,7 0 0-16,10-2-2 0,7-6 1 15,4-7-5-15,3-11-1 16,4-5 4-16,4-4 0 16,6-8 1-16,4-6 0 15,-1-5 2-15,-7-13 1 16,-10-5-1-16,-5 1 1 15,-6-5 3-15,-8 2-1 16,-6 0 5-16,-3 3 0 16,-3 7-6-16,-9 1 2 15,-8 14-9-15,-3 4 2 16,-3 4-14-16,0 0 1 16,5 4-10-16,5 4 0 15,27-8-2402-15</inkml:trace>
  <inkml:trace contextRef="#ctx0" brushRef="#br0" timeOffset="58338.49">21226 5818 2110 0,'0'0'0'0,"0"0"0"16,20 18 0-16,-13-11 13 16,-3-3-1-16,-4 4 70 0,-4 2 1 15,1 10-12-15,-1-1-1 16,0-3 15-16,0-2 0 16,2-7-22-16,2-3 1 15,0-4-17-15,6-8 1 16,13-11-17-16,6-10 2 15,4-9-9-15,-4 9-1 16,-8 9-7-16,-1 13 1 16,-5 3 5-16,1 8 1 15,3 3 5-15,10 5 1 16,6 2-2-16,6-2 0 16,-3-9-14-16,-3-3 1 15,-6 0-14-15,-4-7 1 16,-21 7-2372-16</inkml:trace>
  <inkml:trace contextRef="#ctx0" brushRef="#br0" timeOffset="58868.12">21679 5393 2224 0,'0'0'0'0,"0"0"0"16,0 20 0-16,0 9 30 15,2 16 1-15,3 8 75 16,5 2 0-16,2-8-25 16,1-12 1-16,4-8-7 15,3-5 2-15,1-6-19 16,2-9 2-16,-2 1-19 0,0-12 1 16,2-3-19-16,2-13 1 15,2-5-14-15,-2-1 0 16,-7 3-9-16,-3 1 1 15,-3 10-2-15,-5 8 0 16,-3 8 0-16,2 4 0 16,4 4 1-16,1 5 1 15,8 7 2-15,1 1 2 16,-7-9 4-16,4-4 1 16,1-6 5-16,3-8 0 15,6-8 0-15,0-8 0 16,-2-7-4-16,-2-3 1 15,0 3-2-15,-2 2 0 16,-2 1-1-16,-1 6 1 16,-5 8-1-16,-1 12 1 15,-1 12 0-15,3 17 0 0,1 12 6 16,0 16 1-16,3 10 0 16,5 9 0-16,6 12-6 15,2-4 0-15,-3-10-4 16,-3-11 0-16,-1-10-8 15,-7-12 0-15,-17-45-2553 16</inkml:trace>
  <inkml:trace contextRef="#ctx0" brushRef="#br0" timeOffset="59337.39">22656 5213 2412 0,'0'0'0'15,"0"0"-1"-15,12 33 1 16,-1-5 28-16,3 15 0 15,1 6 35-15,1 4 0 16,3-1-20-16,0-3 0 16,-3-4 10-16,-3-13 0 0,-3-11-3 15,-5-7 1-15,-3-10-16 16,2-6-1-16,2-6-6 16,7-15 2-16,11-19-1 15,1-3 1-15,-2 12-4 16,-2 8 0-16,-4 17-4 15,0 10 2-15,3 6 3 16,-3 11 0-16,0 9-1 16,-3 5 1-16,-6 0-5 15,-12-7 0-15,-8 1-4 16,-7-5 0-16,-2-3-4 16,-2-7-1-16,-2-4-8 0,0-8-1 15,25 0-2549 1</inkml:trace>
  <inkml:trace contextRef="#ctx0" brushRef="#br0" timeOffset="59794.15">23195 5446 2274 0,'0'0'0'16,"0"0"1"-16,0 0 2 0,0 0 95 15,12 21 2-15,-12-21-3 16,2 4-1 0,3-4-35-16,5 0-1 0,9-4-9 15,2-7 1-15,6-7-19 16,2-11 1-16,-4 1-9 15,-9-1 0-15,-5 9-1 16,-3 3 1-16,-2 9 4 16,-1 4 1-16,1 8 1 15,0 10 2-15,4 17 4 16,3 14 1-16,2 4-1 0,1 0 1 16,-5 10-7-16,-1 5 0 15,0 3-7-15,-5 9 0 16,-1 3-7-16,-6-3 0 15,-5-6-11-15,-7-11 0 16,-3-16-6-16,-2-13 0 16,-8-19-4-16,-2-11-1 15,-6-11-24-15,4-11 1 16,31 22-2539-16</inkml:trace>
  <inkml:trace contextRef="#ctx0" brushRef="#br0" timeOffset="60096.27">23647 4739 2463 0,'0'0'0'0,"0"0"-4"16,12 25 1-16,-8 3 2 15,-4 17 0-15,-4 12 47 16,0 3 0-16,4 3 18 0,2-2 0 16,2-8 0-16,0-8 1 15,1-16-38-15,-3-11 1 16,-2-18-2173-16</inkml:trace>
  <inkml:trace contextRef="#ctx0" brushRef="#br0" timeOffset="60487.8">23884 4710 2412 0,'0'0'0'16,"0"0"5"-16,0 0-1 15,0 25 0-15,-2-1-1 16,-2 25 74-16,0 9 2 16,3 7 4-16,-1 0 1 15,0-7-12-15,4-13 0 16,3-17-15-16,1-11 0 16,-2-9-16-16,0-8-1 0,0 0-10 15,2-8 2-15,5-9-10 16,1-15 1-16,-5-5-3 15,1 8 0-15,0 9-1 16,-1 12 0-16,1 6-1 16,4 8 1-16,5 6 1 15,8 12 2-15,2 5 0 16,0 4 1-16,-4-5 0 16,-4-3 2-16,-5-9-5 0,-5-12 0 15,-1-2-11-15,-4-6 1 16,-2-2-9-16,-8-14 1 15,6 20-2635-15</inkml:trace>
  <inkml:trace contextRef="#ctx0" brushRef="#br0" timeOffset="60659.05">23636 4943 2299 0,'0'0'0'15,"0"0"3"-15,0 0 1 16,0 0-4-16,0 0 1 15,0 0-1-15,11-20 1 16,32-3-2-16,11-7 1 16,1 1-3-16,3-1 2 15,-58 30-1727-15</inkml:trace>
  <inkml:trace contextRef="#ctx0" brushRef="#br0" timeOffset="60802.85">24173 4743 1709 0,'0'0'0'0,"0"0"42"16,29 37 2-16,-8-9 48 15,-6-3 1-15,1-2 24 16,-5-5 0-16,-1 2-21 16,-3-3 1-16,-1 3-26 15,-2-4 1-15,-2-7-34 16,0-1 2-16,-2-8-2012 16</inkml:trace>
  <inkml:trace contextRef="#ctx0" brushRef="#br0" timeOffset="60908.81">24211 4751 1042 0,'0'0'0'15,"0"0"-782"-15</inkml:trace>
  <inkml:trace contextRef="#ctx0" brushRef="#br0" timeOffset="61207.13">24590 4669 1834 0,'0'0'0'16,"0"0"-2"-16,25 7 0 16,-17-5-13-16,-4 0 1 0,-4-2 54 15,-4 0 0-15,0 0 85 16,-5 2 1-16,-3 6 34 15,-1 4 1-15,1 0-21 16,6 5 1-16,6 3-43 16,4 5 0-16,4 8-28 15,1 3 1-15,-1-3-32 16,-6-8 0-16,-2-1-14 16,-4-4 0-16,-2 1-15 15,-9-5 1-15,15-16-2427 16</inkml:trace>
  <inkml:trace contextRef="#ctx0" brushRef="#br0" timeOffset="61997.87">23976 5587 2211 0,'0'0'0'0,"-7"23"12"15,-5-1-1-15,-7 13 18 16,-2 2 0-16,4-5 59 16,3-3 0-16,4-3-25 15,7-3 1-15,6 3-12 16,7-7-1-16,9-1-7 16,6-3 0-16,4-7-19 15,2-4 0-15,4-12-20 16,-3-11 1-16,-32 19-2142 15</inkml:trace>
  <inkml:trace contextRef="#ctx0" brushRef="#br0" timeOffset="62197.88">24202 5270 2186 0,'0'0'0'16,"0"0"-25"-16,0 0 1 15,0 41 31-15,0 0 0 16,0 12 91-16,3 2 1 16,7 1 9-16,2-3 0 15,-1-4-1-15,-7-12 2 16,0 1-28-16,0-3 0 16,0-2-41-16,1-3 1 0,-5-30-2309 15</inkml:trace>
  <inkml:trace contextRef="#ctx0" brushRef="#br0" timeOffset="62608.43">24594 5495 2186 0,'0'0'0'0,"0"0"22"16,21-24 2-16,-17 17 16 0,-4-1 1 15,-4 4 55-15,-3 6-1 16,-9 2-17-16,-7 13 0 16,-6 9 1-16,4 5-1 15,8 2 5 1,2 1 0-16,3-1-19 0,4-6 1 16,3-3-17-16,1-6 0 15,6-7-16-15,0-7 1 16,0 0-7-16,-1-8 1 15,3 0-9-15,6-11 0 16,5-15-6-16,3 1 1 16,-3 9 0-16,-3 9 0 15,-3 7-2-15,3 8 2 16,3 3-2-16,6 5 0 16,6 2-1-16,0 1 2 15,0-7-8-15,-6 0 1 16,-5-4-7-16,-5-8 2 15,-11 4-2617-15</inkml:trace>
  <inkml:trace contextRef="#ctx0" brushRef="#br0" timeOffset="62925.75">24889 5360 2337 0,'0'0'0'0,"0"0"3"0,0 0 1 16,0 0-4-16,-23-12 0 16,9 8 35-16,-5 4 0 15,-2 8 37-15,-1 2 0 16,5 5 15-16,6 1 0 16,5 0-10-16,4 5 2 15,4-1-21-15,4 5 2 16,7 3-16-16,2 1 1 15,-1-3-10-15,-4-7 1 16,-3 1-10-16,-3-3 1 16,-4 1-9-16,-4-2 0 15,-7-1-7-15,-3-3 0 16,14-12-2469-16</inkml:trace>
  <inkml:trace contextRef="#ctx0" brushRef="#br0" timeOffset="63245.67">25035 5254 2287 0,'0'0'0'0,"0"0"46"15,0 0 0-15,0 0 32 16,0 0 1-16,-23 8 70 15,2 2 1-15,-8 13-69 0,4 5 0 16,9-3-14 0,5-7 1-16,7-3-17 0,6 1 1 15,2 6-12 1,3 1 2-16,7 6-11 0,-1 3 1 16,-1-7-12-16,-6-9 1 15,-2-2-6-15,-6-3 0 16,-2-3-6-16,-6-4 0 15,-9 2-5-15,-10-4-1 16,29-2-2611-16</inkml:trace>
  <inkml:trace contextRef="#ctx0" brushRef="#br0" timeOffset="77757.83">17401 8037 1557 0,'0'0'0'16,"0"0"56"-16,0 0 0 16,0 0 48-16,0 0-1 15,0 0-26-15,0 0 2 16,0 0-25-16,0 0 0 15,0 0-28-15,0 0 3 16,0 0-4-16,0 0 2 16,0 0-2-16,19 8 1 15,-9-5 7-15,5-3 1 16,12 0 4-16,8-3 2 16,3-9-6-16,1 2 2 15,-5 4 7-15,-1 0-1 0,2-5-4 16,3 3-1-16,8-2-5 15,4 4 2-15,2 0 6 16,-6-2 1-16,-1 0-3 16,-1 1 1-16,-2-1-4 15,-1 0 0-15,-3 0-4 16,-5 2 2-16,-2 6-4 16,-1-4 1-16,-1 4-6 0,0-4-1 15,14 4-4-15,-5 0 0 16,-3 0-3-16,-6 0 0 15,-8 0-3-15,4-3 1 16,2-1 1-16,7 0 2 16,5-4 0-16,-6 0 0 15,-3 4-3-15,1 2 2 16,-4-6-2-16,0 4 0 16,4 0-4-16,3 4 2 15,5-3-5-15,-3 3 2 16,-1-4-4-16,-4 0 0 15,4-2-1-15,3 0 0 16,4-2 1-16,6-2-1 16,-1-7 0-16,-1-1 0 15,-6 4 1-15,3 7-1 16,-1-3 2-16,0 4 0 16,-1 2 2-16,-1 2 1 0,1-2 1 15,-1 0 2-15,-2 4 4 16,3 0 1-16,-1-4 4 15,-1-4-1-15,-8 5-2 16,-1 3 1-16,1-4-1 16,-2 0 1-16,-4 2-1 15,-2 2 0-15,-2 0 0 16,2-2 0-16,6 2-3 16,4 0 1-16,-2-2 0 15,-4-2-1-15,0-2-4 0,-2 0 0 16,-2-2-7-16,0-3 1 15,-6-3-5-15,-5-2 1 16,-12 16-2856-16</inkml:trace>
  <inkml:trace contextRef="#ctx0" brushRef="#br0" timeOffset="78337.95">20270 6899 2538 0,'0'0'0'15,"0"0"2"-15,0 0 2 16,0 0 93-16,0 0 1 16,0 0-25-16,0 0 1 0,0 0-51 15,0 0 2-15,0 0-2227 16</inkml:trace>
  <inkml:trace contextRef="#ctx0" brushRef="#br0" timeOffset="78503.09">20332 7240 2638 0,'0'0'0'0,"0"0"39"0,0 0 0 15,0 0-39-15,0 0 0 16,0 0-2038-16</inkml:trace>
  <inkml:trace contextRef="#ctx0" brushRef="#br0" timeOffset="89859.9">17114 5021 1093 0,'0'0'0'0,"0"0"23"16,0 0 2-16,0 0 25 16,0 0 2-16,0 0-8 15,0 0 1-15,0 0 2 16,-19-27 0-16,15 21-21 15,-4-6-1-15,-1-4 6 16,-1-1 0-16,-2-3 26 16,1 4 1-16,-1 7 19 15,-1-3 2-15,-3 4 7 16,3 4 2-16,-2-4-3 0,-1 2 0 16,3 1-2-16,-3 3 1 15,1 2-20-15,0 0 0 16,-1 0-13-16,3 0 0 15,3 2-7-15,0 3 1 16,-1 5-2-16,-3 2 0 16,1 4-6-16,-2 5 0 15,-1 10-4-15,-3 3 1 16,0-1-4-16,-4 0 0 16,-4-5 2-16,-2 5 0 15,0 0 1-15,-4 5 0 16,-3-1-1-16,-1 2-1 15,-5 10-4-15,-1 0 0 16,-1 2-3-16,2-2 0 16,-1-2-4-16,3 0-1 15,2-2-6-15,5-4 2 0,8-6-1 16,6-5 1-16,3-5-1 16,1 2 1-16,-1 1 0 15,1 5 0-15,3 0 0 16,3-3-1-16,-1-1-2 15,-1-1-1-15,3 1-1 16,4 6 1-16,4 6 0 16,0 4 1-16,-2 0-1 15,2-4 0-15,4 5 1 16,6-9 1-16,-3 4-2 16,1-6 1-16,2 0 0 0,3 1-1 15,-5 5-1-15,0-8 1 16,-1 0-1-16,1-1 1 15,0 1 0-15,-4 0-1 16,3-5-1-16,-3-9 1 16,4 7-2-16,-4 3-1 15,-2 6 1-15,1-1 0 16,1-9 0-16,-2-13 0 16,2-2-1-16,0-5-1 15,0-1 1-15,0-2 0 16,1 0 0-16,7 0 0 15,3 2 2-15,6 0 0 16,12 4 3-16,6 0-1 16,7-4-2-16,-6 0 1 15,3 9-2-15,-1 3 0 0,4-4-3 16,4-6 2 0,2-2-1-16,-2-4 0 0,4-6-1 15,-2-2 0-15,4 4 0 16,0 4-1-16,-6 0 0 15,0 0 0-15,7 4 0 16,3-4-1-16,-2-8 0 16,5 4 2-16,10 0 0 15,-5 4 1-15,3-8-1 16,0 2 0-16,0 1 1 16,-3 1-1-16,-1 2 0 0,-3-2 0 15,1 4 1-15,0 0 0 16,-7 4-2-16,4 2 1 15,1 3-2-15,-3 1 0 16,0-6 2-16,-1-8-1 16,5-4 1-16,36-13 0 15,-27 1 2-15,-33 1 1 16,-1-3 0-16,-3 4 0 16,-3 7-2-16,6-5 1 15,-5 2 0-15,9 3 1 16,-1-1-4-16,-2 0 2 15,-5 4-4-15,-4 4 2 16,1 0-2-16,1 0 0 16,0-1-1-16,-2 1 1 15,-1 4-1-15,3-4 2 16,2-4-2-16,-10 4 1 16,-2-4-1-16,8 2 0 0,5 2 0 15,3 0 1-15,-1 1-1 16,-9-1 0-16,0 4 0 15,-4-4 0-15,2 4-1 16,8-8 1-16,1-4-1 16,-13 4 0-16,2 0 0 15,-5 3 0-15,-3-3 0 16,8 4 0-16,4-4 0 16,19 0 0-16,4 2 0 15,-23 2 0-15,-2 0-1 16,-8 4 1-16,0-3-1 0,0-5 0 15,1-4-1-15,3 0-1 16,2 2 0-16,-8 3 1 16,-2-1-3-16,-3 0 2 15,-1 0-2-15,-1 2 1 16,0 0-2-16,-3 0 1 16,1 3-1-16,0-5 2 15,-2-4-1-15,5-25 1 16,-7-4 0-16,-4 0 2 15,-4 5 0-15,-4-3 1 16,5-2 0-16,-1-8-1 16,0 0 1-16,-2-4 1 15,0 0 0-15,1-3 0 16,-1 3 0-16,0 8 0 16,0 0 0-16,-1 11 0 0,-3 1 0 15,4 17 1 1,2 5 1-16,-1-5-1 0,-1 6 1 15,-2-6 0-15,0-1 0 16,-1-3 1-16,-1-3-1 16,-3-11 0-16,-1 1-1 15,1-4 1-15,-7 0 0 16,5 9 0-16,2 3 0 16,-10-8 0-16,-4-3 1 0,-2 7-1 15,0-2 0-15,-6 5 0 16,1-3 1-16,-9-3-1 15,3 7-1-15,-10-8 1 16,0 5-1-16,-16-5 2 16,-1 0-2-16,5 5 0 15,-1-1 0-15,-31-12 0 16,3 4 0-16,24 17 1 16,-10 0 1-16,-31-5-1 15,18 7 0-15,-1 16 0 16,-5 18 1-16,0-8 0 15,1 0-1-15,-18 2 2 16,-3 1-1-16,-14 1 0 16,-7 4 0-16,-4-1-1 15,-5 7 0-15,2-1 0 16,1 11-2-16,-3-3 0 16,0 8-2-16,-8 6 0 0,-4 16-9 15,-13 6 0-15,-8-3-13 16,58-24-1-16,121-38-2982 15</inkml:trace>
  <inkml:trace contextRef="#ctx0" brushRef="#br0" timeOffset="100312.74">17447 8094 866 0,'0'0'0'16,"0"0"21"-16,0 0 2 16,0 0 69-16,0 0 1 0,0 0 34 15,0 0-1-15,0 0-19 16,0 0 1-16,0 0-48 16,0 0 2-16,0 0-5 15,0 0 2-15,0 0 12 16,0 0 1-16,25 0 8 15,-13 3 0-15,-1 1-4 16,4 0 0-16,5-4-5 16,10 0 0-16,11-4 8 15,-1 4 2-15,5-4-10 16,-3 1-1-16,-4-5-11 16,5-2 0-16,7 2-3 0,6 2 2 15,-6 2-8-15,0 2 2 16,-2-2-12-16,6 0 2 15,3-3-8-15,9 3 2 16,5-10-4-16,2-2-1 16,6-3 2-16,2-3-1 15,-2-1-7-15,5-3 1 16,1 3-1-16,6 1-1 16,-9-1 1-16,7 3 1 15,3-7-4-15,3-1 2 16,3 3-3-16,0 1 1 15,0-3-4-15,2 1 0 16,10 3-3-16,-1 1 1 16,-3-11-6-16,2 0 0 15,0-4-1-15,1 1 0 16,-3 7-1-16,-2-4 1 16,-2-4-3-16,0 1 1 0,-2 3 0 15,-7 2 1-15,-7 5-3 16,-5 1 2-16,-8 1-2 15,-4 3 0-15,-5 5 1 16,-12 0-1-16,-8 10-1 16,-5 3-1-16,-9 1-1 15,-4 0 1-15,-7 0-2 0,-4 4 1 16,2 5-1-16,3 3 0 16,1 2 0-16,0 2 0 15,-2 1 1-15,-1 9 0 16,-1 9-1-16,-2 8 1 15,1 4 0-15,-1 8 1 16,-5 8-1-16,3 6 0 16,3 1 0-16,3-5 1 15,4 5-1-15,-2 5 1 16,2 1 0-16,-2-3-1 16,-1-3 0-16,-3-5 0 15,-2 1 1-15,1-5 0 16,3 0-1-16,0 0 1 15,-1-6 3-15,-1-4 0 16,-4-8-2-16,-5-12 2 16,-6-5-1-16,-2-11 2 15,-2-1 0-15,-2-4 0 16,-4-4-2-16,-7 7 1 0,-14 7-1 16,-5 2 2-16,-9-11 0 15,-7 1 0-15,-8 0-2 16,-13 6 1-16,-11-6-2 15,-13 3 2-15,-14 9-3 16,-13-1 2-16,-16 11-5 16,-10 1 0-16,-8 8-1 15,-4-4 0-15,-7 8-6 16,-3 4 0-16,9 4-5 16,-9 0-1-16,3 0-2 0,-5 2-1 15,1 3 0-15,0 1 2 16,5-6 0-16,5 0 1 15,5-2 2-15,14-4 0 16,14-10 2-16,9-8 2 16,8-7-1-16,3 1 0 15,10-3 1-15,0-2 2 16,9-3-1-16,2-7 0 16,10-8 0-16,8 6-1 15,6 4-1-15,3-2 1 16,4-4-3-16,8-4 1 15,11-4-2-15,9-2 0 16,6-6 0-16,5-6-1 16,2-7 4-16,3-8 1 15,4-12 0-15,8-4 1 16,4-2 2-16,4 0 0 16,6-6 2-16,-3-8 0 0,-3 5 1 15,-4-11 1-15,-8-7 0 16,-2-8 0-16,-4-12 0 15,5-4 1-15,5-8 0 16,5-1 1-16,9-11-1 16,5 3 2-16,4 9-3 15,4 16 0-15,6 24-23 16,-2 3 1-16,-31 67-2632 16</inkml:trace>
  <inkml:trace contextRef="#ctx0" brushRef="#br0" timeOffset="102561.71">21713 7643 1909 0,'0'0'0'0,"0"0"-5"16,0 0 0-16,0 0-10 15,0 0 0-15,-7 22-71 16,5-15-1-16,2-7-1185 16</inkml:trace>
  <inkml:trace contextRef="#ctx0" brushRef="#br0" timeOffset="102734.78">21685 8029 2311 0,'0'0'0'0,"0"0"-7"0,0 0 2 15,0 0-56-15,0 0 1 16,0 0-1574-16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7:12.58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44 7554,'0'-10'-467,"0"0"900,0-2-183,0 6 1,2 1 0,1 10 0,4 5-55,1 3 1,-4 4-1,2 1 1,-1 4-243,0 2 1,6 1 0,-6 3 0,-2-1-165,-1-2 1,3 0 0,0 4 0,-2-4-62,-1-5 1,-2-3 0,0-2 0,0 0-732,0 0 1002,6-7 0,-4 6 0,5-6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7:12.77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45 7888,'8'-10'2,"-3"0"1,2 5 0,0-3 260,1 1 0,-3 2 0,5 5-274,2 0 1,1 0 0,2 0-1,0 0 112,0 0 0,-5 0 0,1 0 0,-1 2-334,-2 3 1,0-3 0,-4 4-672,1 1 1,0-4 903,-5 7 0,-14 0 0,-2 5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7:13.03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61 7888,'0'-10'372,"0"0"1,2 6 0,3-2-232,5-1 1,5 5 0,3-3 0,4 4-83,1 1 0,-3 0 0,6 0 0,0 0 9,3 0 0,1 0 0,-2 0 1,-1 0-129,-2 0 1,-1 0 0,1 0 0,-3 0-133,0 0 0,-11 0 1,4 0-804,-1 0 1,-6 0 994,2 0 0,-7-7 0,4-2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7:13.27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29 15 7894,'-15'0'176,"6"0"1,4 0 0,10 0-1,5 0 19,4 0 1,3 0 0,1 0 0,4-2-185,1-3 1,-3 4 0,4-4-1,-2 3-40,-4 2 0,-1 0 0,-2 0-503,0 0 1,-2 2-568,-3 3 1099,-3-4 0,-7 13 0,0-6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7:13.44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0 7819,'0'15'0,"0"0"0,0 0 194,0 0 1,0 7 0,0 3 0,0 5 99,0 6 0,0 4 0,0 10 1,-2 4-180,-3-1 1,3 1 0,-3-7-1,4-2-481,1-6 0,0-8 1,0-6-403,0-4 0,0-13-398,0-8 1166,0-7 0,0-15 0,0-1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7:13.60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7255,'0'10'138,"2"-2"88,3-1 0,-4 4 1,6-2-114,0-1 1,-4 4 0,5-5 0,1-1-602,-1 1 0,-3 0 0,5-4-572,2 2 1060,-5 0 0,6-5 0,-5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7:14.16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166 0 8806,'7'9'222,"3"-4"1,-2 1 0,2 1-188,2 2 0,1-4 0,2 5-426,1 1 0,-6 3-62,0 1 1,-7 0-1,2 0 145,-3 0 1,-9 0 0,-3 0 0,-2 0 272,2 0 0,-3-1 0,3-3 0,-4-1 16,-1 2 1,5-5 0,2 0-1,-1-2 473,1 0-145,5 0 0,-2-5 1,10 0-198,5 0 1,3 0 0,2 0-1,2 0-152,3 0 0,-2 0 0,6 0 0,-2 0 84,-4 0 1,-1 0-1,-2 0 132,0 0-127,-7 6 1,4 3-1,-7 6 1,-1 0 66,-3 0 1,-1 2-1,-1 1 1,-4 4-72,-6 1 0,-4-4 0,-3 3 1,-4-2-118,-1 0 0,3 0 0,-6-5 0,0 0-87,-3 0 0,4-5 1,2-1-1,-1-3-186,1-2 0,3-3 0,-2-2 1,3-4 344,6-5 0,6-4 0,-1-1-685,1 0 709,2 0 0,10-5 1,2 0-1,1 3 149,4 5 0,0-1 0,0 4 0,-2 1 163,1 3 1,3 3 0,2 2 0,3 0-70,1 0 1,0 0 0,-5 2 0,0 3-178,0 5 1,5-1-1,0 1 1,1 1-259,0 3 1,-7-4 0,4 0 0,1 2-293,-3 1 0,1-3 1,-2-2 459,0-1 0,7-2 0,2-5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7:14.55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233 0 8795,'7'9'-52,"1"4"0,7-5-137,0 1 1,-5 3-1,-1-6 1,-3 3 4,-2 2 1,2-2-1,-1 1 1,-1 1-63,-3 3 0,-2 3 1,-4 1-1,-5 4 246,-4 1 0,-6 2 0,-2 6 0,-3-1 0,-7 0 0,2 0 0,-5 0 0,3-1 0,2-4 0,7-5 0,2-10 134,5-5 1,9-5 0,9-5 182,11-5 0,4-4 0,8-1 1,2-1-122,1-4 0,4 3 1,2-3-1,2 1-196,3-1 0,-6 3 0,3-3 1,-5 4-124,0 0 1,-6 6-1,-2 2 1,-1 0-589,-4-1 300,-8 6 1,-5-4 0,-10 7 410,-5 0 0,-3 0 0,-9 0 0,-1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7:14.72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136 15 7779,'-8'-6'195,"0"4"0,3-3 237,-5 3 1,1 4-223,-1 3 0,5 5 0,-3 8 0,1 6-157,4 4 0,-1 1 0,1 9 0,-4 1-109,-1-1 0,3-2 0,-3 0 0,1-2-1101,3-6 1,-2-7-265,1-1 1421,0-10 0,5-10 0,0-9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7:14.92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14 7771,'2'-8'312,"3"3"0,-3 10 1,3 5-60,-3 3-132,-2 9 1,1-4-1,3 6 1,2-1-11,3 1 1,-4-4 0,5 3 0,0-1-274,-2-4 1,6-6 0,-4-4 0,3-1 101,2-3 1,2-4-1,0-5 1,-1-6-316,-2-2 1,-3-4 0,5-1 0,-3-4-315,-3-1 0,2-2 689,-7-6 0,6 1 0,-2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0:44:45.345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1612 6908 7546,'0'-12'-453,"0"5"0,0 0 0,-1 4 499,-3-1 0,1 0 0,-5 4 42,-2 0 22,-1 0 1,-1 0-1,-1 0-2,1 0 1,-1 0-1,1 0-56,0 0 1,3 0 15,1 0 1,0 0 385,-5 0-264,7-6 0,-1 5-4,3-3 1,2 4-149,-2 4 1,3-1 0,2 5 75,3 2 0,-1-3-169,5 1 0,-1-4 1,3 3 95,-2-2 1,0 1 0,5-3 0,-1 1 21,0-1 1,1-2-1,1-1 1,1 0-23,1 0 0,6 4 0,-2 0 0,0-1 30,1-2 0,-2-1 0,3 0 1,-1 0 45,1 0 1,2 0 0,-1 0 0,-1 0-48,-1 0 0,-1 0 0,5 0 0,0 0-16,0 0 0,0 0 0,-1 0 1,1 0 16,0 0 0,3 0 0,-2 0 0,-3 0-82,1 0 0,-1 0 1,3 0-1,0 0 71,-1 0 0,7-1 0,-7-2 0,1-1-11,0 1 0,-1-2 0,0 1 0,-1 1-6,1 2 0,0-1 0,0-1 1,0-1-40,-1 1 0,-3 2 0,0 2 0,-1 2-52,0 1 1,3 2-1,-3-3 1,0 1 30,1-1 0,-2-1 0,3 1 0,-3 1 96,-1-1 0,-1-2 0,-5-1 1,1 0 21,-1 0 1,1 0 191,-1 0 1,0-4 0,1 0-241,-1 1 0,-1 1 1,-1-1-70,-2-1 1,-1-2-1,3 3-618,-2-1-471,-5 0-182,2 4 0,-3 0 1287,2 0 0,8 6 0,7 1 0</inkml:trace>
  <inkml:trace contextRef="#ctx0" brushRef="#br0" timeOffset="1">3572 6784 6268,'7'-5'-89,"0"3"0,-5-3 261,3-1 1,-1 6 91,-4 0 1,0 2-10,0 6 1,0-4-1,-2 3-167,-2-2 0,3 5-150,-3-2 1,2-1 143,2 1 0,2-5 88,2 1 1,3-2 0,5-2-29,0 0 0,1 0 0,-1 0-54,1 0 1,-1 0 0,2 0 0,1 0-99,2 0 1,-1 1 0,-2 2 0,1 2-26,2 2 1,5-4-1,-2 1 1,4-1-11,1 1 0,-1-3 1,3 4-1,0-4 87,2-1 1,4 0 0,-3 0-1,2 0 13,3 0 1,-1 0-1,0 0 1,0 0-6,0 0 0,-2 0 0,1 0 0,0 0-16,-1 0 0,2 1 0,-5 2 1,-2 3-59,0 0 0,2-1 0,-2 1 1,-2 1 5,-3 0 1,-5-3 0,2 5 0,0-1 101,0-1 0,-3 0 1,1-5-1,0 3 61,0-3 1,-1 0 0,-2-2 0,1 0-78,2 0 0,3 0 0,-3 0 0,-2 0-25,-1 0 0,-2 0 0,1 0 0,-1 0-12,0 0 1,1 0 0,-1 0-59,1 0 1,-5 0 0,0 0-286,2 0 0,1 4 0,1 0 0,1-1-13,-1-2 0,0-1 0,1 0 0,-1 0 199,1 0 0,3-4 0,1-2 0,-2 0-20,-1-4 1,-2 0 0,2 1 0,1 0 61,1 0 0,1-2 1,-5-2-1,1 2-615,-1 3 699,-5-3 0,4 4 0,-4-5 0</inkml:trace>
  <inkml:trace contextRef="#ctx0" brushRef="#br0" timeOffset="2">5804 6102 7954,'0'-12'-44,"0"-1"0,0 5 0,-1 0 366,-3-2 0,1 4 1,-4 1-1,0 1-114,0 0 0,3 0 1,-4 4-248,-2 0 0,-1 0 0,-1 0-142,-1 0 0,-3 5 0,-1 2 0,1 3 37,-2 2 1,-1-2-1,-6 6 1,0-2 125,0-2 0,2 5 1,1 1-1,1 0 12,-1 0 1,-1 2 0,-1-3 0,2-1 82,1 2 1,1-4-1,-5 4 1,2-1 20,2-1 0,-1 1 0,4-5 1,0 0-84,0 1 0,2 3 0,3 2 0,1 0-21,-1 0 1,2 4 0,2-1 0,0 2 0,0 2 0,-2 4 0,-2 1 1,1 1 38,0-1 0,3 3 0,2-4 0,1-2 19,-1 0 1,4 0 0,-1-1 0,2-4-48,2-2 0,2 0 0,2-3 0,4-2-59,3-1 1,3-6 0,1-1 0,3 0-27,1 0 0,1-4 0,2 1 0,-2-3 137,2-1 0,0-1 0,0-2 0,-1-3 48,1 0 0,2 1 1,0-1-1,1-1-78,0 0 1,4 3 0,1-3 0,2 0-48,2 0 0,-2 3 0,1-3 1,0 0-17,-1 0 0,0 3 1,-5-3-1,1 0 70,-5 0 1,2 0 0,-6-2-1,2 1 133,0-2 0,-6-1 1,1-2-1,-2 1-48,-1 0 0,-1-2 1,0-1-1,1-2-130,-1 2 0,1-3 0,-2 0 0,-2-1-196,-1-3 1,-5 4-1,3 0 1,-2 2 114,0-1 1,2-4 0,-4 3 0,2 0 85,-1 1 0,-1-5 0,-2 1 1,0-3 139,0 0 1,0-1 0,-2 0-1,-1 0-42,-1 0 0,-4 1 0,2-1 0,1 0-44,-1 0 0,-2 0 0,3 2 0,-1 1-97,1 1 1,-1 6 0,3-1 0,-2 2-66,-2 1 1,3 5 0,-4 1-1,-2 2 151,-1 2 1,-1 2-1,-1 1 1,-1 0-176,-2 0 1,1 5 0,-6 3 0,-1 3-273,-2 2 0,0 1 0,-1 1 1,1 3-203,4 1 0,-4-3 611,4 5 0,-4 5 0,-1 6 0</inkml:trace>
  <inkml:trace contextRef="#ctx0" brushRef="#br0" timeOffset="3">1960 15193 7164,'-13'0'-320,"1"0"1,-1 0-1,1 0 828,0 0 1,-1 0 0,1 0-1,-1 0-369,1 0 0,-2 0-207,-2 0 1,-2-4 0,-3 0 0,5-1 124,2 0 1,0 2 0,-1-4 0,-2 2 14,2 2 0,1-2 1,2 0-1,0 3 101,-1 0 0,-1 4 1,-1 0-1,-1 4 77,0 1 0,3 0 1,-1 2-1,-1 0-181,-2 0 0,1 1 1,3 0-1,0-2-107,-4 1 0,3 5 1,-2 1-1,2-1 54,1 1 0,-3 5 0,-1-2 0,2-1-174,1 1 1,2 4 0,0-1 0,-1 3 63,1 0 0,-1 1 0,2-1 0,2-2 43,1-2 0,3 0 1,-3 2-1,0-3 40,1-1 0,1 2 1,5-2-1,-2 0 2,-1 0 0,0 0 1,4-3-1,0 2 34,0-2 1,0 3 0,0-2 0,1 1 12,4 1 1,1-4 0,5 2 0,-1-2-84,-2-2 1,5 1 0,3-1 0,-1 1 12,-1-1 0,3 0 1,1 1-1,0-2 29,0-3 1,4 3-1,-3-3 71,0 3 0,0 2 0,-2-1 1,2 1-1,2-2-38,0-3 1,-5 3 0,5-4-1,1 1-52,1 0 0,2-3 0,0 1 1,-2 0-35,-2-3 1,2-2 0,-2-1-1,3 0 35,0 0 0,0 0 0,-2 0 1,-2 0 61,3 0 1,0-4 0,0 0 0,-1 0 35,-1-2 0,-2 5 0,2-3 0,-3 2 24,0 2 1,-4 0 0,2 0 0,-2 0-60,-2 0 0,1 0 1,1 0-1,1 0-21,1 0 0,1 0 0,-5-1 0,1-3 6,-1-5 0,5-2 0,-1-1 0,-1 0-61,-1-1 1,0-3 0,1-2-1,0 0 42,-4 0 1,4 0 0,-5 3 0,0-2 166,1 2 0,-2 1 1,1 2-130,-2 0 1,-4-4 0,3 1 0,-1 2 73,-4-3 1,1 0-1,0 1 1,1-3-200,-1-2 0,-2 0 0,-1-5 0,0 0-57,0 0 0,0-1 1,0-1-1,0-2 118,0 1 1,0 3 0,0 3 0,0 3 123,0 1 0,-1-3 1,-3 5-1,-3 1 36,0 1 0,-4 2 0,3-1 1,-3 1 0,-2-1 0,1 1 1,-1-2-1,0-1-203,-4-2 0,3 1 0,-2 3 1,1 1-106,-2 0 0,2-1 1,-6 2-1,1 2 115,0 0 1,-3 2-1,4-2 1,-2 1 203,0-2 0,5 4 0,-5 2 1,0 3-63,2 1 0,0 0 1,4 0-1,-2 0-350,2 0 1,-3 1 0,1 2-1,2 3-296,2 0 0,0-3 0,2 3-493,3-1 1,-2-2 1046,6 5 0,0 0 0,4 5 0</inkml:trace>
  <inkml:trace contextRef="#ctx0" brushRef="#br0" timeOffset="4">2406 16247 7948,'0'-8'-1280,"0"0"1166,0 5 132,0-3 1,-1 5 159,-3-3 183,2 2 267,-9-3 2,4 5-392,-5 0 1,5 1-117,3 3 1,2 3 0,2 6 0,2-1-42,2 0 1,3 2 0,7 1 0,1 3-65,1 2 1,2-4 0,-1 5 0,2 1 10,0 1 0,3-2 1,-4 0-1,0-1 59,0 0 0,3 2 0,-5-6 0,0-1 38,-3-1 1,0-1 0,-1-1-1,-1 0 55,-3 1 0,3-1 1,-4 1-123,0-1 0,3-4 0,-6 0-88,-1 2 1,2-3 0,-1 1-148,-1 2 1,-1-3-456,-2 1-280,0-5 267,-6 2 0,3-6 116,-5-3 0,5-3 0,-1-5 529,3-1 0,-5-5 0,-1-1 0</inkml:trace>
  <inkml:trace contextRef="#ctx0" brushRef="#br0" timeOffset="5">2220 16259 8001,'-7'0'367,"2"6"1,5 4-311,0 5 1,5-1 0,2 2-61,0-2 1,4 0 0,-3 1-1,3 1 1,0 0 119,-2-3 0,2 1 1,-3 1-1,3 2 2,1-2 1,-3-1 0,-3-2 28,0 1 1,2-5-385,-4 0-140,6 0 280,-9-1 1,1-7 0,-8-7 47,-1 0 0,5-4 0,-4 3 1,2-3 19,0-1 1,-2 3 0,4 1 0,-3-1-6,3-2 1,-4-2-1,2 1 1,1-1 34,2 1 0,1-1 1,0 1 70,0 0 0,0-1 1,0 1 52,0-1 1,0 5 0,0 0-32,0-2 1,1-1-1,2-1 261,1-1 0,6 1-239,-2 0 0,-1-1 1,1 2-1,2 2 1,1 2 14,1 1 1,2-2 0,1 4 0,3 1 30,1 2 1,-2 1-1,2 0 1,1 0-6,-1 0 1,-3 0 0,4 0 0,-2 0-94,-3 0 1,-2 0 0,0 0 0,-1 0-203,1 0 1,-5 1 0,0 2-660,2 1 1,-3 0-45,1-4 1,-5-5 0,2-4 839,1-2 0,1-1 0,5-1 0</inkml:trace>
  <inkml:trace contextRef="#ctx0" brushRef="#br0" timeOffset="6">18591 7417 7946,'-8'4'-22,"0"0"75,-2-1 1,4-1-1,1 1 657,-1 1-492,5 0-147,1-4 0,3-1 0,5-3 82,2-4 0,1-3 0,2-3 1,3-1-96,0-2 1,1-5 0,-5 1 0,1-1-16,-1 2 1,0-8 0,-1 2 0,-1-3-8,-2-1 0,-1-3 0,3 2 0,-3 1-20,-2 0 0,-1-3 0,-4 4 1,0 1-8,0 2 0,-1-3 0,-3-1 0,-4-1-74,-3 1 1,-2-3 0,1 4 0,-1 1 56,1 2 0,-5 3 1,1 2-1,1 5 132,1 2 1,2 3 0,-1 3 47,1 3 1,1 11 0,1 6 0,3 8-84,2 3 1,1 7-1,4 6 1,1 6-71,3 3 0,4 12 0,9-2 1,2 7-141,0 4 1,-7-31-1,0 0 1,7 33 0,-9-34-1,1 1-47,-1 1 1,0-1 0,10 27 0,0-4-1,-2-6 50,0-2 1,-4-2 0,1-2 0,-4-6 29,-3-6 0,-1 1 1,2-6-1,-4-2 58,1-1 0,-5-6 0,3-4 97,-2-2 0,-1-7-89,3-3 0,-3-8 0,4-6 0,-4-5-64,-1-6 0,4-3 1,2-4-1,1-2 16,2-2 0,2 3 0,2-3 57,-1 2 0,0 1 0,1 4 1,-1 2 58,1 2 0,-1-1 0,0 6 0,1 0 0,-1 4 81,1 4 1,-1-2 0,0 6 6,1 1 0,3 2 0,1 1 0,-2 0-12,-1 0 1,-2 4 0,2 0 0,1 0 3,2 2 0,-1 1 0,-3 5 0,-1 0-109,0 1 0,1-4 0,-1 1 1,-1 1-224,-2-1 0,0-1 1,-3 2-1,-1-1-86,1-2-332,-2-5 1,0 1 0,0-8 0,0-6 623,2-5 0,1-4 0,5-6 0</inkml:trace>
  <inkml:trace contextRef="#ctx0" brushRef="#br0" timeOffset="7">19186 7144 7946,'-12'0'216,"0"0"1,-1 0 0,1 0 154,-1 0 1,1 0-1017,0 0-212,5 0 1,3 0 856,8 0 0,3-6 0,5-1 0</inkml:trace>
  <inkml:trace contextRef="#ctx0" brushRef="#br0" timeOffset="8">19335 7293 7946,'21'1'0,"0"2"97,1 1 1,0 0 0,0-4 0,-3-1 172,-1-4 0,0 3 0,-3-7 0,2 0-97,-2-2 0,3-2 0,-2 1 0,-1-2-54,-1-2 1,-6 2-1,-1-4 1,-1 1-9,-3 1 0,-2-1 0,-1 5 1,0 0-243,0-1 1,-4 1-1,-2 1 1,-1 1 99,-2 2 1,-6 5 0,-2-1 0,2 3 59,1 1 0,2 0 1,-1 1-1,1 4 43,-1 8 0,7 1 1,0 6-1,2 2-22,0 2 0,1 1 1,7-1-1,4 0-47,3-4 0,7 3 0,3-7 0,2-2-140,2-5 1,1-3 0,2-6-1,2-1-47,2-4 0,-4-1 1,1-8-1,-3-1-34,-1-2 1,-1-5-1,1 1 1,-1-1-67,-4 2 1,2-8 0,-5 3 0,-2-2-109,-1-4 0,-2 0 0,-1-6 0,-1-1 342,-2 1 0,-5-4 0,1-3 1,-3-2 22,-1-1 1,-1-12 0,-5 4-1,-5-3 156,-4-3 0,-7 2 0,2 0 0,-2 4 51,1 4 0,-3-2 0,4 9 0,-4 2 330,0 4 1,0 8 0,3 9 0,5 5 108,2 2 1,2 7 0,-1 4-295,1 6 0,4 8 1,1 9-1,1 3 3,3 7 0,6 9 0,3 4 0,2 2-72,6 6 1,0 4-1,6 7 1,1-1-220,-2-3 0,5 1 0,-4-5 0,4-3-407,1-4 1,-1-5-1,3-6 1,0-3-76,2-4 1,1-8 0,-2-6 0,1-4 91,-2-3 1,0-5 0,-4 1 30,-2-2 1,2-2 0,-4 0 0,1-2 0,-4-2 41,-2-4 0,3-7 1,0-3-1,1-2 155,0-2 1,3-5 0,-3-2 0,0 1 237,0 2 1,2-3-1,-3 0 1,-2 2-77,-1 0 1,-2 3 0,-1-1 0,-2 1 182,-5 4 0,-3-2 1,-2 4-1,-3 0 219,-5 0 0,-2 3 0,-3 5 0,-1 3-85,-1 2 1,-1 1-1,5 5 1,-1 3-143,1 4 0,-4 5 0,-1 3 0,3 6-85,5 6 1,-2 2 0,4 5 0,0-2-15,3 1 0,2 1 0,4-1 1,2-2-148,4-2 0,0-6 0,3-8 0,3-2-143,0-2 1,5-5 0,2-3-1,1-2 11,-1-2 0,2-10 0,-1-4 0,3-2-84,0-2 1,2-8 0,-6-1 0,1-1 121,-1-3 0,-1-3 1,-6 2-1,-3-2 125,0-4 1,-5 7 0,-2-9 0,-3 0 29,-1 1 0,-7-5 0,-4-1 0,-4-4-44,0 0 0,-4-1 0,-2 2 0,-3 1 18,0 2 1,0 6 0,2 2-1,3 8 49,1 7 0,-3 4 0,5 6 1,1 0 145,1 4 0,-3 1 1,1 5-1,1-3-120,1 3 1,-3 0 0,1 1-1,1-2-110,1-1 1,1-1-1,1 0 1,0-2 54,-1 1 1,1-4-1,-1 4-3,1 0 0,4 3 1,1 0 26,1 6 0,4 9 1,6 10-1,4 6 105,3 5 0,7 7 1,3 3-1,3-1-264,5 1 0,-2 2 1,3-3-1,-1-4-246,0-3 1,1-5 0,-2-5 0,1-2 16,-2-2 1,-1-4-1,-2-8 1,-2-2-357,-2-1 1,-4 2 0,0-4 0,-2 0 698,-2 2 0,1-5 0,-1 5 0</inkml:trace>
  <inkml:trace contextRef="#ctx0" brushRef="#br0" timeOffset="9">20836 6152 8246,'8'-6'0,"-1"-2"621,-1-3 0,-2-2-363,-4 1 1,-2 4-1,-2 1 1,-4 1-5,-3 4 0,-1 6 1,-2 4-1,-1 3 46,-2 1 1,1 5 0,3 1 0,1 0-238,-1 0 0,6-2 0,3-3 0,3-1-212,1 0 0,1 1 0,5-1 1,6-1 151,7-3 0,6-1 0,4-4 0,4 1-50,3-1 1,3 0-1,1 0 1,1 2 240,-1 2 1,-1-3 0,-4 4-1,-2 1 58,-4-3 0,-4 6 0,-4-4 0,-6 3 8,-5 1 0,-5 1 0,-5-1 0,-1 0-52,-3 1 0,-3-1 0,-6 1 0,1-1-850,0 0 0,-1-1 1,1-1-1,-1-2-2999,1 2 3641,0 1 0,-6 1 0,-2 1 0</inkml:trace>
  <inkml:trace contextRef="#ctx0" brushRef="#br0" timeOffset="10">19261 13097 8005,'-6'-7'207,"1"0"1,-5 4 0,3-2 130,2-2 0,-5-1 1,3-5-1,-1 1-45,0-1 1,5 1 0,-3 0-154,1-1 1,4-1 0,-4-1 0,4-3-108,1-1 0,0 4 0,1-3 0,2 1-41,1 1 0,5-1 1,-4 6-1,1 2-25,-1 0 0,5 7 1,-2-2 1,3 2 1,1 4 0,2 2 0,1 4 161,2 3 0,1 7 1,-3 3-1,2 2-31,-2 2 1,-3 4-1,-2 1 1,-2 0-28,2 1 0,-5 2 1,-1-4-1,-2-2-172,-2-1 1,0-2 0,0-2 0,0-3-34,0-1 1,0-1-279,0-5 1,0-8 349,0-8 0,0-4 1,0-13-1,0-2 6,0-5 0,0-2 0,0-5 1,1 2 15,3-1 1,-1-1 0,5 0-1,2 0 214,1 1 1,1-1-1,1 8 1,-2-1-111,-3 5 1,3-1 0,-3 8-1,2 1 35,-2 1 1,3 7-252,-3 3 0,2 4 1,-2 4-1,-2 6 155,-1 5 0,1-1 1,4 3-1,-4 1 92,0 3 0,4-2 0,-2 2 0,2 0 104,-2-2 1,3 0-1,-3-4 1,3 2-202,2-2 1,-5-5-1,0-2 41,2 2 0,-1-3-204,0 1 1,0-7 0,-5-1 93,-1-7 1,3-4 0,-2-3-1,-1-2-3,-2-5 1,3-2 0,0-2 0,-1-1-154,-2-3 0,3 1 0,2-3 0,-1 0 82,1 4 1,4 2 0,-2 3-1,2 3 124,-2 1 0,3 3 1,-3 6-1,3 5 275,2 3 1,-1 1 0,0 1-1,2 3 39,3 5 0,-2 6 0,4 3 0,0 0-168,1-1 0,-1 4 1,3-4-1,-3-2-584,-1-1 1,0-3 0,-3-2-1,2-2 238,-2-1 1,3-2 0,-2-4 0,0 0-1164,-3 0 0,0-2 1382,-1-2 0,1-8 0,-1-7 0</inkml:trace>
  <inkml:trace contextRef="#ctx0" brushRef="#br0" timeOffset="11">20315 12514 7994,'7'-6'210,"-3"6"1,-3 6 0,-1 6 20,0 1 0,2-2 0,1-2-279,1 0 1,5-7 86,0 3 0,-2-7 1,-1-5-1,1-6-18,0-5 0,-3-3 1,3-4-1,-1 0-5,-4 1 1,4-3-1,-2 0 1,-1-2 47,-2 1 0,-1 2 1,0 1-1,-1 2 29,-3 2 0,-3-1 0,-6 6 0,1 0-4,0 3 0,-1 6 1,1 3-26,-1 2 1,1 4 0,1 3-1,3 8 5,4 6 1,2 10-1,2 4 1,2 3 55,2 1 1,4 4 0,7 1 0,3-4-73,1-3 0,2-5 0,4-7 0,0-2-146,-1-4 0,-1-9 0,-1-4 0,1-3 14,-1-1 0,0-5 0,2-5 0,-2-5-61,-2-6 0,0-2 0,2-3 0,-3-3-237,-1-4 1,0-3 0,-3-1-1,0 0 93,-4-1 1,1 0 0,-5-2 0,0-2 84,-3 2 0,-2-2 1,-2 0-1,0 1 205,0-2 1,-6 3-1,-3-5 1,-5-1 68,-3 2 0,-9-3 0,0 6 0,-4 0 35,-5-2 1,5 4-1,-1 0 1,3 5 57,-1 10 0,1 0 0,6 8 0,3 2 88,1 4 1,1 5-1,5 5 19,-1 0 0,7 7 0,1 5 0,4 7-102,1 5 1,7 6-1,7 3 1,8 4-148,5 5 0,8 2 0,-1 5 1,5 2 3,2 3 0,1-1 1,-4 2-1,1-4-264,-2-7 0,1-6 0,-9-5 0,-1-4 49,-2-3 0,-5-6 0,-2-4 1,-1-3-25,-3-5 0,-1 2 0,-2-5-390,1 2 427,-6-4 0,-3-3 0,-7-8 0,-4-5-27,-4-3 0,0 0 1,-11-4-1,-3-2-19,-2-2 0,-12-5 0,1-1 0,-4 1 218,-1 3 0,-2-2 0,4 9 0,1 0 20,1 2 0,6 8 0,1 2 1,3 1 386,6 3 1,4 2-273,6 1 0,6 6 1,6 2-1,7 4 170,6 5 0,10 2 1,1 4-1,6-2-225,3-4 1,0 1 0,2-2-100,-1-1 1,-5-6 0,1-5 0,-3-4 0,-1-4 11,0-5 0,-2-3 0,-1-5 0,-3-3 34,-1-4 0,-1-1 1,-5 1-1,1-3-83,-1-1 1,-5 1 0,-2-2 0,-1 3 1,1 1 1,-3 1 0,-6-1 0,-4 0 44,-3 0 1,-1 2 0,-2 1 0,0 2-8,2 3 1,-4 4-1,8 6 54,-3 2 0,4 3 0,3 11 0,4 9 151,4 8 0,5 1 1,6 8-1,3 3-33,1 6 1,2 3-1,3 0 1,1-1-94,0 0 1,0-8 0,0-5-1,-2-6-27,-2-2 0,-2-7 0,-4-4 0,2-6-174,-2-2 1,-1-2-1,-2-4 1,0-2-133,1-2 0,-1 0 0,-1-7 0,-1-3 134,-2 0 1,-5-1 0,2-1 0,0-4 73,-1 1 1,0-3 0,-3 4 0,2 0-24,1 0 0,2 6 0,-2 4 214,4-2 0,-1 5 0,1 0 1,0 5 14,-1 5 0,4 1 1,-1 7-1,4-1-63,2 1 1,2-1-1,-3-1 1,2-1-65,-2-2 0,3-1 0,-1 1 0,-1-4 17,2-2 0,-4-2 0,2 0 0,-2-2 33,-2-2 0,-3-3 0,-2-7 0,0-1 82,-1-1 1,-3-5-1,1 3 1,-2-1-54,-2-3 0,-6 0 0,-2 0 1,-3 1 16,-2-1 0,-3 4 1,-1 2-1,2 2-183,1 1 0,-2 2 0,-1 3 1,2 4-112,1 3 1,-2 2-1,-1 3 1,2 6-257,1 5 0,6 4 1,1 6-1,2-2-238,2-2 0,2 1 675,1-5 0,5-1 0,2-3 0</inkml:trace>
  <inkml:trace contextRef="#ctx0" brushRef="#br0" timeOffset="12">21741 11571 7569,'-12'0'-411,"0"0"0,-1 0 444,1 0 1,-1 0 0,1 0 374,-1 0 0,1 0-217,0 0 0,3 2-33,1 2 0,1 3 1,-1 5 297,4 1 0,2 3 1,4 1-1,2-2-452,4-1 1,-1-2 0,1 0-1,2 1-85,1-1 1,1-5-1,1-3 1,-1-2 110,1-2 1,-1-2 0,-1-2 0,-1-4 35,-2-3 1,-1-3 0,3-3 0,-4-3-33,0-4 1,-2-5-1,-4-1 1,0-2-62,0-2 0,-1-2 0,-3-1 0,-5-2-133,-2-2 1,-7-3-1,-4-6 1,-4 2 16,-3 3 0,-5-4 1,1 4-1,-3-3 108,-1-2 1,-1 5-1,1 1 1,1 2 136,3 6 0,4 6 0,9 11 1,3 5 31,3 4 0,3 9 0,3 2 0,4 10 22,3 9 0,2 10 0,5 7 0,6 9 10,7 6 0,6 4 0,4 8 0,-13-32 0,1-1-168,1 0 0,0 0 1,0 1-1,1 0 1,17 21-247,-3 0 0,3-9 1,-3-7-1,1-8 0,1-7-604,-2-5 1,-4-5 0,2-4 0,0-4 851,-4-2 0,0-2 0,-3 0 0,1-6 0,0-1 0</inkml:trace>
  <inkml:trace contextRef="#ctx0" brushRef="#br0" timeOffset="13">22014 11398 7836,'4'-24'-4,"0"4"0,1-4 1,-5 4-1,0-4 140,0-1 1,0 6-1,-2 1 1,-2 3 252,-4 3 0,1-4 1,-1 10-140,-2-1 1,-1 1-1,-1 7 1,-1 4-86,1 3 1,-1 3 0,1 3 0,0 1-72,-1 1 0,2 5 0,3-3-195,4 1 1,4-4 0,4 1 0,5-7-175,7-5 0,-1-2 1,7-2-1,3-2 232,2-2 0,8 1 0,-2-5 0,1-1 263,-1-2 0,2 0 0,-5 2 0,-1 5 108,-3 3 0,0 1 0,-9 0 0,-2 1 136,-1 3 1,-7 3-1,-3 7 1,-4 1-385,-4 2 1,-3 5 0,-7-2 0,-1 2-116,-2-1 0,-3 1 0,2-4 0,0 0 35,0 0 0,-4-2 0,3-3 0</inkml:trace>
  <inkml:trace contextRef="#ctx0" brushRef="#br0" timeOffset="14">2282 7181 8071,'0'-12'0,"-1"-1"-112,-3 1 1,2-1-1,-2 1 1,1 1-1,0 1 383,-1 2 0,-1 5 1,1-1 225,-5 3 0,0 2 1,-1 3-373,2 5 0,1 7 0,-3 5 0,2 2 42,-2 2 1,5 5 0,-1 5 0,2 3-44,0 4 1,0 0 0,4-2-1,0 3-104,0 1 0,0-3 0,-1 4 0,-2-3-183,-1-2 0,-2-3 0,3-3 0,-2-6-83,-2-1 1,3-4 0,-3-2 0,0-5-250,0-2 495,5-2 0,-10 1 0,6-1 0</inkml:trace>
  <inkml:trace contextRef="#ctx0" brushRef="#br0" timeOffset="15">2356 7156 8056,'21'-16'0,"0"-1"0,1 2-64,1 1 1,8-2-1,0-1 100,1 2 1,4 1 0,-3 3 0,3 1 0,0 4 207,-3 0 1,5-2 0,-3 4-1,0 1-72,5 2 1,-2 1 0,3 0 0,-1 0 32,1 0 1,-2 0 0,4 0 0,-2-2-89,0-2 0,5 1 0,-4-4 0,1 0-49,0 1 1,7-1-1,-4-3 1,1 2-20,1-2 0,-1 3 0,0-1 1,-1 0 22,0 1 1,3-3 0,0 5 0,1-1-16,0 1 1,-1-1 0,1 3 0,-1-1-34,1 1 0,-6 2 0,-1 2 0,-2 2 18,0 1 1,5 6-1,-5-3 1,-1 0-138,-1-3 1,-2 1-1,0 0 1,0-3 72,1 0 0,0-2 0,2 0 0,0 0 6,-4 0 1,3-4 0,-5-2 0,3 1 85,-1-1 1,-3-2 0,0 2 0,-4 1 37,-3-1 0,3 2 1,0 4-1,-1 0-57,-2 0 0,-5 4 1,-1 2-1,1 1-35,-2 2 1,3 1 0,-4 0 0,0-2-130,0 1 1,-1 3 0,-5 0 0,0-1 53,1-3 1,1 3 0,-1-3 0,1 2 60,-3-2 1,-1 3-1,2-2 1,-1 2 33,-2 1 1,2 1 0,-3-2 0,1-2-62,0-1 1,0 2-1,-3 5 1,-1 2-61,1-2 0,-2 3 0,-4 0 0,0 1 48,0 3 0,4-4 0,0 0 0,-1-1 99,-2-1 1,-1 5 0,0-5 0,2-2 25,2-4 0,-3 1 0,3-3 39,-2 3 0,-8 0-65,-2-3 0,-3 2 1,-1-6-1,-1-1-54,1-2 1,4-1 0,-1 0-32,0 0 0,-2 0 0,-2 0-19,1 0 1,-1 0 0,1 0-125,0 0 1,-1 0-1,1-1 95,-1-3 1,1 2 0,0-3 0,-1 1-23,1 0 1,-1-1 0,1 5 0,0 0 91,-1 0 0,1 0 1,-1 0-1,1 0 4,0 0 1,-1 2-1,1 1 1,-2 2-42,-3 2 0,4-3 1,-4 3-1,2-2 24,-2-2 0,0 3 1,-6-1-1,1 1-2,-4-1 1,0 4 0,-7-4-1,-1 2-19,-2 3 1,-1-4 0,-1 3 0,1 0-54,0 2 0,0-2 0,1-2 1,1-1-3,2 1 0,0 0 0,-4 2 0,1-4 17,3 1 1,-3-4 0,3 5 0,-3 0 114,-1 0 1,-4-3 0,-2 3 0,-1 0 120,-3 0 1,-4-3 0,-4 3 0,-4 0-68,0 0 0,-1-3 1,0 3-1,2-2 58,4-2 1,-1 2 0,1 0 0,2-3-266,1 0 0,1-2 0,-1 0 0,0 0-85,2 0 1,-9 0-1,5-2 1,-3 0 150,-2-3 0,0 1 1,-4 4-1,0 2 183,0 2 0,0 3 1,0 5-1,1 0 116,4 1 1,-3-1-1,8 1 1,4-1-160,5 0 0,4 1 1,2-2-1,1-1-254,3-2 1,-1-1-1,4 2 1,-1-2 131,1-1 1,-3-1-1,3-2 1,-1 1 27,1-1 1,-5 2-1,4 0 1,-1-1 56,3 1 0,0-3 0,3 2 1,3-3 242,-1-1 1,5 0 0,0 0 0,1 0-386,2 0 1,7 0 0,1 0-348,-2 0-1133,4 0 1,2 0 1563,8 0 0,9 0 0,6 0 0</inkml:trace>
  <inkml:trace contextRef="#ctx0" brushRef="#br0" timeOffset="16">2307 8806 7648,'-13'0'0,"2"-2"-482,3-2 1,3-3 437,5-5 0,-2 1 0,-1 1 229,-1 2 0,-5 5 0,0-1 232,-2 3 1,0 6 0,2 3 0,0 5-27,0 3 0,2 4 0,0 6 0,0 3-315,0 4 1,5 11 0,-3 4 0,4 3-24,1 6 0,0 6 1,0 3-1,0-1-131,0-2 0,0 1 1,0-4-1,-1-4-332,-4-3 0,0-6 0,-5-6 0,2-3 185,-2-5 1,5-4-1,-1-9 1,2-3 224,0-3 0,0-2 0,4 0 0</inkml:trace>
  <inkml:trace contextRef="#ctx0" brushRef="#br0" timeOffset="17">2406 8992 8005,'25'-14'-1,"1"-1"1,3-2 0,4 2 329,3 1 1,7-2 0,2-1 0,5 1-329,3-2 0,4 4 0,4-3 1,-4 5 22,-3 4 1,3-3-1,1 4 1,1-1-43,-1-1 1,1 7 0,-4-3 0,0 3 163,0-2 1,7 2 0,-2-2 0,-1 3-63,1 1 0,1 0 0,1 0 1,0 0-153,0 0 0,0 4 0,0 0 0,0-1-4,0-2 1,-5 3 0,-2 0 0,-3 0 141,-2 2 0,6-5 1,-6 3-1,0-1 148,-4 1 0,1-2 0,-5 3 0,-2-1-15,-2 1 0,-2 4 0,-2-2 0,-2 1-130,-2 1 0,-1-1 0,-4 4 0,0 1-374,0-1 0,0 0 0,-2 1 1,-2-1 223,-5 1 1,-2-5 0,-2 0 0,1 2 114,-1 1 1,1-3 0,-1 0 206,0 2 0,-1 1 1,-2 2-119,-5-1 1,-3 0 0,-1 2-1,0 1-187,0 2 1,-5 3 0,-4-2 0,-2 2 16,-1 2 0,1 0 1,1 0-1,3-2-29,2 3 0,-1-1 0,4 0 0,-3-3 32,3-1 0,0 3 0,2-4-336,0 3 275,0-5 1,0 3 0,0-6 96,0 1 0,-1-1 0,-2 0 27,-1 1 0,-4-5 1,2-1-1,1 0 311,-1 0 0,-3-5-225,0 3 0,-2 0-195,-1-1 1,4 0-13,-1-4 0,3 2 0,-4 1 0,2 1 56,-2-2 0,3 0 1,-1-2-1,-3 0-39,-4 0 1,-1 0 0,-6 0 315,-4 0 0,0 1 0,-7 2 0,-1 1 1,-2 0-150,-2 2 0,0-4 0,-1 5 0,1 0-98,2 0 0,1-4 0,-2 2 0,1 0-146,3-1 1,-7 4 0,3-4 0,-3 0-129,-3 2 0,4-5 0,-8 5 0,-3-1 151,-2 3 0,-12 2 0,2 0 0,-1-2 290,0 2 0,3 1 0,4 0 1,5-2-17,3 0 1,1-7 0,7 2-133,-2-2 0,1-2 1,2 0-1,-1 0-180,-1 0 1,-2 0 0,3 0 0,-2 0 0,-2 0 237,-3 0 1,-3 1 0,-4 3 0,-2 5 139,-1 2 1,-7 1 0,3 2 0,2 1 53,4 2 0,5-1 0,5-4 0,5-1-87,5-2 0,1 2 1,5-4-1,1 0-425,2-3 1,1 1 0,0-1 0,1 0-51,-1 2 0,0-5 0,0 3 0,0-1 23,1 1 0,4-1 1,4 4-1,2-1-1849,2-4 2129,5 5 0,7-5 0,7 3 0</inkml:trace>
  <inkml:trace contextRef="#ctx0" brushRef="#br0" timeOffset="18">16470 6970 8123,'-1'-7'167,"-3"3"88,-4 3 1,-3 1 0,-1 1 0,3 3-1,1 4 1,-1 5-103,2 3 1,-2 4 0,3 6 0,1 3-41,-1 4 1,2 3 0,4 4 0,0 4 36,0 5 0,4 8 1,2-1-1,-1 4-76,1 3 1,2 6 0,-4 0-1,-2-34 1,0 2-145,1 0 0,0 1 0,-2-1 1,-1-1-1,2 0 0,0-1 0,0 35-92,-2-1 1,0-33 0,0-1-1,0 32 1,-2-4 60,-2-4 1,-3-1-1,-5-8 1,1-6-32,3-4 1,-3-3 0,2-1 0,-2-2 304,-1-1 0,-1-9 0,2-1 0,2-3 411,1-5 0,-1-2-622,-3 0 1,-1-8-38,1-5 0,4-7 0,1-9 0,1-5 30,4-2 0,-4-2 0,2-1 1,1-2-104,2-1 1,2-5 0,2 1 0,1-3 123,-1-1 1,4-5-1,0 0 1,0-2 12,-3-3 1,1-1-1,-1-2 1,-1-1 5,-2-3 0,-1 3 0,2-4 1,1 1-6,1 1 0,1-7 1,-2 1-1,3-3 17,0 0 1,3-3-1,3 9 1,-1-2 28,-3 0 0,3 10 0,-4-2 0,0 3 126,-3 3 0,2 2 1,-2 6-1,-1 3 40,-2 4 0,-1 4 0,0 4 0,-1 5 381,-3 2-480,2 7 1,-3 3 0,5 9-143,0 8 0,0 6 0,1 11 0,3 9-68,4 9 0,3 14 0,-4-25 1,0 1-1,1 2 0,-1 1 10,2 1 0,-1 1 0,1 3 0,0 1 1,-1 0-1,-1 1 0,1 0 0,1 0-54,-2 0 0,1-1 1,-2 1-1,0-1 1,-1-3-1,0-1 0,-1-1 1,0-1 138,1 0 0,0-1 0,-2-4 0,-1-1 0,1 0 0,-2 0 0,1 27 86,-2-8 1,0-2 0,0-12-1,0-3 95,0-2 1,0-9 0,-2 0 0,-2-7-25,-4-5 0,1 0 0,0-9 0,0 1-90,0-1 0,3-2 0,-4-7 1,0-6-37,1-5 1,-4-6 0,4-7-1,-1-7-165,-1-5 0,7-5 1,-3-10-1,4-6 32,1-4 1,0 29 0,0-1 0,0 0 0,0 0 0,0-3 0,0 1 36,0 1 0,0-1 0,0-5 1,0 0-1,0 3 0,0 0 1,0-1-1,0 0 18,0 0 1,0 0-1,0 4 1,-1 1 0,0-2-1,-1 2 1,-1 1-1,0 1 209,-3-32 1,1 6-1,-1 8 1,0 3 197,3 4 1,-2 5 0,1 8 0,1 5 36,1 6 1,2 7-269,0 11 1,6 14-1,2 19 1,2 12-65,-2 10 0,0-16 0,-1 2 0,0 3 0,-1 2 0,1 3 0,1 0-246,1 3 0,0 0 1,-2 0-1,1 0 1,1 3-1,1 1 1,0-2-1,0-1-564,-1-1 0,1-1 0,0-5 1,1-1 756,1-3 0,0-2 0,1-1 0,-1-1 0,0 0 0,1-2 0,12 29 0</inkml:trace>
  <inkml:trace contextRef="#ctx0" brushRef="#br0" timeOffset="19">16793 7131 8236,'12'14'61,"1"1"1,-1 2 0,-1-2 173,-3-1 1,3 0 0,-4 2 0,1 3-227,1 1 0,-1 2 0,4-6 1,1 1-408,-1 1 1,1-5 159,-1 4 0,-1-7-122,-3-2 0,2-7 0,-6-1 164,-1-7 0,-2-4 0,-1-1 0,0 0 196,0-1 0,0 1 0,-1-1 0,-2 1-32,-1 0 1,-6-1 0,3-1 0,-1-1 277,0-1 0,4-1 0,-5 5 0,0-1 97,-2 1 0,-2-5 0,1 1 0,0-1 8,-1-1 1,5 5 0,1-5 0,0 0-22,0-3 0,4 2 0,-1 0 1,3 1 28,1 2 0,1 3 0,3 2-257,5 2 0,2 4 0,3 5 0,1 0-145,1 0 1,5 0 0,-3 1 0,0 3 27,0 5 0,-2 2 1,-3 1-1,-1 1-145,0-1 0,-5 2 0,-3 1-47,-2 1 1,-2 5 0,0-4 0,0-2 0,0-1-1094,0-2 254,0-5 1,0-7 0,0-10 1045,0-5 0,0-4 0,0-6 0</inkml:trace>
  <inkml:trace contextRef="#ctx0" brushRef="#br0" timeOffset="20">17140 6921 8189,'12'-6'-849,"-5"3"479,-3-5 0,-4 1 887,-4-1 0,-1-3 1,-5 4-7,2 0 1,1-4 0,-1 3-320,4-3 0,2-2 1,2 1-1,0-1-50,0 1 1,0 0 0,0-1-171,0 1 0,4-1 0,2 2 0,1 2-45,2 1 0,2 5 1,2-1-1,-1 2-4,1 2 1,-1 6 0,0 3 0,1 5 150,-1 3 0,1 1 0,-1-3 0,0 1-196,1 0 0,-1-7 0,1-2 0,-1-1 78,0-4 0,1-2 0,1-4 0,-1-4-338,0-3 1,6-3-1,-6-2 1,0-4 27,1 1 1,-1-4-1,-1 2 1,0-1 353,1 1 0,-5-2 0,-1 2 0,0-1-129,0 1 0,-5 2 0,4 4 0,-2-2 76,0 2 0,0 1 0,-4 2 1124,0 0-509,6 5 0,-5 3 0,3 8 1,-2 5-325,-2 7 1,4-3-1,0 5 1,-1-1-418,-2-1 1,-1-3 0,2-5 66,2 2 1,-3-6 0,5-4-584,-1-7 1,-4-4-1,4-2 1,-4 1 694,-1 0 0,0-1 0,-1 1-84,-4-1 1,-1 1 0,-8 1 0,-1 1 108,-2 2 1,-4 4 0,5-3 0,1 2 174,1 2 1,3-4-356,3-1 0,2-3-285,6-2 440,6 1 0,1-1 0,5 1 0</inkml:trace>
  <inkml:trace contextRef="#ctx0" brushRef="#br0" timeOffset="21">17512 6350 7977,'13'11'35,"-1"-3"0,-4 3 1,0-4-1,2 1 172,1 1 0,6-7 0,1 4 0,1-2-256,3 0 0,-3 0 0,1-4 0,-1 0 44,0 0 0,-4 0 0,2 0 0,-3-1 61,-2-3 1,0-2 0,-1-3-1,-1 0 33,-2 0 0,-5-2 0,1-2 0,-1 0 135,1-4 1,-3 2-1,4-6 1,-4 1-145,-1 0 0,0-3 0,0 4 0,0-1-573,0 4 0,4-2 1,2 3-1,-1 2 136,1 4 0,3 6 0,0-1 214,2 2 1,-3 2 0,0 0 341,2 0 0,1 0 0,0-1 97,-3-3 0,2 1 0,-5-7 0,1-2-56,-1-3 1,4-2-1,-4 4 1,1-3 76,-1 0 0,-1-1 535,-4 5-760,0 0 0,-4 10 0,0 8 0,1 7-163,2 8 1,1-2-1,0 1 1,0-1 167,0 0 1,4-4 0,1 1 0,2-7-170,3-5 1,1-2 0,1-2-1,2-2 4,3-2 0,-3-4 0,2-7 0,-2-3 10,-2-1 1,-1 2-1,-1-2 1,-3 1 72,-2 3 1,1 1 0,-3 2 452,1-1-260,0 1-62,-4 5 1,1 1-1,3 6 65,5 0-216,-4 0 0,6-5 1,-3-3-1,3-5-76,2-3 1,-1-4-1,1-6 1,-1-3-35,0-4 0,5-3 0,0-2 1,-2-2 48,-2-2 1,0 1 0,-1 4-1,-1 0 38,-2-1 0,-4 1 1,-5 0-1,0 0 20,0 0 1,-3-1 0,-4 1 0,-6-1-119,-5-4 1,-3 4-1,-5-4 1,-2 5-29,-1 4 0,0-1 1,5 6-1,0 5 61,4 5 1,2 5 0,5 4 317,1 0 1,1 9-1,3 3 1,3 10 103,4 4 1,11 10 0,3 7 0,4 5-5,1 2 1,5 10 0,1-3 0,3 0-290,1-1 0,-2-3 1,0 1-1,0-8-98,-1-7 0,3-5 0,-8-4 0,3-5-127,-3-2 1,2-3-1,-5-1-91,-2-2 1,-5-5 123,-2 1 0,-11 1 1,-1-1-1,-7-1 35,-6-2 0,-3-1 0,-8 0 0,-4 0-271,-3 0 0,0 0 0,-5 0 1,4 0 232,3 0 1,7 5 0,0 0-1,7 2 284,5 3 1,0 1 0,10 1 224,1 0 1,13-1-1,6-2 1,8-5-28,5-3 1,2-1 0,7-2 0,-1-5-75,0-6 0,4-12 0,1 1 1,-2-4-43,-2-2 1,4-6 0,-1-5 0,-2 1-164,-5 1 0,2 2 0,-4-2 0,-1 1 13,-2 0 0,-8 0 0,-5 8 0,-2-1-270,-1 1 1,-7 1-1,-1 6 1,-4 2 179,-1 4 1,0 4 0,-1 2 0,-4 2 3,-3 5 0,-3 5 0,-1 8 181,-1 7 0,6 10 0,3 5 1,3 0 304,1 4 1,1-1-1,5 1 1,6-5-74,8-4 1,7-1 0,3-11 0,1-4-107,-1-4 0,9-3 0,-2-7 1,3-6-1178,3-5 1,-5-5 0,3-8 0,-3-2 295,-5-2 0,1 4 1,-5 0-1,-1 3 603,-2 4 0,-1 3 0,-1 6 0</inkml:trace>
  <inkml:trace contextRef="#ctx0" brushRef="#br0" timeOffset="22">16024 10951 7932,'0'-12'0,"-2"1"-746,-2 3 1,2-2 1112,-7 6 1,5-4-154,-4 3-305,5 1 1,-4 4 0,4 2 0,-2 0-121,-2 3 0,3 3 1,-3-3 444,2 2 0,-4-3 0,4 5 11,-2 0 1,3 1-1,-3 0 1,1-2-122,4 1 1,-4 7 0,1 2 271,-2 1-313,4 1 1,-4 5 0,4 0 0,-1 1-92,1 3 1,-2 0 0,1 7 0,0 4-59,-2 3 1,5 2 0,-5 6-1,2 1 25,0 2 1,0 5 0,2-1 0,0 3 18,-2 1-1571,-1 0 1592,5 6 1,0-33-1,0 1-17,0 1 0,0 1 1,1 3-1,0 0 1,0-1-1,1-1 0,0 2 1,0 1-11,-1-1 1,0 0-1,0 2 1,0 0-1,-1-2 1,1 0-1,0 2 1,1 0 42,0 0 0,0 1 1,0-3-1,0 0 1,-2 1-1,0-1 1,0 0-1,0-1-3,0-1 0,0-1 1,0 3-1,0 0 0,0-5 1,-1-1-1,0 1 0,-1-1 8,-2 34 0,2-34 0,0 0 0,2 32 0,0 1-62,0-1 1,0-5 0,0-5 0,-2-3 24,-2-6 0,3 0 0,-3-7 0,1-2 20,-1-4 0,3-1 0,-5-5 0,2-3 440,0-4 1,0-4 0,4-6-631,0 1 267,0-6 1,0-9-1,0-9 1,0-4-116,0 0 1,4-4 0,0-2-1,0-4 26,2-4 0,-5 2 0,4-6 1,0-2-16,-1-1 0,1-2 0,-2-4 0,1-3 14,-1-3 1,-2-3 0,-1-3-1,0-2-3,0-1 0,0-8 1,2 1-1,0-5 16,0 33 1,0 0-1,1-4 1,-1 0-1,-2 3 1,1 0-1,0-1 1,1 0-2,0 0 1,0 0 0,0 1-1,0 0 1,-2-1 0,0 1-1,0 1 1,0-1 39,0-33 1,2 32 0,0 0 0,0 2 0,0 0 0,0 1 0,-1 0-23,0-34 1,1 34-1,1 0 1,1-33-1,-2 1 91,0-1 1,2 1 0,0 2-1,-1-1-64,-2 1 0,-1 6 1,0 1-1,0 2-163,0 3 1,0-3-1,0 10 1,0 4 84,0 2 0,0 2 0,0 3 0,0 1 1,0 6 1,0 3 0,0 4 0,0 4 19,0 4-38,0 0 0,0 8 0,0 5-57,0 7 0,0 5 1,0 6-1,0 5-21,0 5 1,0 5 0,0-4 0,0 0 35,0 1 1,0 6 0,2 7 0,2 1 15,4 3 1,-1 2 0,1 5 0,2 4 175,1 3 0,-5-25 1,0 1-1,0 1 1,1 1-1,-1 2 0,0 1-52,0 1 0,0 0 1,1-1-1,-1 0 1,0 5-1,0 0 0,0 0 1,-1 0-52,0 0 1,-1 1-1,-1 2 1,0 0 0,-1-2-1,-1 0 1,1 0 0,0 0 134,0 0 0,-1-1 1,0 1-1,-1-1 0,0-3 1,-1-1-1,0-2 0,-1-1-3,1-1 1,-2-1-1,-6 31 1,2-2 0,-2-7-198,1-6 1,4 2 0,-3-9-1,2-3-319,2-4 1,-3-1 0,1-10 0,-1-2 384,1 0 0,-4-7 0,5 1 0,0 0 0</inkml:trace>
  <inkml:trace contextRef="#ctx0" brushRef="#br0" timeOffset="23">16532 13010 8054,'7'6'8,"-3"2"0,-1 3 0,0 1 159,1 1 1,7 0 0,1 4 0,8 4 70,3 2 0,1 2 1,-1 0-1,-1-1-269,0 1 1,3 0 0,-9 0 0,0 0-19,-3 0 0,-2-2 0,-2-1 0,-5-3-47,-3-1 1,-1 3 0,-1-5 0,-3 0 53,-5-3 0,-2 0 0,-1-2 0,0-3-12,-1-4 1,-1-2 0,-1-2-1,-3-2 38,-1-2 1,-2-4-1,-3-9 1,-1-2-52,0 0 1,0-9 0,0 3 0,1-1-63,-1 0 1,5-3-1,4-1 1,2-1 211,2 1 1,1-3-1,2 3 1,5-1 91,3 1 0,1-3 0,0 3 0,1-1-71,3 1 0,2-3 1,5 4-1,0 1-62,3 2 0,1 7 1,-1 2-1,1 4-59,1 0 0,6 6 0,-1 3 0,1 4 33,-1 4 1,2 3 0,-2 7 0,1 4 49,-1 7 0,-3 0 0,-7 5 0,-3-1-11,-4 0 0,-3 5 0,-2-1 0,-3 3 110,-4 1 1,-3-1 0,-2-3 0,1-4-449,-1-3 1,1-2 0,0-2-1,-1-4-1202,1-5 1485,-1-3 0,1-4 0,0 1 0</inkml:trace>
  <inkml:trace contextRef="#ctx0" brushRef="#br0" timeOffset="24">16768 12700 8035,'0'12'0,"0"1"0,0-1 233,0 1 0,0-1 1,1 2-1,3 1-120,5 1 1,2 1-1,3-6 1,1-1-323,1-2 1,1-4-1,-5 3 1,1-2-44,-1-2 0,-1-3 0,-1-3 0,-3-2 205,-2-2 1,-1-1-1,-4-5 1,0 1-70,0 0 1,0-1-1,0-1 1,0-1 377,0-1 1,0-1 0,0 3 0,2-1-193,2-1 1,-2 3 0,7 6 0,0 2 33,2 2 1,3 2 0,1 1 0,3 1 125,2 3 0,0-1 0,4 4 1,-2-2-72,-2-2 0,0-1 0,2-2 0,-3-2-109,-1-2 0,-2-3 0,-3-5 0,-1-1-72,1 1 0,-2-6 0,-3-4 0,-4-6-210,-3-5 1,-1 0-1,0-3 1,-1-2 31,-3-1 0,0-3 0,-7 0 1,-3 2-36,0 2 1,-5-5-1,-2-1 1,-2-2 233,-2 1 0,-1 1 0,-2-3 0,-1 3 42,2 1 1,1 2-1,1 4 1,0 1 45,0 3 1,2 4 0,3 8 0,7 5 783,3 2-690,2 7 1,2 12 0,6 13 0,9 10-218,6 9 1,4 6 0,7 8-1,3 4 61,4 7 1,-15-31-1,0 0 1,1 2-1,-1 0 1,1-2 0,-1 0-158,20 27 1,3-3 0,0-7 0,-2-2 9,-5-5 1,1-8 0,-6-4 0,-2-4 291,-1-4 0,-5-3-97,0-6 0,-6-5-82,2-3 1,-4-3 0,0-1 0,-2-1-71,-3-3 1,-1-4 0,-4-8 0,1-1-45,-1-3 1,-2 0 0,-2-5 0,-2 0-28,-1 0 0,-5-4 0,4 0 1,-1 2 129,1 1 1,-1 1 0,4 1-1,-3 4 99,3 3 1,-1 7-22,-1 2 1,-3 7-1,-4 1 1,1 7 31,2 4 0,4 1 0,-3 1-90,1-1 0,2 0 0,4 1 0</inkml:trace>
  <inkml:trace contextRef="#ctx0" brushRef="#br0" timeOffset="25">17140 11286 8171,'7'13'155,"-3"-1"0,-3 2 0,1 1 0,2 3 353,4 1 0,10 7 0,7 9 0,7 3-203,3 4 0,7 6 0,1 1 1,-1 7-486,-20-28 1,-1 0-1,2 4 1,-1-1 0,0-1-1,-1 0 1,1-1 0,-1 1-177,0 0 1,1 1 0,-2-2 0,0 0 0,13 24 0,-4-7-21,-3-6 1,-3-9 0,-2-2 0,-5-2 375,-2-3 0,-3-4 0,-3-4 0,3-2 0,-4-2 0</inkml:trace>
  <inkml:trace contextRef="#ctx0" brushRef="#br0" timeOffset="26">17773 11943 8007,'12'2'475,"0"2"0,-5 3 1,-1 5-1,-2 1-319,0-1 1,4 5 0,-4-1 0,1-1-1494,0-1 1,-4-2 1336,4 1 0,-4-1 0,-1 1 0</inkml:trace>
  <inkml:trace contextRef="#ctx0" brushRef="#br0" timeOffset="27">17673 11733 8007,'9'-13'0,"-1"1"-80,2-1 1,1-3 0,2-2-1,2 0 80,2 0 0,5-4 0,-3 3 0</inkml:trace>
  <inkml:trace contextRef="#ctx0" brushRef="#br0" timeOffset="28">17884 11509 8030,'0'14'0,"-1"1"0,-2 3 178,-1 2 1,-4-4 0,4 5-1,1-1 1,0 1-99,-1 0 1,2-6-1,-2 3 1,3-2-213,1 1 0,1 4 0,2-5 0,1-1 210,-1-1 0,4-2 0,1 1 1,3-1-171,2 1 1,-1-6 0,0-3-1,1-3 371,-1-1 0,5-1 0,1-5 0,1-6-333,3-8 1,1-7 0,2-5 53,0-4 0,0 2 0,0-9 0</inkml:trace>
  <inkml:trace contextRef="#ctx0" brushRef="#br0" timeOffset="29">2530 14300 7760,'0'5'1115,"0"-5"-1206,0 6 1,0-1-1,0 13 1,-1 2-1,-2 2 362,-1 1 0,0 3 1,4 2-125,0 1 1,-2 4 0,0-3 0,-3 2-54,3 2 1,0 1 0,2-2 0,-1-4-259,-3-3 0,2-1 0,-2 0 0,3-2-328,1-2 1,-2-3 0,0-6-592,-2 0 1083,-1-5 0,0-7 0,-2-7 0</inkml:trace>
  <inkml:trace contextRef="#ctx0" brushRef="#br0" timeOffset="30">2468 14424 8560,'11'-7'0,"-1"-4"0,-2-4 122,2 0 1,1-3-1,2 0 1,3 0-482,0 0 1,2 2-1,-3 4 1,2 3 168,-2 1 0,-1 5 1,-2-1 497,1 2-128,-1 8 0,0 1 0,1 6 1,-1 3 48,1 0 0,-7 5 0,0-3 0,-2 1 20,0 3 1,0-3-1,-5 2 1,-3 1 29,-4 2 1,-3 0-1,-3 1 1,-1 0-124,-2 0 0,-8 0 0,3-1 0,-1 1-177,-5 0 0,3-6 0,-4-2 0,5-5-418,3-4 0,-1 2 0,4-6 1,0-1-37,0-2 0,2-5 0,5-1 0,1-1 475,2 1 0,-1-10 0,-3 1 0</inkml:trace>
  <inkml:trace contextRef="#ctx0" brushRef="#br0" timeOffset="31">2890 14436 7782,'12'13'493,"1"-1"1,-1-1 0,0-3-415,1-3 0,-5 0 0,-1 1-209,-2 0 1,0-1 0,-5 3 531,0 2 0,-2-5-55,-2-1 0,-3-2 1,-5-2-6,-1 0 1,5-2 0,0-2-180,-2-4 1,1-3-1,-1-2-894,2 1 1,5 0-139,-1-1 0,4 1 331,4-1 1,4 1-1,7 0 1,3-1-795,1 1 1332,2-1 0,4-5 0,0-1 0</inkml:trace>
  <inkml:trace contextRef="#ctx0" brushRef="#br0" timeOffset="32">3386 14275 8420,'0'13'269,"0"-1"1,-4 0 0,0 1-480,1-1 1,-3 2-1,2 2 1,0 4 104,-1-1 0,3 0 0,-2-4 0,3 2-366,1-2 1,0-1-408,0-2 878,0-5 0,-6-7 0,-1-7 0</inkml:trace>
  <inkml:trace contextRef="#ctx0" brushRef="#br0" timeOffset="33">3398 14139 7771,'-8'0'582,"0"0"0,4 0-1622,-5 0 1,2 1 1039,-1 3 0,-3 3 0,4 5 0</inkml:trace>
  <inkml:trace contextRef="#ctx0" brushRef="#br0" timeOffset="34">3659 14250 7685,'1'13'488,"3"-1"1,3-4 0,5 1 0,1-1-725,-1-1 1,5 4-1,-2-3 1,-3 3 185,-2 2 0,-2-1 0,3 2 0,-1-1 296,-2 0 1,-4 2 0,5-8 0,-1 1 65,-1 0 0,4-5 0,-3 1 0,3-4-190,2-4 0,-1-4 1,-1-7-1,-1-3-118,-2-1 0,-1-2 0,2-3 0,-2 2-1,-1 2 1,-1-1 0,-2-2 0,1 1-246,-1 1 0,-2 6 0,-1-2 0,0 3-1466,0 2 1708,0 5 0,0-4 0,0 4 0</inkml:trace>
  <inkml:trace contextRef="#ctx0" brushRef="#br0" timeOffset="35">4279 14114 7180,'-6'-11'230,"-2"3"0,1 2 0,-1 6-78,-2 0 0,-1 1 1,-1 5-1,1 5-66,3 4 0,-4 6 0,6-3 1,-3 1-40,1 3 0,5 1 1,-1 1-1,3-3-74,1-5 0,0 2 0,0-1-164,0-2 1,5-3 173,4-4 1,2-2 0,1-7 185,0-4 1,1-1-1,-1-7 153,1 1 1,0 1 0,3 1 0,0 3-186,-1 2 0,3 1 0,0 4 0,0 1-95,0 3 1,3-1 0,-5 4-1,-1 0-188,-1-1 1,3-3 0,-1 1 0,-1-2-94,-1-2 0,-2-2 0,1-2 0,-2-4-69,-3-3 0,3-6 0,-3-1 0,3-1 92,2-3 0,-5-5 1,0-2-1,1 1 275,-2 2 1,2 1 0,-5-1-1,-1-2 82,-2-1 1,-1 0 0,0 6-1,0 1 118,0 1 1,-4 6-1,0-1 1,0 3 204,-1 5 1,2 2 0,-4 9-257,1 5 0,-2 6 0,4 14 1,1 3-184,2 7 1,1 7 0,1 1-1,3 2 10,5 1 1,-2-3 0,-1-2 0,1-3-66,0-5 0,-4 0 1,2-8-1,0-4-323,-1-2 0,1-11 1,-2 2-714,1-2 936,0-6 0,-4 0 0,-1-10 1,-2-3-11,-1-3 1,-4-3 0,2-1 0,1-1 117,-1 0 1,-3-3 0,2 0 0,-2-2 109,1 1 0,4 0 0,-3-2 0,2 3 67,2 1 0,1 1 73,2 5 0,2 5 0,2 4-6,4 6 1,3 4 0,2 5-108,-1 1 1,2 3 0,1 1 0,3-2 0,0-1-25,0-2 1,0-1 0,-2-2-187,5-5 0,-2-3 0,2-1 0,1-1 0,0-3-45,-1-5 0,2-2 0,-4-1 0,1 0 224,-4-1 0,2-1 0,-1 1 0,-2-3 9,-1 1 0,-2 4 1,-1-5-1,-1 2 232,-2 1 0,-5 1-338,1 0 0,-8 1 0,-5 2 0,-2 5-12,-1 3 0,-5 2 1,-1 3-1,1 5 159,-1 2 0,0 1 0,3 2 0,-1 1-59,5 2 1,0 5 0,7-2 0,1 2 26,2-1 1,1 1 0,0-5 0,0-2-130,0-1 1,6-2 0,2-1-318,3-3 1,3 2 0,1-6-1,1-1-320,0-2 0,1-2 0,1-2 0,2-1 127,2 1 0,1-4 0,2 0 537,0 0 0,0-4 0,-1 5 0</inkml:trace>
  <inkml:trace contextRef="#ctx0" brushRef="#br0" timeOffset="36">5445 14387 8008,'8'5'76,"0"-5"0,-5-9 0,1-8-1181,-3 2 0,-2 5 1105,-3 2 0,-3 0 0,-5-5 0</inkml:trace>
  <inkml:trace contextRef="#ctx0" brushRef="#br0" timeOffset="37">5445 14015 7640,'4'12'1466,"0"0"1,-4-6-1467,-4-6 0,-6-6 0,3-6 0</inkml:trace>
  <inkml:trace contextRef="#ctx0" brushRef="#br0" timeOffset="38">2580 14610 7828,'-6'-18'0,"-1"-1"0</inkml:trace>
  <inkml:trace contextRef="#ctx0" brushRef="#br0" timeOffset="39">2567 14474 7749,'-1'11'-219,"-3"-3"-422,-3 3 350,0-10 0,3 3 421,8-8 0,-1-1 1,4-5 320,-2 2 1,5 4-155,-2-5 0,2 5 1,-1-3-186,0 2 1,-1 1-114,4 4 0,1-4 1,-1-1-1,1 3 37,-1 0 0,-4-2 0,0-1 0,3-1 15,5 1 1,-3-5-1,4 3 1,-2-1 69,2 0 0,-2 1 1,4-3-1,0 3-48,1 2 0,-4-4 0,4 5 0,-1 1-127,0 2 1,-2-3-1,3 0 1,1 1 8,-2 2 0,5 1 0,-5 0 0,2 0 33,-1 0 0,1 0 0,4 0 1,-2-2 49,-2-2 1,2 1 0,-2-3 0,2-1 63,2 0 0,-4 3 0,0-3 1,1 0-39,1 0 1,0 0-1,0-3 1,-3 4-38,2 0 0,2-2 0,-1 4 0,-1 1-59,-1 1 1,-1 2-1,4 0 1,-2 0 21,-1 0 1,-1 0-1,5 0 1,-1 0 49,-4 0 1,4 0 0,-5 0 0,2 0 16,-1 0 0,-3 0 1,2-1-1,0-2-17,1-1 1,-4-1-1,3 2 1,1-1 9,-1 1 0,2-4 0,4 0 1,-2-1-144,-2 0 1,6 4-1,-2-3 1,1 1 27,0 3 0,3 2 0,0 1 0,-1 0 89,-2 0 0,2 0 0,-2 0 1,-3 0 78,1 0 0,-1 0 0,0 0 0,0 0-3,-3 0 0,-3 0 0,3 0 0,1 0-38,-2 0 1,5 0 0,-4 0-1,4-1-81,1-3 0,-1 2 1,1-3-1,-1 1-67,-4-1 0,8-3 0,-3 4 0,1 1 25,0 2 0,0 1 1,2 0-1,1 0 203,-2 0 0,4 0 1,-2 0-1,0 0 39,1 0 1,-4 0 0,4 0-1,-1 0-127,0 0 0,0 0 0,-3 0 1,2 0-56,1 0 1,0 1 0,-6 2 0,-1 1 6,-1-1 0,-2-2 1,3-1-1,-2 0-48,-3 0 1,4 0 0,-4 0-374,-2 0 1,-1 0-308,-2 0 1,-5-1-1,-3-3-176,-3-5 0,-6-2 1,-3 0 897,-3 3 0,-7-8 0,-2 2 0</inkml:trace>
  <inkml:trace contextRef="#ctx0" brushRef="#br0" timeOffset="40">2555 14585 6802,'4'-8'-668,"0"0"733,-1-2 0,4 0 236,1 2 1,-1-2 0,1 6 0,2 2-173,1 0 0,1 2 0,1 0-167,-1 0 1,-4 0 0,1 0 0,0 0 137,2 0 1,6 0 0,1 0-1,0 0 29,0 0 0,5-1 0,0-2 0,5-3 83,0 0 0,3 3 1,2-3-1,3 2-83,1 0 0,-1-4 0,-1 4 0,-2 1-52,1 2 0,-4-4 1,1 0 43,-1-2 0,0 4 0,5-2 0,-2-1-39,1-2-44,-3 2 1,3-5-1,-4 3 1,2-3-3,3-1 1,0-1 0,3 2 0,-2 2-61,-3 0 1,1 2-1,-4-2 1,2 2 54,2 1 0,1-2 0,-2 4 0,-3 0 35,1-2 0,-1 5 1,6-4-1,-2 0-31,1 1 0,2-1 0,-7 2 0,1-3-62,-1 0 0,3 1 0,-3-1 1,1-1-20,-1 0 1,0 3 0,-2-3-1,1 0 47,-2 0 0,1 4 0,-1-1 145,2 3 0,0 1 1,-4-2-1,0 0 1,0-3 65,-1 3 1,1 0 0,0 2 0,0-1-67,0-3 0,-5 2 1,1-2-1,0 2-211,-2-3 0,3 4 1,-4-5-1,1 2-134,3 0 0,2-4 0,1 4 0,-1 0 176,1-2 0,0 5 1,0-3-1,0 1-7,-1-1 1,1 2 0,0-2 0,0 3 136,0 1 1,-5 0-1,0 0 1,-1 0-192,0 0 0,-4 0 0,2 1-174,-3 3 1,-8-1-419,-1 5 150,-4-5 1,-7 3-1,-2-8-357,-3-2 0,3 1 0,0-3 883,-2 0 0,-1-4 0,-7 3 0,-1-5 0</inkml:trace>
  <inkml:trace contextRef="#ctx0" brushRef="#br0" timeOffset="41">2729 14647 7775,'-13'0'-249,"1"0"0,5-5-22,3-4 0,2-3 0,2-3 0,2-2 282,2 2 0,-3 5 0,5 4 186,-1 0 0,-3 3 0,3 6 275,1 1 1,1 6-1,5-3-282,0 0 1,1 0 0,-1-5 0,2 2 23,2-1 0,0-1 1,4-4-1,1-2-234,-2-4 0,9 1 1,-3-1-1,1-2 118,0-1 1,3 0-1,1 1 1,1 3 7,-1 2 0,3-3 0,-4 3 0,-2 3-18,0 0 1,2 2 0,1 0 0,0 0-8,0 0 0,5-1 0,-2-2 0,3-2-72,1-2 1,0-1-1,0-5 1,1-1-36,-1-2 1,0 1-1,0-5 1,1 1 46,-1 0 0,1 4 0,1-2 0,1 3 53,0 2 1,-4 0-1,5-1 1,-2 2 17,-2 3 1,0-3-1,0 4 1,0 0-102,1 3 1,-1 1 0,0 0-70,0-1 0,-1 0 1,-1 4-1,-2 0 58,1 0 1,-4 0-1,-1 0 1,-1 0 0,-1 0 90,2 0 1,0-1-1,-4-2 1,0-1 95,0 1 0,0-2 1,-1 0-1,1 1-101,0-1 1,-2 2 0,-1-4 0,-1 2-113,1 2 1,2-3-1,-1 2 1,-1 1-66,-1 2 1,-1-3-1,5 0 1,-1 1 90,-4 2 1,2 1 0,-5 0 0,-2 1 49,-1 3 0,-2-1 0,1 4 0,-2 0-4,-3 0 1,3-3-1,-4 4-231,0 2 1,2-3-1,-3-1-403,1 0 0,-3-2 54,4-4 1,-4 0 553,5 0 0,-7 0 0,4 0 0</inkml:trace>
  <inkml:trace contextRef="#ctx0" brushRef="#br0" timeOffset="42">11286 5581 8261,'13'0'241,"-5"0"-67,0 0 0,-4 0-381,4 0 1,-1 1 229,2 4 1,2-4 151,-3 3 1,-1-1 0,1 0 18,2 1 0,-3 0 0,0-3 0,-1 2 59,1 1 0,2 0 1,3-2-198,0 2 1,1-3 0,-1 5 0,1-2-44,-1 0 1,0 4 0,2-2-1,1-1-26,2 1 0,4-1 0,-4-2 0,3 1 18,2-1 1,1-2 0,1-1-1,-2-1 71,-2-3 1,1 1-1,4-4 1,-2 0 53,-2 0 1,2 5 0,-2-4 0,1 2 36,-1 0 1,2 0 0,-2 4 0,1 0-81,-1 0 1,2 0 0,-2 0 0,1 0-81,-2 0 0,2 0 0,-4 0 0,0 0-37,0 0 1,4 0 0,-2 0 0,0 0 25,1 0 1,-2 0 0,3 0 0,-3 0-32,-1 0 0,4 0 0,-1 0 0,1 0 89,-1 0 0,1 0 0,-4-2 0,0 0-18,0-3 0,4 1 0,-3 4 0,2 0-31,-1 0 1,0 0 0,2-1 0,-3-2 52,-1-1 1,4 0 0,-3 4 0,2-2 3,0-2 0,-2 3 0,3-3 0,-1 2-55,1 2 0,1 0 0,2 0 0,0 0 24,-1 0 1,1 0 0,0 0 5,0 0 1,0 0 0,-1 0 0,1 0 0,0 0-14,0 0 1,-4 0-1,-1 0 1,2 0-14,2 0 0,-1 0 0,-1 0 1,-1 0-2,1 0 0,0-1 1,0-2-1,-3-1 10,-1 1 0,3 2 0,-3 1 0,0 0-3,0 0 0,2 0 0,-2 0 0,0 1-14,0 4 0,3-4 1,-3 3-1,0-3 32,-1-1 1,5 0-1,-1 0 1,3 0-44,0 0 1,1-1 0,0-2-1,0-1-19,0 1 1,-1 1 0,1-1 0,0-1 27,0 1 0,0 2 1,-1 1-1,0 0-10,-3 0 1,2-4 0,-2-1 0,1 3 4,-2 0 0,4 2 1,-5 0-1,2 0 22,-1 0 1,0 0 0,2 0 0,-3 0-1,-1 0 1,3 0 0,-5 0 0,1 0-7,1 0 0,-5 0 0,4 0 0,-2 0-26,2 0 1,-4 0 0,4 0 0,-3 0-26,-2 0 1,-4-1 0,1-2 0,0-1-52,2 1 1,2 2 0,-1 1 0,1-2 72,-1-2 0,0 3 1,1-3-1,-1 2 141,1 2 0,3-4 1,1 0 43,-2 1 1,-1 1-73,-2-2 0,-4 2 0,-1-3-151,-1-1 1,2 3 35,-4-5 0,0 4 0,-2-4-131,2-2 0,-3 3 0,3-1 120,-2-2 0,-2 3 1,0-1-1,0-2 136,0-1 0,0-1 0,-2 0 0,-1-1-87,-1 1 1,0-1-1,4 0 1,0-3-99,0 0 1,0-5 0,0 3 0,0 0 80,0 1 1,0-1-1,0 2 1,0 0 92,0 1 0,0-3 0,-1 0 0,-3 0 71,-5 0 0,-2-3 0,-1 4 0,0-3-46,-1-2 1,2-1 0,1-2-1,2 0-245,-1 0 0,2-1 0,0-1 0,1-2 115,4 1 0,-4 2 0,2 1 0,1 0-23,2 0 0,-3 2 0,-2 1 0,1 3 181,-1 1 1,-2 1-1,2 5 1,1-1-31,-1 1 1,-3 4 0,2 0 0,-2-1-126,1 2 1,4-4 0,-3 3-95,2-3 1,-4-5 0,5-1 0,0 2 60,-1 1 1,3-2 0,-2-1 0,3 2 23,1 1 0,0 2 0,-2-1 61,-2 1 1,1 1 0,-3 1-298,0 2-149,2 5 258,4-2 171,-6 5 1,4-5 10,-7 1 1,5 0-1,-4 4 1,-2 0-2,-1 0 1,-1-4-1,0 0 1,-2 1-27,-3 2 1,2 1 0,-6 0 0,1 0-38,0 0 0,-3 0 1,1-2-1,-4 0 4,-3-2 1,-2-1 0,4 5 0,-3 0 13,-2 0 1,2 0-1,-6 0 1,-3 0 0,1 0 1,-2 5 0,0 0 0,-3 1 19,-1-1 0,0 5 1,-3-3-1,3 1-63,1 0 1,-2-4 0,2 3 0,0 0-9,0 0 1,-2-4 0,2 2 0,-1-1 60,-3 0 0,0 2 1,-1-3-1,1 2 12,1 2 1,-5 0 0,4 3-1,-3-2-14,0 2 0,-2 1 0,7 1 0,-4 0-20,0 1 0,1-1 0,1 1 0,4-2 6,4-3 1,-5 2 0,7-5 0,0 1 13,2-1 0,0 3 1,2-3-1,-3-1 61,-2 1 0,5-2 1,0 4-1,-1 0-53,-2 0 0,3-3 1,0 4-1,-2 0-12,0-1 1,-1 3 0,1-5 0,2 1-3,-1-1 0,4 4 0,1-5 0,2 0-17,3 1 0,-1-3 1,1 2-1,2-3-31,2-1 0,3 4 1,-2 1-1,1-3 24,3 0 0,-3-2 1,0 0-1,0 0 53,0 0 1,2 0 0,2 0 0,-1 0-8,-2 0 1,1 4 0,3 0 0,-1-1 57,-2-2 1,2-1-1,-3 0 1,4 1-23,0 4 0,1-4 0,0 3 1,-1-3-140,1-1 0,3 5 0,1-1-235,-1-1 0,2-1-36,-2 2 1,7-1 169,-3 5 1,4-3 122,1 3 0,-1-4-35,-3 4 1,2-4 866,-2 5-593,3-7 0,-3 5-193,-1-3 0,1 3-29,4 6 1,0-1 0,-1 1-31,-3-1 0,2 0 0,-2 1-1,3-1 1,1 1-1,0-1 148,0 0 1,-4 2-1,0 1 1,1 2 21,1-2 0,1 3 0,-2 0 0,-1 0-88,1 0 1,1 2 0,-1-2 0,-1 1 1,1 4 1,2 0 0,1 0 0,0-1 6,0-1 0,0 0 0,0 4-1,0-1 0,-4-3 1,-1 0-1,3 1 1,0 0 44,2-1 1,0 1 0,0-6-1,0-1 11,0-1 0,0 3 0,0-1 0,0-1-40,0-1 0,2-3 0,0-1 1,3-2 5,-3 2 1,5-1 0,0 1-1,1-2 8,1 2 1,-1-3-1,4 0 1,1 0 27,-1-1 0,0-3 0,1 3 0,-1-2 12,1 0 1,3 1 0,1-2 0,-1 1-50,2-1 1,-3-2 0,5-1 0,-1 0-89,0 0 0,2 0 0,4 0 1,0 0-137,-1 0 1,1 0 0,1 0-1,2 0-417,1 0 0,1-4 0,-2-1 1,1-1-835,-2 1 1,4 1 1440,-3 4 0,7-6 0,-3-1 0</inkml:trace>
  <inkml:trace contextRef="#ctx0" brushRef="#br0" timeOffset="43">1972 7429 6118,'-12'0'170,"1"-1"0,1-2-103,2-1 1,5-6 0,-3 3 0,2-1-155,0 0 0,0-1 136,4-3 0,0 4-25,0-1-69,0 7 1,4-2 0,0 8 85,-1 4 1,-3 2 0,-3-1 0,-2-2 142,-2-1 0,3 3 0,-3 0-51,1 2 0,1-5 0,2 0 3,-1 0 0,1-5-44,7 3 0,-1-3 0,5-1 0,2 0 223,1 0 1,3 0-147,2 0 0,-2 0 0,3 2 1,-4 1-48,0 1 0,-1 0 0,1-3-67,-1 3 0,3-1 0,0 4 1,-1-2-71,1-2 0,0 0 0,-1 0 0,1 1 63,2-1 0,4-2 0,-4-1 0,3 0 37,2 0 1,0 0 0,0 0 0,-3 0 1,-1 0 1,7 4 0,-3 0 0,0-1-26,1-2 0,-3-1 1,0 0-1,1 2-28,-2 2 0,5-3 0,-4 3 1,3-2-57,-3-2 1,4 0-1,-5 0 1,2 0 35,-1 0 0,1 0 0,4-2 0,-2 0 40,-2-2 0,2-5 0,-2 5 0,2 0-14,2-1 0,0 3 1,0-3-1,0 0 15,-1 1 1,0 0-1,-2 3 1,-1-2-15,1-1 1,-3 0-1,0 4 1,0 0 7,1 0 0,-4 0 0,4 0 0,-1 0-39,0 0 1,-2 0 0,3 0 0,1-2-7,-2-2 1,5 3-1,-4-3 1,4 2-2,1 2 0,1-4 0,1-1 1,2-1 40,-1 1 0,-2-1-1,-1 3 1,0-2 49,-1-2 1,1 4-1,0-1 1,0 3-50,0 1 0,-1-4 0,0 0 0,-2 1-31,-1 1 0,3 2 1,5 0-1,-1-1-37,-2-3 1,-1 3 0,0-4-1,0 4 79,-1 1 1,5 0-1,0-1 1,0-2 31,1-1 0,-3-2 0,3 3 0,-1-1-12,0 2 1,5-4-1,-2 1 1,1-1-22,0 1 1,-4-1 0,3 3 0,-2-1 13,-2 1 1,2-2-1,-1 1 1,-2 1-130,0 2 0,2 1 0,0 1 0,-2 2-57,-1 1 0,-1 4 0,0-2 0,0-1 79,0 1 0,3-2 1,1-4-1,-1 0 23,-2 0 0,-1 0 0,0 0 0,0 0 196,-1 0 1,1 0 0,-1-2 0,-2 0-44,-2-2 1,0-1-1,2 4 1,-3-2-80,-1-1 1,-2 0 0,-3 4 0,-1 0-149,1 0 1,-1 0 0,0 0 0,2 0-3,3 0 0,-4 0 0,4 0 0,-3 0 21,-2 0 1,1 0-1,-1 0 1,0 0 55,1 0 0,-1 0 1,1 0 65,-1 0 0,0 0 98,1 0 246,-1 0-390,-5 0 0,-7 0 1,-10 0-1,-3 0 1,-5 0-31,-2 0 1,0 0-1,-5 0 1,0 0-50,0 0 1,1 0 0,-3 0 0,0 0 52,-2 0 1,-4 0 0,1 0 0,-1 1-11,-1 3 0,-4-2 0,7 2 1,-2-1 21,-2 1 1,-8-3 0,8 3 0,-3-2-55,0-2 1,2 0 0,-8 0 0,0 0 64,0 0 0,-2 0 1,-3 0-1,-1 1 103,0 3 1,-3-2 0,-1 2 0,0-3-71,-1-1 1,4 0 0,-3 0 0,3 0-55,2 0 0,1 0 1,-1 0-1,2 0-88,1 0 1,-8 0-1,6 0 1,-2 0 63,-2 0 1,3-4 0,3 0 0,-3 1-30,1 2 1,-4 1 0,6 0-1,-2 0 46,-2 0 0,1 1 0,-1 2 1,2 1-1,2-1 0,2 2 1,4 1-1,0-1 8,5 1 0,-3-2 0,5-4 0,-1 1 11,1 4 0,-3-4 0,3 3 0,-2-3 58,2-1 0,-1 0 0,5 0 0,1 0-28,2 0 0,1 0 0,1 0 0,0-1 5,4-3 1,2 3-1,5-4 1,1 4 42,-1 1 1,1 0 12,0 0-265,-1 0-86,6 0 173,2 0 1,14 0-1,4 0 24,1 0 1,4 0-1,-1 1 1,3 2 39,2 1 1,1 5 0,3-5 0,2 0 46,1 1 1,1-3 0,-1 2-1,3-3 27,0-1 1,3 4 0,-2 0-1,3-1 4,2-1 1,-1-2-1,1 0 1,2 0 22,2 0 0,3 0 1,-2 0-1,0 0 13,-1 0 0,4 0 1,-4 0-1,1 0-17,0 0 1,2 0 0,-2 0 0,0 0-25,0 0 0,-1 0 1,-2 0-1,2 0-101,-3 0 1,4 0 0,0 0 0,0 0 70,-1 0 1,4 0-1,-3 0 1,-1 0 37,1 0 0,2 0 0,-2-2 1,0-1 42,0-1 0,3 0 0,0 4 0,1 0-15,-2 0 1,2-4-1,-4 0 1,0 1-41,-1 2 1,0 1-1,-5 0 1,-1 0-51,-3 0 0,1 0 0,-3-2 0,-1 0 14,0-2 1,0-1 0,-2 5 0,1 0-25,-1 0 0,-2-1 0,-3-2 0,-1-1 26,-1 1 0,-6 2 0,3 1 0,-2-1 16,1-4 0,0 4 1,-5-3-1,0 3-41,1 1 1,-1 0 0,1 0 0,-1 0 3,0 0 1,1 0 348,-1 0-272,1 0-369,-7 0 253,0 0 0,-7 0 0,-4 0 54,-3 0 1,1 0 0,-1 0 40,-2 0 1,3 0-1,-1 0 1,-1 0 22,-2 0 1,-2 0-1,1 0 1,-1 0-22,1 0 0,-5 4 0,-1 1 0,-1 1-25,-3-1 1,-3 4-1,-2-5 1,-4 0-18,0 1 0,-6-3 0,-8 3 0,0-1-57,-2 0 0,-9 2 0,2-3 0,-7 1-54,-5-1 1,31-1 0,-2 1 0,0-1-1,-1 0 1,1 0 0,1-1 94,-1 0 1,1-1-1,-33 0 1,-2 0-1,1 0 21,1 0 0,33 0 1,-1-1-1,2 0 1,0-1-1,-1 0 1,0-1 25,1-1 0,0 1 1,-3 1-1,0 0 1,2-2-1,1 1 0,-1 0 1,1 0 48,-34 1 1,3 0 0,4 2-1,0 0-24,0 0 1,0 6-1,0 2 1,2 4-216,2 5 1,-2 2 0,7 5-1,2-1-242,4 2 0,0-3 0,6 7 0,1-2 30,1 2 1,3-2-1,2 1 1,3-1 40,5-3 1,-4-3 0,8-3 0,1-3 99,2-4 0,2-2 1,5-1-888,0-4 1117,-1-3 0,6-1 0,2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7:15.11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46 1 7712,'-15'7'137,"2"1"0,3 7 9,5 0 1,3 0 0,2 0 0,0 0-591,0 0 0,0 0-484,0 1 626,7-1 1,-4-7 301,7-3 0,0-3 0,5-2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7:15.44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182 1 7757,'10'0'247,"0"0"0,0 0 158,5 0 1,-7 1-344,-3 4 1,-3 4 0,-2 6 2,0 0 0,0 0 0,0 0 0,-2 2-472,-3 3 0,-3-7 0,-7 6 0,0-1 134,0-1 1,0 0-1,-1-2 1,0 0 54,-4 0 0,3-2 0,-3-1 0,3-2 297,2 2 0,5-4 0,0 1 0,0-1-24,1 0 220,3-4 0,7 2 1,4-7-1,7-4 13,7-5 1,-3-4-1,6 1 1,-2-1-146,0-1 1,5 9 0,-5-9-1,1 1-618,0 1 1,-4 3 0,3 1-652,-3 3 532,-9 1 594,-1 5 0,-14 1 0,-3 4 0,-10 4 0,-3 6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7:15.75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16 152 7757,'0'10'231,"0"0"-65,0 2 1,1-4-109,4 2 1,-1-7 0,6 2 0,1-3-234,3-2 0,3-7 0,1-1 1,4-4-84,1-3 0,-3 3 1,4-8-1,-2 4-18,-4 0 1,-1 1 0,-4 0 275,-3 0 0,-3 0 0,-7 0 0,0 0 0,-2 7-27,-3 3 1,-3 3 274,-7 2 0,0 2 53,0 3 1,6 3-1,4 7 1,2 2-150,-2 3 1,3-2-1,-5 6 1,2-1 39,0 1 0,-1 1 0,2 3-347,-1-3 59,-6 4 0,7-11 0,-6 7-188,-2 2 0,-1-10 0,-2-4 0,0-3-505,0-1 789,0-6 0,-7 4 0,-1-7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7:15.91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7868,'13'20'0,"-1"2"197,-2 1 1,0 2 0,5 5 0,0 1-77,0-1 0,2-5 1,-1-2-1,3-1 23,-1-3 1,-9-4 0,6-5-682,-2-5 1,-6-5 0,-2-5 0,-2-5 536,2-4 0,-3-8 0,5-1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7:16.48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88 14 7611,'-2'-8'125,"-3"3"1,3 5-20,-3 5 1,10-2-1,6 7-238,2 2 1,2 0 0,0-1 0,0-2-65,0-2 1,-5 3-1,-1-4 68,-3 3 0,-1-4 0,-5 5 73,0 1 1,0-2 0,-1 1 0,-6 0-18,-8-2 0,0 6 0,-5-4 0,1 1 99,-1 0 1,3 0 0,-3-6 152,4-1-31,1 4 0,5-6-34,-1 3 0,8-5 0,0-5-59,6-5 0,5 1 0,8 1 1,-1 1 30,0 4 0,0-4 0,0 2 0,0 2 44,0 1 0,-5 7 0,0 2 0,0 3 91,-1 7 0,-1-1 0,-5 9 0,2 4-56,-1 4 0,-3 1 0,-2 6 1,-3 0-151,-1-1 0,-5-1 0,4-6 0,-1-2-805,0-6 286,-5-6 1,11-11 0,-4-9 117,3-11 0,2-9 1,2-8 384,3 0 0,3-7 0,0-2 0,6-12 0,-6-3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7:17.26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76 81 7706,'15'-29'121,"0"4"1,-5 8 0,0 11 123,2 4 0,1 0 0,1 12 0,-2 4-98,-2 4 1,0-1-1,5 3 1,-2-3-73,-3-2 1,2 2-277,-7 3 201,7-4 1,-11 6 0,4-7-20,-3 0 0,-2-5 1,0 1-181,0 0 1,0-2 0,-2-1-1,-3-1 108,-5-4 0,2-1 0,-2-2 0,-2 1-63,-1 4 0,-2-3 1,0 3-1,-1-3 72,1-2 1,2-2 0,1-1 0,4-4 87,1-1 0,-3 3 1,5-5-1,2-2-35,1-2 1,2 4 0,0 0 0,0-1 221,0-3 1,7 4 0,3 2-93,3 1 1,2 2 0,0 5-1,0 0-48,1 0 1,-1 0 0,0 2 180,0 3-203,0 3 0,0 7 0,-2 0 0,-1 0 41,-2 0 0,-7 2 1,2 2-1,-3 2-48,-2 3 0,-7-4 1,-4 5-1,-6 2-34,-3 1 0,-7-2 1,4-3-1,-3 0-86,1 1 1,5-1 0,-3 2 0,1-4 55,4-5 1,1-7-105,2-4 65,0-4 1,6-2 0,4-4 33,4-5 1,1-4-1,1-1 1,4 0 42,5 0 1,4 0 0,1 0 0,2 0 1,3 0 1,-4 1 0,6 3 0,-2 1 11,0-2 1,6 0 0,-5 0 0,1 4 63,0 1 1,0 2-1,-4 5 1,2 0 10,-1 0 1,-9 2-1,-5 3-33,-4 5 1,-2 5-1,-4 4 1,-7 2-14,-6 3 1,-1-4-1,-4 5 1,-1 2-62,1 1 1,-2 2-1,-4-1 1,4-4 18,5-5 0,3-3 0,2-2-184,0 0 70,7-7 1,8-6 0,10-9 0,5-1 66,5-4 1,-2-1 0,6-2-1,-1 0 9,1 0 0,-4 5 1,3 1-1,-1 2 156,-4 4 1,1 1 0,-1 2 156,2 0 1,-1 2 0,-9 3 0,-5 5-144,-3 4 0,-2 1 1,-2 0-1,-5 0-68,-8 0 1,-2 5-1,-6 0 1,-1-1-118,1-3 0,0-1 0,-4-1 0,3-2-68,2-2 1,2-5 0,5 3-810,0-1 705,7-2 1,1-7 0,7-3-1,0-7 226,0-6 0,0-6 0,0-6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7:18.06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0 163 7716,'19'-5'0,"-4"-2"0,-2 0 247,1 0 1,1 2-1,0 5 1,0 0 187,0 0 0,-5 7 0,0 3-190,2 4 1,-6 1 0,-1 0-242,-3 0 0,-2 0 0,0 0 1,-2-2-385,-3-3 1,2 4 0,-7-4 0,0 3-373,2 2 1,-4-5 0,7 0-1,1 2 752,3 2 0,1 1 0,0 0 0,0 0 0,0 0 0,0 0 51,0 0 0,0 0 0,0 0 0,0 0 522,0 0 0,0 0 0,0 0 1,0 2-124,0 3 1,0-1 0,0 6-319,0 2-128,0-6 0,0 6 0,0-7 1,0-1-134,0-2 0,0-2 0,1-2-117,4-3 0,-3-5 0,5-10 0,-2-7-250,0-6 0,2-6 0,-4-6 1,2-2 255,-2-3 1,4-3 0,-2-7 0,0-1 239,2 1 0,-4-2 0,5-1 0,1-4 0,-1-2 0,2 5 0,5 1 0,0 4 0,1 4 0,-6 13 0,0 4 624,1 10-385,3-1 1,1 12 0,0-1 531,0 6-553,0-1 0,0 12 0,-1-4 213,-4 3-301,3 2 0,-10 0 0,6 0 0,-3 2-33,-2 3 1,-3-3 0,-2 3 0,-3-3-245,-1-2 1,-6 0 0,1 0-1,-4 2 52,-1 3 1,0-4-1,0 5 1,0-3-69,0 2 0,0-3 0,0 3 0,0-3-121,0-2 0,4-5-321,1 0 1,9-7 497,1 2 1,6-10-1,10-3 107,-1-1 0,-5-2 0,0 6 0,1 1 121,3 3 0,-4 1 1,0 0 53,2 0 1,-6 8 0,-1 5 0,-1 8 200,1 2 1,-4 2 0,4 5 0,-5 0-191,-5 1 0,4-3 1,-6-3-1,2-3-220,0 0 1,-2-11 53,2 5 1,5-15 0,0-4-584,9-11 1,4-11 0,2 0 0,2-5 265,3-5 1,2 3 0,5-1 652,-2 6-264,0-2 0,-2 13 0,-3-3 217,-3 7-226,-2-1 0,0 13 1,-1 0 275,-4 8 1,-2 12-1,-5 6 1,2 2-65,-1 2 1,-3 2 0,-1 0 0,2 0-876,3-4 1,-3-6 0,3 1 579,-3-1 0,4-2 0,3-5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6T16:10:35.7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14705 5655 1255 0,'0'0'0'15,"0"0"55"-15,0 0 1 16,0 0 105-16,0 0-1 16,19-25-10-16,-11 13 0 15,-5-3-35-15,9-7 1 16,3 2-53-16,5-5 0 16,1 5-12-16,2-1 1 15,6 1 6-15,3 3 2 16,11 5-5-16,-1 0 0 15,2 4-8-15,-1 4 1 16,-5 4 2-16,1 8 0 16,1 8-3-16,8 13 1 15,2 20-8-15,10 16-1 16,5 17-1-16,9 30 0 16,8 27-4-16,-5 15 0 0,-2 7-1 15,-17 2 1-15,-18-11-6 16,-9-9 1-16,-6-10-6 15,-4-13-1-15,-1-16-2 16,-9-4 2-16,-11-10-3 16,-7-12 0-16,-9-4-4 15,-5-9 2-15,2-14 1 16,-2-6 1-16,-8-6-3 16,-4-9 1-16,-4-5 9 0,-9-2 1 15,-8-3 3-15,-9-4 0 16,-14 1 6-16,-16 1 1 15,-26 2-5-15,-31-1-1 16,-40 7-20-16,-95 7 0 16,285-33-2869-16</inkml:trace>
  <inkml:trace contextRef="#ctx0" brushRef="#br0" timeOffset="3709.27">19589 8614 1080 0,'0'0'0'0,"0"0"6"16,0 0 1-16,0 0 25 16,0 0 1-16,0 0 33 15,0 0 0-15,0 0 24 16,0 0 0-16,0 0-42 16,0 0 0-16,0 0 7 15,0 0 1-15,0 0 1 16,29 20 2-1,5-16-4-15,9-4 0 0,-7-4 8 16,3 0 1-16,1 4 16 16,4-2 2-16,-5 0-5 15,1-2-1-15,1 2-5 0,1 2-1 16,6 0 2-16,-4 2 0 16,-3 6-10-16,-8 4 0 15,-7 0-11-15,-4-3-1 16,-3 7-12-16,2 4 0 15,6 9-6-15,-2 16 1 16,2 12-6-16,2 17 0 16,9 16-4-16,10 16 2 15,6 12-4-15,6 11 1 16,-2 0-2-16,-4 6 0 16,-2 6-3-16,-4 6 1 15,-6 8-4-15,2 7 2 16,-3-1-4-16,5-4 2 15,2-5-4-15,4-7 0 0,-2-8-2 16,-4-19 0-16,-2-11-3 16,-1-7 2-16,-12-10 1 15,-12-11 0-15,-17-7 1 16,-27-3 1-16,-37-7 1 16,-36-9 0-16,-46-12 7 15,-47-13 0-15,-80-11-16 16,-87-5 1-16,358-12-2568 15</inkml:trace>
  <inkml:trace contextRef="#ctx0" brushRef="#br0" timeOffset="12160.9">3888 13171 1620 0,'0'0'0'0,"0"0"45"15,0 0 0-15,19-2 61 16,-8 0 2-16,5-2-4 16,-1-1 1-16,6-3-43 15,2 0 0-15,4 4-29 16,12 4-1-16,7 0 1 0,4-4 0 16,10 0-4-1,1 0 0-15,5 4-4 16,9-2 0-16,2-2 3 0,9-2 2 15,11-1 3-15,1-3 1 16,2 2-5-16,-6-4 0 16,14 1-1-16,2 1 2 15,1 2-8-15,-1-4 0 16,0 4 10-16,-7 1-1 16,3-5 9-16,2 2-1 15,-6 6 0-15,2-2 0 16,-8-2-3-16,-1 1 0 15,-5-1-7-15,2 6 1 16,3 8-6-16,1-1 2 16,-4-1-4-16,3 2 1 15,-11 4-3-15,3-6 1 16,1 0-4-16,-1-4 1 0,5-4-3 16,-3 0 1-16,-3 0-2 15,1 4 2-15,9 4-3 16,0 4 2-16,-1-8-3 15,-3-4 1-15,6 0-3 16,-2 0 0-16,-5 4-2 16,-3 4-1-16,3-4 1 15,-3 0 0-15,5 8-2 16,5-2 1-16,-4 4-3 16,2-1 2-16,5-1-2 15,-3 0 1-15,-10 2-2 16,3 0 0-16,-7-3 0 0,3-1 0 15,-6-2 0-15,3-6 1 16,-1-8 0-16,-2-3 1 16,-2-3-1-1,-2-3 2-15,2 3 4 0,2 6 0 16,-6-6-1-16,5 5 0 16,1 3 3-16,2 6 2 15,6 6 3-15,3 2-1 16,2 3 0-16,-7-1 0 15,5-2-2-15,-1-2 1 16,1 0-3-16,-3-4 2 16,1-4-3-16,2-6 1 15,-3-1-3-15,9-1 0 16,0 4-2-16,2 4 1 0,0-4-2 16,2 2 0-16,0 0-1 15,-5 3 0-15,-9 3 3 16,-5 0 0-16,-6-2 3 15,6 2 1-15,-1 5-1 16,7 7 1-16,-8 4-1 16,-1-2 2-16,-1-3-2 15,-6 1 0-15,1-8-11 16,-3 0 1-16,-71-4-2933 16</inkml:trace>
  <inkml:trace contextRef="#ctx0" brushRef="#br0" timeOffset="40150.08">4036 9026 1834 0,'0'0'0'0,"0"0"90"15,-12-20 0-15,1 2 131 16,-1 3 1-16,1-5-74 16,-1-1 0-16,-3 1-51 15,-3-5 0-15,-1 1-36 16,-4-1 0-16,-4-5-19 16,-4 7 1-16,0 3-8 0,1 8 1 15,-3 5-6 1,-2 5 1-16,-3 2-3 15,-1 2 2-15,9 3-6 0,-1 7 2 16,4 10-3-16,2 11 0 16,2 4-4-16,0 16 0 15,7 14-1-15,5 9 0 16,3 14-4-16,4 12-1 16,4 25-3-16,4 12 1 15,8 12-2-15,7 8 2 16,0 1-2-16,4-1-1 15,0 5 1-15,-2-15 0 16,2-10-4-16,-7-17 1 16,-1-9-3-16,-3-1 1 15,-8-8 0-15,-4 5 0 16,-4 9 0-16,-4 5-1 0,8-1 0 16,8 1 2-16,11 10-1 15,8-7 1-15,8-17-1 16,1-17 1-1,7-25-1-15,-1-28 2 0,12-19 8 16,11-20 2-16,14-16-2 16,17-10-1-16,14-15-5 15,-4-12 1-15,-106 53-2830 16</inkml:trace>
  <inkml:trace contextRef="#ctx0" brushRef="#br0" timeOffset="51442.09">11081 6216 1344 0,'0'0'0'0,"0"0"57"15,0 0 0-15,0 0 145 16,0 0 1-16,0 0-42 16,0 0 1-16,0 0-42 15,0 0 0-15,0 0-63 16,0 0 0-16,25 0-1 16,6 0 0-16,19 7 18 15,13-3 0-15,7 0-2 16,7-2 0-16,9 2-3 15,10-2-1-15,5-6-11 0,12-8 2 16,12-3-14 0,-6-9-1-16,3-1-10 0,-7-1 1 15,-1 3-5-15,-14 1 0 16,-10 3-24-16,-9-3 1 16,-14 3-8-16,-28-7 1 15,-39 26-2571-15</inkml:trace>
  <inkml:trace contextRef="#ctx0" brushRef="#br0" timeOffset="133113.68">17555 4195 853 0,'0'0'0'15,"0"0"82"-15,0 0 0 16,0 0 36-16,0 0 1 0,0 0-22 15,0 0 0-15,0 0 22 16,0 0 1-16,0 0 9 16,0 0 2-16,0 0 13 15,0 0 2-15,0 0-8 16,0 0 1-16,0 0-14 16,-2 37 1-16,4 16-12 15,3 7 2-15,5 7-12 16,0 2 1-16,-4 1-24 15,-1 2 1-15,1-9-10 16,-2 2 0-16,-2-1-14 16,0 3 2-16,-2-6-12 0,0-3 0 15,2-1-5-15,2-12-1 16,-4-4-9-16,-2-13 0 16,0-7-7-16,2-9 3 15,0 0-8-15,0-8 0 16,0-2-4-16,0-6 1 15,0-6-9-15,-4-19 0 16,4 29-3029-16</inkml:trace>
  <inkml:trace contextRef="#ctx0" brushRef="#br0" timeOffset="133698.01">17491 4134 2362 0,'0'0'0'0,"35"-37"76"16,-4 11 0-16,7 3 60 15,3 1 0-15,9 7-71 16,0 3 1-16,7 4 3 16,3 8 0-16,-2 8 5 0,-8 7 0 15,-8 15-9-15,-11 1 1 16,-12 10-9-16,-13 8 1 16,-18 0-13-16,-11 4 0 15,-13 6-11-15,-7-2-1 16,-7-1-13-16,-2-11 1 15,8-7-8-15,9-5 1 16,10-10-5-16,10-9 1 16,7-6-5-16,8-4 2 15,4-4-3-15,21 0 1 16,21 0-2-16,10 0 2 16,0 0-2-16,-4 12 2 15,0 5-2-15,-8 11 0 16,-13 9 5-16,-16 8 0 15,-18 16 2-15,-17 1 1 0,-16 3 2 16,-16-2 0-16,-8-7 0 16,-5-7 0-16,-5-10-3 15,3-5 1-15,7-5-6 16,8-13-1-16,6-12-4 16,14-8 0-16,12-8-19 15,16-15 1-15,4 27-2847 16</inkml:trace>
  <inkml:trace contextRef="#ctx0" brushRef="#br0" timeOffset="134035.93">18217 4661 2362 0,'0'0'0'15,"0"0"-4"-15,-21 33 2 16,-6 4-10-16,-4 8-1 15,2 8 49-15,6 0 1 16,2 8 41-16,9-3-1 16,10-1 10-16,12-4 0 15,11-16 3-15,6-13 0 16,11-14-30-16,7-12 2 16,7-10-17-16,3-12 1 15,1-9 12-15,-4-12 2 16,-11-4-4-16,-14-8 0 15,-12-5-4-15,-15 5-1 16,-15 8-6-16,-10 8 1 16,-6 11-9-16,-10 15 1 15,-9 11-24-15,2 4-1 16,14 8-11-16,5-1 1 0,29-7-2747 16</inkml:trace>
  <inkml:trace contextRef="#ctx0" brushRef="#br0" timeOffset="134406.84">18731 4694 2324 0,'0'0'0'0,"23"-4"68"0,-10 4 2 16,-7 0 35-16,-6 0 2 15,-4 4-12-15,-9 8 0 16,-18 17-31-16,-2 8 0 15,2 4-1-15,8 4 1 16,8-1-4-16,5 1 0 16,8 0-13-16,10-4 1 15,9-8-14-15,4-11 2 16,3-11-13-16,6-11 0 16,5-11-7-16,5-7 0 15,1-8 0-15,-5-5 2 16,-13-10 2-16,-7 0-1 15,-16-4-5-15,-12 4 2 16,-7 0-5-16,-10 7 1 16,-13 7-3-16,-6 3 0 15,0 11-4-15,1 1-1 16,47 12-2731-16</inkml:trace>
  <inkml:trace contextRef="#ctx0" brushRef="#br0" timeOffset="134667.09">19264 3977 2889 0,'0'0'0'0,"0"0"81"0,0 22 0 15,-4 9 134-15,0 20 1 16,-4 18-106-16,-5 13 1 15,-5 16-54-15,-1 13 0 16,0 7-4-16,4-1 1 16,3-1-19-16,4-8 1 15,3-9-20-15,3-14 1 16,5-21-13-16,-1-23-1 16,-2-41-3030-16</inkml:trace>
  <inkml:trace contextRef="#ctx0" brushRef="#br0" timeOffset="135017.41">19267 4905 2751 0,'0'0'0'0,"0"0"33"16,27-3 0-16,-2-5 64 15,10-8 0-15,2-4-35 16,-3-5 1-16,3-8-29 15,-6-3-1-15,-3 3 17 16,-4 0 0-16,-1-4 14 16,-6 7 1-16,-7 11 1 15,-8 3 2-15,-6 6-2 0,-12 8 0 16,-13 6-13 0,-5 12 0-16,-10 5-12 0,1 11 1 15,7 5-11-15,3 4 2 16,6 0-12-16,10 4 2 15,9-4-9-15,12-1 2 16,7-7-8-16,9-4 0 16,3-9-7-16,6-8 0 15,-29-12-3035-15</inkml:trace>
  <inkml:trace contextRef="#ctx0" brushRef="#br0" timeOffset="135436.97">19870 4721 2425 0,'0'0'0'0,"0"0"47"15,0 0 1-15,0 0 36 16,0 0 0-16,-8-23 35 16,-13 15 0-16,-16 8-50 15,-3 8 0-15,1 13-25 16,9 15 1-16,7 9 29 15,3 4 0-15,11 0 3 16,1-2 1-16,4-8-21 16,6-14 1-16,4-9-13 15,5-8 1-15,7-8-14 16,9-12-1-16,3-12-11 16,5-5 2-16,-4 0-10 15,-8-8 0-15,-6-5-5 0,-5 11 1 16,-6 10-2-16,-4 9-1 15,1 4-1-15,-3 8 0 16,0 8-1-16,0 4 1 16,-3 13-2-16,1 8 0 15,0 8-2-15,0-1 1 16,6-7-1-16,5-12 0 16,-1-9-15-16,7-4 0 15,-15-8-2841-15</inkml:trace>
  <inkml:trace contextRef="#ctx0" brushRef="#br0" timeOffset="135783.97">20149 4694 2400 0,'0'0'0'0,"0"0"0"15,-6 33 0-15,-2 8-8 16,-1 6 1-16,-3-2 94 15,4-5-1-15,3-5 44 16,3-6 2-16,-2-13-17 16,4-6 1-16,4-6-9 15,3-10 2-15,13-10-32 16,5-11-1-16,2-9-24 16,3 1-1-16,3 6-17 15,-4 1 1-15,-6 15-11 0,-7 9 1 16,-7 8-4-16,-3 9 1 15,-2 15-3-15,-2 5 1 16,-4 8-4-16,0-4 0 16,2-9-3-16,0-7-1 15,0-13-11-15,0-4 2 16,0-4-2841-16</inkml:trace>
  <inkml:trace contextRef="#ctx0" brushRef="#br0" timeOffset="136143.81">21117 4108 2688 0,'0'0'0'0,"0"0"4"16,-4 34-1-16,-4 11-2 15,-3 15 0-15,-1 15 142 16,1 11 0-16,-5 2-35 16,9 8 1-16,3-2-14 0,4-4 2 15,-2-10-29 1,0-13 2-16,0-18-35 0,2-16-1 15,2-13-22 1,2-20-1-16,3-16-11 0,-3-17 1 16,0-20-13-16,-4-12-1 15,0 65-2687-15</inkml:trace>
  <inkml:trace contextRef="#ctx0" brushRef="#br0" timeOffset="136564.66">20980 4281 2072 0,'0'0'0'16,"-6"-22"6"-16,1 7 1 15,-1-5 8-15,2-5 2 16,6-3 101-16,4-5 1 16,5 0-9-16,8-1 1 15,10 11 1-15,4 3 1 16,2 14-18-16,-1 6-1 0,3 4-21 16,-1 4 0-1,1 10-15-15,-6 5 2 16,-10 10-9-16,-9 5 1 15,-11-5-12-15,-10-2 2 0,-12 6-4 16,-2 5 0-16,-1-1-4 16,9 0 0-16,4-10-3 15,5-1 0-15,8-13-1 16,3-1-1-16,3-8-5 16,11 3 2-16,22 7-10 15,-1 2 1-15,1-5-6 0,-9 3 1 16,-9-6-5-16,-7-1 1 15,-8 3 3-15,-12 10 0 16,-14 9 2-16,-14 0 0 16,-22 6-4-16,-10 4 0 15,-15 4-2-15,-1 0 1 16,-1-7-4-16,4-3 1 16,6-8-5-16,9-9 0 15,62-20-2936-15</inkml:trace>
  <inkml:trace contextRef="#ctx0" brushRef="#br0" timeOffset="142428.68">19142 6290 1117 0,'0'0'0'16,"0"0"152"-16,0 0-1 15,0 0 119-15,0 0-1 16,0 0-72-16,0 0 1 16,0 0-39-16,20 20 2 15,-18 17-79-15,-2 16 1 16,-4 3 2-16,0 1 0 15,2 6-22-15,0-6 1 16,0-4-11-16,2-5 1 16,2 3-15-16,2-4 0 15,0-5-11-15,-2-9 0 16,0-14-12-16,-2-9 1 16,0-6-16-16,1-8 1 15,-1 4-2563-15</inkml:trace>
  <inkml:trace contextRef="#ctx0" brushRef="#br0" timeOffset="142984.81">19062 6192 2374 0,'0'0'0'15,"23"-14"0"-15,4-1 0 16,7-5 0-16,14 2 1 16,6-1 52-16,8 3 1 15,-3 10 34-15,1 10 1 16,-8 8 8-16,-15 10-1 15,-12-1 4-15,-10 6 0 16,-11 7-38-16,-10 7 0 16,-9 0-19-16,-5 4 0 15,-1-6-14-15,2-5 0 16,4-5-5-16,1-10 0 16,5-5-7-16,3-2 0 15,4 0-5-15,4 1 1 16,5 15-4-16,11 1 0 15,13 6-3-15,1-1 2 0,7-9 6 16,3-1-1-16,-1-3 6 16,-5-1 1-1,-13-3 3-15,-9 3 0 0,-9 0 5 16,-8 1 1-16,-13 3-1 16,-15-3 1-16,-22 3-7 15,-13 1 1-15,-1-1-4 16,-8-3 0-16,4-1-11 15,7-7 1-15,2-1-10 0,16-8 1 16,46-4-2838-16</inkml:trace>
  <inkml:trace contextRef="#ctx0" brushRef="#br0" timeOffset="145328">20274 6076 892 0,'0'0'0'15,"0"0"89"-15,0 0 1 16,0 0 7-16,0 0-1 0,0 0-28 16,0 0 0-16,0 0-9 15,0 0 2-15,-4-23 31 16,4 21 0-16,-4 0 25 16,0 2 1-16,1 0-1 15,-11 2 2-15,-7 8 17 16,-12 17 1-16,-1 14 10 15,-1 10 0-15,8 10-16 16,4 8 2-16,2 13-28 16,3 4 2-16,9-2-33 0,7 0 0 15,10 1-18-15,9-11 0 16,12-17-23-16,9-12 1 16,6-16-15-16,5-13 0 15,6-20-18-15,-3-12 1 16,-52 16-2692-16</inkml:trace>
  <inkml:trace contextRef="#ctx0" brushRef="#br0" timeOffset="145658.75">20693 5971 2563 0,'0'0'0'0,"52"11"-2"16,-3 7 2-16,14 13-2 15,6 7 0-15,8 11 88 16,-2 7 1-16,-11 11 30 15,-8 9-1-15,-12 7-4 16,-13 7 1-16,-18 12-56 16,-15-12 1-16,-21-12-30 15,-15-15 0-15,-9-12-20 0,-1-10 1 16,48-41-2542-16</inkml:trace>
  <inkml:trace contextRef="#ctx0" brushRef="#br0" timeOffset="148939.26">18977 5442 2035 0,'0'0'0'16,"0"0"5"-16,0 0 0 15,0 0 10-15,15 25-1 16,-11-13 122-16,0 8 1 15,2 9-15-15,0 1 2 16,-5 1-18-16,-1-2 1 16,0-9-18-16,0-3-1 15,0-5-26-15,0-2 0 16,0-4-21-16,0-2 2 16,0-2-33-16,0-2 1 15,0 0-2421-15</inkml:trace>
  <inkml:trace contextRef="#ctx0" brushRef="#br0" timeOffset="149079.87">18894 5430 1960 0,'0'0'0'0,"0"0"-9"15,0 0 0-15,0 0-33 16,0 0 1-16,0 0-1354 15</inkml:trace>
  <inkml:trace contextRef="#ctx0" brushRef="#br0" timeOffset="149440.26">19150 5422 2023 0,'0'0'0'16,"10"26"-6"-16,-1-3 2 15,3 3-23-15,-4 5 0 16,-5-1 66-16,-1-3 2 16,0-2 51-16,0-5 0 15,2-8 14-15,0-2 1 16,0-7-14-16,1 1 0 16,5-8-18-16,7-3 2 15,12-19-30-15,2-5 1 16,0-2-17-16,-4 3 2 0,-6 9-10 15,-4 9 2-15,-5 4-7 16,-4 8 0-16,1 8 3 16,3 10 2-16,-1 5 8 15,-3 2 1-15,-4 3-1 16,-4-3 1-16,0-5-8 16,0-2 2-16,0-7-16 15,4-7 0-15,-4-4-2454 16</inkml:trace>
  <inkml:trace contextRef="#ctx0" brushRef="#br0" timeOffset="149658.75">19608 5217 2412 0,'0'0'0'15,"0"0"27"-15,0 0 1 16,21 25 28-16,-9 1 0 15,-5 17 44-15,1 4 1 16,4-2-52-16,-1-2-1 16,5-14-13-16,-3-3 0 15,-3-11-27-15,-4-7 0 16,-6-8-2231-16</inkml:trace>
  <inkml:trace contextRef="#ctx0" brushRef="#br0" timeOffset="149817.93">19620 5419 2261 0,'0'0'0'15,"0"0"3"-15,0 0 2 0,0 0-3 16,3-4 0-16,11 2 10 16,13-4 2-16,15-4-5 15,2-2 0-15,-44 12-1747 16</inkml:trace>
  <inkml:trace contextRef="#ctx0" brushRef="#br0" timeOffset="153518.06">22360 5213 2526 0,'0'0'0'16,"0"0"5"-1,0 0 1-15,0 0 6 0,0 0 0 16,0 0-14-16,0 0 1 16,0 0-68-16,0 0 0 15,0 0-1747-15</inkml:trace>
  <inkml:trace contextRef="#ctx0" brushRef="#br0" timeOffset="155702.99">21567 6249 2726 0,'0'0'0'0,"0"0"44"0,0 0 1 16,0 0-38-16,0 0 0 16,0 0-23-16,0 0 0 15,0 0-151-15,0 0 0 16,0 0-1682-16</inkml:trace>
  <inkml:trace contextRef="#ctx0" brushRef="#br0" timeOffset="155873.79">21569 6633 2463 0,'0'0'0'16,"0"0"-16"-16,0 0 1 15,0 0-5-15,19 4 1 16,-9-8-52-16,1-4 1 0,-11 8-1620 16</inkml:trace>
  <inkml:trace contextRef="#ctx0" brushRef="#br0" timeOffset="159168.04">24098 5738 2374 0,'0'0'0'0,"0"0"15"16,0 0-1 0,-6 23 18-16,-4-5 0 0,-9 21 124 0,-4 6 1 15,0 4-44-15,2 4-1 16,5 10-10-16,3-7 0 15,1 1-30-15,5 2 0 16,3-2-25-16,6-4 1 16,3-8-20-16,7-8 1 15,5-16-27-15,4-9 2 16,10-12-14-16,2-12 1 16,-33 12-2610-16</inkml:trace>
  <inkml:trace contextRef="#ctx0" brushRef="#br0" timeOffset="159666.29">24371 5847 2311 0,'0'0'0'0,"0"0"-8"16,0 0 1-16,0 0 2 15,0 0 2-15,-13 34 32 0,-3-7 1 16,-7 10 59-16,2 4-1 15,0 4 26 1,5 0 0-16,5 4-26 0,5 0 0 16,8-4-26-16,9-11 1 15,13-13-17-15,6-11 0 16,13-16-16-16,3-11 2 16,2-7-8-16,-4-9 2 15,-7-12-4-15,-12-4 0 16,-10-4-4-16,-11 8 0 15,-10 0 2-15,-7 8 0 16,-6 11-1-16,-8 11 0 16,-8 7-2-16,-2 4 0 15,-7 8-9-15,-2 4 0 16,-2-1-7-16,4-3 0 16,44-4-2602-16</inkml:trace>
  <inkml:trace contextRef="#ctx0" brushRef="#br0" timeOffset="159891.94">24623 5677 2777 0,'0'0'0'0,"29"39"-3"16,-4-6 0-16,6 16 4 0,-2 4 1 15,-2 16 42-15,-10 9 1 16,-9 8 0-16,-20 8 0 16,-23 0-7-16,-18-4 2 15,53-90-2314-15</inkml:trace>
  <inkml:trace contextRef="#ctx0" brushRef="#br0" timeOffset="173144.89">22372 3793 2526 0,'0'0'0'15,"7"-27"7"-15,1 9 2 16,-2 10-3-16,-6 0 1 16,0 5 112-16,0-5 0 15,-2 2-19-15,-4 0 1 16,-7 4-13-16,-16 2 1 15,-16 10-25-15,-1 5 1 0,-2-3-21 16,4 10-1 0,3 9-13-16,5 6-1 0,3 0-6 15,0 1 2-15,5-7-4 16,8 2 1-16,15-7-7 16,10-7 1-16,11 1-2 15,9-2-1-15,11-7 0 16,3-1 2-16,1 2-5 15,-5 4 1-15,-8-1-4 16,-6-1 1-16,-10 5-1 16,-9 3-1-16,-11 13 0 15,-10 6 0-15,-12 8-2 0,-6 2 1 16,-3 2-3-16,5-4 1 16,2-4 1-16,12-4-1 15,8-9-1-15,5-7 2 16,8-9-2-16,10-5 0 15,11 3-1-15,12-6 1 16,11-4 0-16,4 0-1 16,-6 0-1-16,-5 0 0 15,-2-4 0-15,-12 4 0 16,-8 0-1-16,-9 1 1 16,-4 1-2-16,-10 8 2 15,-11 13-1-15,-8 7 0 16,6-1-1-16,5-8 1 15,10-5 0-15,8-4 0 16,6-7-1-16,15-1 1 16,20-4-1-16,7 0 1 0,0-12-14 15,-8-9 1-15,-42 17-2743 16</inkml:trace>
  <inkml:trace contextRef="#ctx0" brushRef="#br0" timeOffset="173985.92">20726 5268 2664 0,'0'0'0'16,"0"0"15"-16,0 0 2 15,0 0 47-15,0 0 1 16,31 15 40-16,-12 9-1 16,4 9-49-16,0 0 0 15,4 5 2-15,-7-1 0 16,1 2 4-16,0-2 1 15,0-3-12-15,0-7 2 16,-3-9-15-16,1-14 1 16,4-4-2-16,4-14 0 15,4-10-7-15,-3-9 0 16,-6-6-1-16,-11-2 0 0,-3-6-1 16,-2 0 0-16,-1-2-6 15,1 8 2-15,0 15-5 16,2 3 0-16,1 9-9 15,3-2 1-15,-1 7-10 16,1 1 0-16,-12 8-2923 16</inkml:trace>
  <inkml:trace contextRef="#ctx0" brushRef="#br0" timeOffset="174385.48">21565 5258 2349 0,'0'0'0'15,"0"0"7"-15,0 0 0 16,0 0-7-16,19-4 1 16,-17 4 107-16,0 4 1 15,-2-4-2-15,-5 0 1 16,-7 4 1-16,-7 8 0 16,-8 13-18-16,0 8 1 15,10 5-31-15,7 1 2 16,10 0-13-16,0-8-1 15,8-11-13-15,1-6 0 16,3-7-8-16,3-3 1 16,8-4-4-16,2-11-1 0,-2-11-5 15,-3-2 2-15,-7 3-3 16,-1-3 1-16,-5 5-6 16,-3 5 2-16,0 6-5 15,-4 4 1-15,4 0-3 16,-4 4 0-16,4 0-4 15,3 8 2-15,1 0-4 16,2 6 1-16,5 5-3 16,6-3 0-16,-21-16-2817 15</inkml:trace>
  <inkml:trace contextRef="#ctx0" brushRef="#br0" timeOffset="174627.17">21969 5037 2701 0,'0'0'0'16,"0"0"15"-16,0 0 1 15,0 0 8-15,0 0 0 16,0 0 154-16,-13 33-1 16,5 12-83-16,4 12 0 15,4 5-12-15,2-5 1 16,4 0-16-16,0-8-1 15,-2-12-22-15,-1-17 0 16,3-14-32-16,0-10-1 16,-6 4-2811-16</inkml:trace>
  <inkml:trace contextRef="#ctx0" brushRef="#br0" timeOffset="176708.77">22316 6129 2676 0,'0'0'0'15,"0"0"2"-15,0 0 0 16,0 0 5-16,0 0 1 16,21-7 118-16,-17 7-1 15,2 7-23-15,7 13 1 16,6 19-4-16,2 10 2 16,2 4-19-16,1 0 1 15,-1-8-28-15,0-4 0 0,0-8-20 16,0-9 1-16,-2-12-8 15,-2-12 0-15,3-8-4 16,1-16-1-16,5-9-2 16,-6-16 0-16,-5-8 1 15,-4-2 1-15,-3-1-2 16,4 1 0-16,5 6-5 16,0 10 0-16,-6 14-8 15,-3 9 1-15,-4 10-8 16,-4 2 0-16,-2 8-2987 15</inkml:trace>
  <inkml:trace contextRef="#ctx0" brushRef="#br0" timeOffset="177116.15">23109 6114 2362 0,'0'0'0'15,"0"0"20"-15,0 0 1 16,1-26 19-16,-10 18-1 16,-7 1 113-16,-5 3 2 15,-6 8-48-15,-2 11-1 16,-3 11-2-16,3 7 2 16,10 2-24-16,3-1 0 15,7-5-21-15,3-6-1 16,4-1-10-16,6-10-1 0,4-4-13 15,9-12 1-15,12-12-16 16,3-6 1-16,3-1-9 16,-2-6 1-16,-8 5-6 15,-4 12 0-15,-6 10 1 16,-5 2 0-16,0 6 0 16,-1 6 0-16,3 8 1 15,1-1 1-15,5 7-2 16,1-9 1-16,4-9-6 15,0-8 0-15,-2-8-3 0,-4-9 0 16,-17 17-2858-16</inkml:trace>
  <inkml:trace contextRef="#ctx0" brushRef="#br0" timeOffset="177319.15">23445 5726 2814 0,'0'0'0'16,"0"0"43"-16,0 0-1 15,-4 31 9-15,-3 10 0 16,-1 26 157-16,0 9 1 16,1 3-123-16,1-1 1 15,4 10-9-15,2-2 1 16,2-11-15-16,0-11 0 16,0-19-25-16,-2-27 0 15,0-18-3005-15</inkml:trace>
  <inkml:trace contextRef="#ctx0" brushRef="#br0" timeOffset="-164135.97">10779 14356 2324 0,'0'0'0'16,"0"0"52"-16,0 0 1 15,0 0 27-15,0 0-1 16,-8-20 107-16,4 17 0 16,-3-5-99-16,-9 0 2 15,-16 4-12-15,-9 8 1 0,-3 12-5 16,-6 5 1-16,-10 10-2 16,1 7 0-16,-1 7-11 15,2 6 2-15,8 3-12 16,6 7-1-16,5 10-10 15,12 7 2-15,12-4-11 16,11-1 2-16,16-11-9 16,7-5-1-16,16-12-4 15,3-15 0-15,10-15-5 16,2-15-1-16,4-15-3 16,-2-7 0-16,-2-3-5 15,-4-3 0-15,-7-1-5 16,-1-4 0-16,-9-1 0 0,2-1 0 15,0 0-7-15,-4 5-5 16,-27 30-3046-16</inkml:trace>
  <inkml:trace contextRef="#ctx0" brushRef="#br0" timeOffset="-163758.65">11156 14491 2588 0,'0'0'0'16,"0"0"71"-16,0 0 0 16,0 0 53-16,0 0 2 15,0 0-53-15,0 0 1 16,-42 0-41-16,7 30 0 0,-1 17-6 16,5 9 0-16,11 13 1 15,13-1 1-15,14-3-1 16,13-6 2-16,-1-14-2 15,10-16 0-15,7-21-4 16,5-22 2-16,5-17 4 16,0-14 2-16,-7-12 6 15,-9-4 1-15,-5-1-3 16,-9-7 0-16,-8 7-6 16,-8 9 1-16,-16 12-5 15,-9 17-1-15,-11 14-7 16,-9 14 0-16,-1 10-13 0,0 7-1 15,11 7-4-15,10 1 0 16,25-29-2878-16</inkml:trace>
  <inkml:trace contextRef="#ctx0" brushRef="#br0" timeOffset="-163358.18">11631 14456 2701 0,'0'0'0'15,"0"0"0"-15,0 0 0 16,0 0-7-16,0 0 1 16,8 25 34-16,-12-3 0 0,-5 19 37 15,-7 2 1-15,5-6 15 16,3-9 3-16,0-17 8 15,4-3 1-15,4-4-22 16,4-6 2-16,0-4-19 16,12-9 1-16,10-24-5 15,9 1-1-15,0 7-13 16,-3 8 1-16,-5 11-8 16,0 12 0-16,0 10-6 15,0 11-1-15,0 10-8 0,-6 5 0 16,-7 1-4-16,-5-2 0 15,-1-4-5-15,0-3 1 16,-4-9-5-16,0-5 0 16,-4-6-2-16,3-10 0 15,-3 2-2859-15</inkml:trace>
  <inkml:trace contextRef="#ctx0" brushRef="#br0" timeOffset="-163145.95">12345 13949 2248 0,'0'0'0'0,"0"0"0"16,0 0 0-1,0 0-13-15,0 0-1 0,0 0-1652 16</inkml:trace>
  <inkml:trace contextRef="#ctx0" brushRef="#br0" timeOffset="-162674.58">12392 14450 2601 0,'0'0'0'0,"0"0"-17"0,0 0 0 15,0 0 2-15,0 0 2 16,-16-27 18-16,5 13-1 15,-5-2 34-15,1 6 0 16,3 5 66-16,-5 1 0 16,-4 8 15-16,-8 3 1 15,-4 15-31-15,4 5-1 16,10 7-25-16,11-5 0 16,8-4-17-16,16-5 0 0,15 0-12 15,13-5 0-15,14 3-3 16,-5 3-1-16,1-1-4 15,-9 2 0-15,-11 3-2 16,-7 2 2-16,-11 5-10 16,-16-3 1-16,-8-3-6 15,-15 1 1-15,-10-1-5 16,-3-7 1-16,-1-7-7 16,2-10 1-16,12-4-11 15,4-16 0-15,19 18-2806 16</inkml:trace>
  <inkml:trace contextRef="#ctx0" brushRef="#br0" timeOffset="-162407.78">12659 13849 2676 0,'0'0'0'16,"0"0"4"-16,14 41 2 15,-3 12 4-15,-1 10 1 16,-6 5 139-16,-4 12-1 16,0 8-44-16,0 8 1 15,1-4-14-15,3-7 0 16,0-17-18-16,4-3 1 16,0-6-34-16,-5-14 0 15,-3-22-34-15,0-15 1 0,-3-14-27 16,-5-19-1-16,8 25-2686 15</inkml:trace>
  <inkml:trace contextRef="#ctx0" brushRef="#br0" timeOffset="-162274.89">12613 14374 2060 0,'0'0'0'0,"0"0"2"15,0-30 1-15,0 19 27 16,8-11 0-16,5-1 157 16,10-7 1-16,6-3-54 15,11-2 2-15,7 3-17 0,8 1 0 16,7 0-27-16,0-1 1 15,-62 32-2489-15</inkml:trace>
  <inkml:trace contextRef="#ctx0" brushRef="#br0" timeOffset="-161499.65">13808 14190 2236 0,'0'0'0'0,"0"0"30"15,0 0 2-15,0 0 33 16,0 0 1-16,0 0 123 16,0 0-1-16,-4 25-61 15,4-1 0-15,-2 17-15 16,0 8 1-16,-2-4-29 16,-1 0 2-16,-3-4-26 15,0-8 2-15,4-7-17 16,4-11 0-16,0-7-18 15,0-6 1-15,0-4-21 16,0-21 0-16,0 23-2810 16</inkml:trace>
  <inkml:trace contextRef="#ctx0" brushRef="#br0" timeOffset="-161375.46">13816 14041 2425 0,'0'0'0'16,"0"0"-9"-16,0 0 0 16,0 0-1797-16</inkml:trace>
  <inkml:trace contextRef="#ctx0" brushRef="#br0" timeOffset="-161062.78">13970 14348 2098 0,'0'0'0'0,"3"43"35"15,-3-11 1-15,-3-9 25 16,-1-5 2-16,4-7 135 16,0-5-1-16,0-2-90 15,0-4 1-15,4-4-22 16,7-9 0-16,6-25-12 16,8-3 2-16,2 6-21 15,4 6 0-15,6-1-23 16,-3 15 1-16,1 11-4 15,-2 12 0-15,-2 7-4 16,-3 7-1-16,1 5 1 16,-10 5 0-16,-7-3-7 0,-8-2 0 15,-8-5-10-15,0-6-1 16,4-7-3-16,-4-3-1 16,4-2-3-16,0-6 0 15,0 2-2712-15</inkml:trace>
  <inkml:trace contextRef="#ctx0" brushRef="#br0" timeOffset="-160804.65">14732 13631 2952 0,'0'24'0'15,"3"29"2"-15,-3 10 2 0,-3 5 9 16,-5 8 1-16,-4-3 130 16,1 5 2-16,7 4-61 15,-4-11 1-15,4-6-12 16,3-11 1-16,-1-7-18 16,0-17 2-16,2-17-39 15,0-9 0-15,0-4-2834 16</inkml:trace>
  <inkml:trace contextRef="#ctx0" brushRef="#br0" timeOffset="-160615.54">14564 13996 2751 0,'0'0'0'0,"0"0"57"0,0 0 1 16,23-36 27-16,-2 7 0 15,12-2-10-15,10 5 2 16,8 3-30-16,5 9 1 15,6 10-27-15,-4 6 2 16,-58-2-2519-16</inkml:trace>
  <inkml:trace contextRef="#ctx0" brushRef="#br0" timeOffset="-160062.68">15623 13915 2299 0,'0'0'0'16,"0"0"7"-1,0 0 0-15,0 0 18 0,0 0 0 16,0 0 189-16,0 0 1 16,40 28-86-16,4 7 1 15,2 6-10-15,5 8 0 16,2 2-26-16,-1 4 0 15,-9 6-26-15,-11-8 0 16,-3-8-20-16,-4-14 1 16,-5-10-30-16,-1-11 0 0,-4-6-18 15,1-10 0-15,-16 6-2815 16</inkml:trace>
  <inkml:trace contextRef="#ctx0" brushRef="#br0" timeOffset="-159842.87">16052 13859 2751 0,'0'0'0'0,"0"0"25"0,-25 33-1 16,2-6 104-16,-8 1 1 16,-10 7-13-16,-1 2 1 15,0 8-41-15,3 2 0 16,5-2-7-16,5-4 0 15,6 3-32-15,7-5 0 16,9-18-28-16,3-7 2 16,0-4-14-16,8-6 2 15,-4-4-2753-15</inkml:trace>
  <inkml:trace contextRef="#ctx0" brushRef="#br0" timeOffset="-159489.8">16516 14058 2726 0,'0'0'0'0,"26"-17"-34"0,5-1-1 15,19-5-44-15,6-1 2 16,6 8 47-16,-6 3 0 15,-6-1-17-15,-8 2 0 16,-15 6 10-16,-12 3 1 16,-15 3-1671-16</inkml:trace>
  <inkml:trace contextRef="#ctx0" brushRef="#br0" timeOffset="-159332.43">16652 14299 2550 0,'0'0'0'16,"0"0"0"-16,39-19 0 16,3-13-6-16,6-3 0 0,14 0-50 15,3 2 0-15,-7-1-77 16,-6-3 2-16,-52 37-1492 16</inkml:trace>
  <inkml:trace contextRef="#ctx0" brushRef="#br0" timeOffset="-158677.91">17895 13690 2248 0,'0'0'0'0,"0"0"0"16,0 0 1-16,0 0 13 15,0 0 1-15,0 0 108 16,0 0 0-16,-36 2-17 15,9 10 1-15,-6 11 11 16,0 11 1-16,3 7 10 16,-1 10 1-16,8 8-17 15,3-3 1-15,15-1-34 16,10-4 1-16,15-8-23 16,7-12 2-16,9-13-19 0,14-12 1 15,10-12-14-15,3-10 1 16,-7-5-10-16,-2-8 0 15,-8-13-4-15,-11-5 0 16,-16-4-2-16,-19-5 0 16,-15 3-2-16,-16 8 2 15,-13 6-4-15,-4 7 0 16,-4 13 0-16,-2 5 0 16,2 8-9-16,6 0 1 15,46 6-3028-15</inkml:trace>
  <inkml:trace contextRef="#ctx0" brushRef="#br0" timeOffset="-158401.91">18482 13551 2852 0,'0'0'0'0,"0"0"38"16,0 0 0-16,0 0 22 0,0 0 0 15,0 0-54-15,0 0 1 16,0 0-17-16,0 0 1 15,0 0-2274-15</inkml:trace>
  <inkml:trace contextRef="#ctx0" brushRef="#br0" timeOffset="-158266.65">18684 13970 2512 0,'0'0'0'16,"-15"49"25"-16,-2-8-1 15,-8 6-15-15,-12 4 0 16,-11 2-9-16,-23 0 2 15,71-53-1938-15</inkml:trace>
  <inkml:trace contextRef="#ctx0" brushRef="#br0" timeOffset="-156285.1">10939 15365 1569 0,'0'0'-18'0,"-29"-6"1"15,8 2-97-15,-4 4 1 16,-6 6-85-16,-4 5 2 0,35-11-490 15</inkml:trace>
  <inkml:trace contextRef="#ctx0" brushRef="#br0" timeOffset="-156034.72">10550 15535 1054 0,'0'0'0'0,"0"0"-3"15,-23 14 0 1,17-10 36-16,2-3 1 0,4-1 158 16,6-3 1-16,13-5 5 15,24-8 2-15,20-4 56 0,26-3 0 16,20-4 7-1,14-1-1-15,20-11-102 0,13 0-1 16,15-8-35-16,12-6 1 16,3 2-35-16,-14-2 1 15,-16 4-34-15,-26 6 1 16,-8 8-17-16,-18 4-1 16,-22 5-35-16,-14 1-1 15,-24 5-15-15,-34 4 1 16,-10 16-2892-16</inkml:trace>
  <inkml:trace contextRef="#ctx0" brushRef="#br0" timeOffset="-155751.68">10713 15793 2625 0,'0'0'0'0,"0"0"20"16,0 0-1-16,0 0 25 16,35-5 1-16,19-21 38 15,23-9 0-15,33-8 53 16,26-8 1-16,28-8 11 16,23-4 2-16,34-5-25 15,8-3 2-15,-4-7-39 16,-19 8-1-16,-23 11-36 15,-20 4-1-15,-5 0-31 0,-33-2 1 16,-125 57-3063-16</inkml:trace>
  <inkml:trace contextRef="#ctx0" brushRef="#br0" timeOffset="-151721.8">13592 14658 1972 0,'0'0'0'15,"0"0"64"-15,0 0 1 16,0 0 94-16,0 0 0 16,0 0-27-16,0 0 1 15,0 0-57-15,0 0 2 16,0 0-34-16,4 23 1 0,6 14-8 16,1 14 1-16,-3 2-5 15,-4 6 0-15,-2-4-10 16,2-4 2-16,1-6-6 15,1-4 1-15,-2-4-4 16,0-4 0-16,0-5-3 16,0-9 2-16,1-5 3 15,13-12 1-15,14-8 2 16,18-12 0-16,24-13-1 16,20-8 2-16,14-4-2 15,17 2 1-15,19 5 6 16,18 7 0-16,32-6 0 0,27 0 1 15,22 1 2-15,19 7 2 16,11-2 0-16,0 9 2 16,-3-6 0-16,-7 7 1 15,-7 1-6-15,-6 3 0 16,-9-3 1-16,-8 2 2 16,-4-1-3-16,-4-9 1 15,-11-7-4-15,-24 0 0 16,-15-8 0-16,-29-5-1 15,-15 1 1-15,-19 2 0 16,-22 6-5-16,-13-8 1 16,-23-8-11-16,-33-9 1 15,-38-9-11-15,-50-21 0 16,67 92-3065-16</inkml:trace>
  <inkml:trace contextRef="#ctx0" brushRef="#br0" timeOffset="-88687.38">14378 12290 2324 0,'0'0'0'16,"0"-31"107"-16,0 3 1 16,-8 3 164-16,-4 1-1 15,1-1-120-15,-9 3 0 16,1 5-79-16,-8 7 0 16,0 10-21-16,-1 16 1 15,-3 21-15-15,8 20 1 0,3 29-9 16,13 20 0-1,7 21-7-15,0 12 0 0,4 21-2 16,-1 7 1 0,1-7-2-16,0-9 0 0,-4-16-6 15,-8-13 2-15,-7-28-6 16,-4-22 0-16,-14-29-6 16,-9-33 1-16,42-10-2960 15</inkml:trace>
  <inkml:trace contextRef="#ctx0" brushRef="#br0" timeOffset="-88495.74">13535 13152 2903 0,'0'0'0'0,"0"0"47"0,30-43 1 16,13 2 66-16,18-6 2 15,18 0-30-15,6 0 2 16,5 5-33-16,-7 5 1 15,-6 8-19-15,0-3 0 16,2-3-31-16,2 0-1 16,-81 35-2705-16</inkml:trace>
  <inkml:trace contextRef="#ctx0" brushRef="#br0" timeOffset="-88132.98">15434 11746 2651 0,'0'0'0'0,"-40"25"6"0,3 5-1 16,-9 15 27-16,-6 17 0 16,2 22 104-16,4 10 1 15,0 14-65-15,9 14 0 16,6 5-6-16,14-2 0 16,13-7-2-16,17-13 0 15,18-18-17-15,10-15 0 16,9-23-21-16,5-20 1 15,3-21-12-15,4-20 0 16,-62 12-2701-16</inkml:trace>
  <inkml:trace contextRef="#ctx0" brushRef="#br0" timeOffset="-87844.85">15873 11777 2826 0,'0'0'0'0,"40"-25"0"15,-5 9 1-15,7 2 2 16,6 10 0-16,2 4 105 16,-3 20-1-16,-5 21-10 15,-9 14 1-15,-12 17 2 16,-14 7-1-16,-16 11-8 15,-10 4 1-15,-6 9-38 0,-2-1 1 16,0-8-28 0,4-8 0-16,7-9-20 15,-1-15-1-15,17-62-2857 0</inkml:trace>
  <inkml:trace contextRef="#ctx0" brushRef="#br0" timeOffset="-87165.94">17630 11391 2349 0,'0'0'0'0,"-25"-21"23"16,-6 5-1-16,-9-4-4 16,-10 11 1-16,-10 9 30 15,2 7-1-15,4 11 9 16,8 4 0-16,2 7-14 15,11 2 1-15,14 1 14 16,11-3 0-16,12-5 0 16,9 3 0-16,14 8-11 0,8-5 1 15,5-7-7 1,3-1-1-16,-1 1 1 0,-5 5 0 16,-12 3-3-16,-12 0 0 15,-13-1-12-15,-13-1 0 16,-10 6-8-16,-6 2 0 15,-4 5-1-15,-5-5 0 16,-1-4-7-16,6 0 1 16,12 3-8-16,13-11 2 15,14-5-5-15,12-9 1 16,10 3-1-16,9-2 0 16,-2 0-2-16,1-3-1 15,-7-1-2-15,-10-2-1 16,-7-2-2-16,-8 0 2 15,-6 14 0-15,-14 7 0 16,-16 16 2-16,-3 8 0 16,0 2 2-16,8-4 0 15,8-2 0-15,10-6 1 0,11-7 0 16,21-7 1-16,27-2 0 16,17-5 0-16,14-4 0 15,3-4 0-15,-3 1-2 16,2-7 2-16,-83-4-2541 15</inkml:trace>
  <inkml:trace contextRef="#ctx0" brushRef="#br0" timeOffset="-85670.41">14899 17679 1718 0,'0'0'135'16,"19"67"2"-16,-23-5 7 15,-11 5 0-15,-6 5-31 16,-2-5 0-16,4-8-47 16,1-4 2-16,1-4-11 15,0-1 1-15,7-1-32 0,10-4 0 16,6-7-11-16,13-5-1 16,6-6-7-16,6-11 0 15,9-14 3-15,-1-8 0 16,-5-4 4-16,-9 1 2 15,-5 1 3-15,-9 4 1 16,-5 2 14-16,-4 0 0 16,-2 2 2-16,-4 4 1 15,-2 6 0-15,-13 17 1 16,-12 20-1-16,0 12 0 16,1 3-12-16,6 11 0 15,13 13-2-15,9-2-1 16,12-15-4-16,1-18 0 15,-3-16-3-15,-4-13 1 16,-4-13-4-16,0-3 1 16,0-4-3-16,0 2 1 15,0-4-4-15,0 0 1 0,-8 0-1 16,-21 0 0 0,-27-4-8-16,-19 2-1 0,-23 0-15 15,-29-15 0-15,127 17-2554 16</inkml:trace>
  <inkml:trace contextRef="#ctx0" brushRef="#br0" timeOffset="-5327.65">10825 5456 803 0,'0'0'0'0,"0"0"9"16,0 0 1 0,0 0-10-16,0 0 0 0,0 0 25 15,0 0 1-15,0 0 32 16,17 0 1-16,6 0 12 15,20-2 0-15,15-4 16 16,13-4 2-16,6-2-10 16,7-7 0-16,5-3-8 15,9-5 0-15,-2 1 18 16,2-3 1-16,-5 5-10 16,1 3 0-16,-2 1-4 0,-9 9 0 15,-10 7-11-15,-15 6 1 16,-6 7-6-16,-10 3-1 15,1 4 2-15,-14 13 0 16,-2 8-4-16,-4 1 0 16,0-3-10-16,0 2 1 15,-4-4-2-15,4 3 2 16,-4-7-10-16,1-4 1 16,-5-1-9-16,-1-2 2 15,5 3-6-15,2 6 0 16,-2 7-3-16,-2 7-1 15,-1 7-4-15,-8 5 1 16,-1-2 2-16,-7-2-1 16,-7-6-1-16,-5-6 1 15,-3-4-3-15,-12-3 0 16,-8-9 0-16,-3-2 1 16,1-5-4-16,-9-2 2 0,-6-4-3 15,-2-5 1-15,-4-3-3 16,-7 0 1-1,-4 10 1-15,-3-6 0 0,11 3 1 16,3 5 0-16,6 6 0 16,-2-3-1-16,-5-7-1 15,-7-6 1-15,-7-6-5 16,-10-8 1-16,2 0-4 16,-9 2 2-16,-6-5-3 15,-10 7 2-15,-2 4-3 16,0 0 2-16,2 4-2 15,12 3 1-15,17-1-2 0,10 0 0 16,13-4-2 0,15-8 0-16,13-5-9 15,6-15 0-15,9-1-40 0,11-11-1 16,11-14-42-16,12-1 0 16,-23 53-2263-16</inkml:trace>
  <inkml:trace contextRef="#ctx0" brushRef="#br0" timeOffset="7083.94">3533 6456 1457 0,'0'0'0'0,"0"0"42"16,0 0 0-16,0 0 66 0,0 0 1 15,0 0 28-15,20-19 1 16,-13 11-31-16,1-2-1 16,-2 4-43-16,2 4 1 15,3 2-7-15,8-2 0 16,12 0-6-16,12 2-1 16,3 0-4-16,6 4 2 15,5 0 9-15,9 0 0 16,-1 0-5-16,6 2-1 15,3-2-5-15,1 0 0 16,5 8-1-16,3-12 1 16,10-8-9-16,1-8 1 15,2 4-2-15,0 3 1 16,6 1-6-16,-7-4-1 0,1 0-2 16,0 4 1-16,-5 2-4 15,-7 3-1-15,7-5-1 16,1 4-1-16,2 4-1 15,3 0 0-15,1-4-4 16,-2 0 1-16,-11 2-1 16,1 4 0-16,3 6 0 15,-3 0 1-15,-5-1-5 16,-6-1 0-16,-6 0 1 16,1 2 0-16,1 6-4 0,2-2 1 15,0-3 0-15,2-3-1 16,-6-2-2-16,3-4-1 15,9-2 1-15,-3 0 0 16,-1 0-1-16,0-2 0 16,-2-2-1-16,6-1 1 15,-2-1-1 1,6 4-1-16,-8 4 0 0,2 0 0 16,2 0-1-16,1 0 0 15,3 0 0-15,-8 4-1 16,-4 0-1-16,6-4 2 15,2-4-3-15,5 0 1 16,-5-4 0-16,0 4 0 16,-6 4 0-16,2 0 0 15,2-2 0-15,6 2 0 16,-5 4 0-16,3 2 1 16,-2-6 0-16,6 4 0 15,-3-4 0-15,7-4 0 16,1-4 0-16,-1 0 1 0,1 2 0 15,-4 2 1-15,7 1-2 16,1-1 2-16,2 4-1 16,-6 0 1-16,3 4-2 15,-1-1 1-15,2 3 1 16,-5-2-1-16,-3 2 2 16,-7 4 0-16,-2-6-1 15,-2-4 2-15,-8-4-2 16,-1-2 0-16,-3 6 1 0,-5 0-1 15,-4 2 0-15,3-2 0 16,-3-6-1-16,0 2-1 16,3 4-2-16,-1-2 2 15,6-4-2-15,-3 2 0 16,-11 4-1-16,-5 0 1 16,1-3-1-16,0-1 0 15,4 4 0-15,0 0 0 16,4 4 0-16,2-4 0 15,9 3 0-15,4 1 0 16,6-2 0-16,2 2 0 16,6-2 0-16,6-2 0 15,1-2 0-15,-1-4 0 16,-1-9 0-16,3-7 0 16,5 3 0-16,52-19 0 15,-52 7 0-15,-13 6 0 0,-14-3 0 16,-7 3 0-16,5-1 0 15,-19 7 0-15,0-5 0 16,-11-1 0-16,-10-5 0 16,-4-5 0-16,-11-4 0 15,-9 0 0-15,1 2 0 16,-11-8 0-16,-13 0 0 16,5 7 0-16,-4 5 0 15,-14-12 0-15,-6 8 0 16,-3 2 1-16,0 5-1 0,-8 3 1 15,2 1 0-15,-22-3 0 16,1 5 1-16,-17-1 0 16,-3-2 0-16,-3 5 0 15,-7 2 0-15,-10 1 1 16,-3 5-2-16,-9-7 1 16,-14-3-2-16,-1 8 1 15,-13 1-1-15,-8 5 1 16,-9-2-1-16,-9 0 0 15,-16-1 0-15,-7-3 0 16,-11-4 0-16,-11 3 0 16,-5-3 0-16,88 9 0 15,-26 1 0-15,-32-6 0 16,-24-5 0-16,-6 5 0 16,-12 8-1-16,0 0 1 15,1-6-2-15,-5 7 0 0,-1 3-2 16,1 0 2-16,-3 0-3 15,-8 4 0-15,-2-4-1 16,-2 8 2-16,-4 10-2 16,2 5 1-16,10 5-1 15,3 5 2 1,13 0-1-16,3 3 2 0,3-3-2 16,9 4 1-16,3 5-6 15,8 5 1-15,8 2-4 16,0-2 2-16,4 0-3 15,5-2 0-15,8 4-4 0,18-4 0 16,7-4-1-16,19 1 1 16,6-7-1-16,18 2 1 15,7 1 1-15,10 3 2 16,7 12 0-16,18 4 0 16,13-1 4-16,12 5 1 15,11 0-2-15,14-2 0 16,6-2 2-16,11 4 1 15,12 1 0-15,24 7 0 16,34-4 3-16,26-12 0 16,41-8 5-16,30-8 1 15,24-8 0-15,34-9 0 16,28-18 2-16,43-17 0 16,56-21 1-16,37-18 0 15,37-29-1-15,-1-18 2 0,-421 105-2678 16</inkml:trace>
  <inkml:trace contextRef="#ctx0" brushRef="#br0" timeOffset="163206.93">17780 15132 2412 0,'0'0'0'15,"0"0"11"-15,0 0 2 16,0 0 22-16,0 0 0 16,-23-8 62-16,2 12 1 15,-18 11-2-15,-3 13 1 0,5 13 10 16,1 14 2-16,-3 13-22 16,3 11-1-16,-5 14-1 15,10 3 1-15,12 4-27 16,11-6 2-16,12-8-13 15,14-13 1-15,9-20-13 16,11-16 0-16,6-15-8 16,8-17 1-16,2-16-7 15,10-13 0-15,-1-9-4 0,-1-6 0 16,-12-8 3 0,-8 0 2-16,-7 0-1 0,-6-4 2 15,-8-4-3-15,-10 4 2 16,-13 12-4-16,-5 11 0 15,-3 15-4-15,-1 11 2 16,-5 8-6-16,-3 15-11 16,0 13 0-16,7 13 0 15,12 11 0-15,16-3 0 16,7 0 0-16,9-10 0 16,11-8 0-16,7-11 0 15,2-15 0-15,-2-11 0 16,-8-13 0-16,-3-15 0 15,-1-11 0-15,-17-10 0 16,-19-6 0-16,-13 0 0 16,-13 1 0-16,-10 7 0 15,-9 9 0-15,-7 11 0 16,-1 11 0-16,-5 10 0 16,2 10 0-16,8 6 0 15,11 0 0-15,4-6 0 0,31-4-3050 16</inkml:trace>
  <inkml:trace contextRef="#ctx0" brushRef="#br0" timeOffset="163615.4">18467 15480 2625 0,'0'0'0'16,"0"0"2"-16,0 0 0 15,0 0-2-15,8 39 1 16,-1 2 177-16,1 8 2 16,-4-6-36-16,0-1-1 15,0-5-10-15,-1-8-1 16,1-11-31-16,0-7 0 15,4-7-31-15,9-17 0 16,16-15-25-16,1-7 1 16,5 2-12-16,-2 7 0 15,-3 11-8-15,-5 9 1 16,-8 10-26-16,-4 3-1 16,-5 5 0-16,-2 6 0 0,1 11 0 15,1 1 0-15,-1-5 0 16,-1-7 0-16,-4-5 0 15,-2-7 0-15,1 0 0 16,-1-2 0-16,-4-4-3046 16</inkml:trace>
  <inkml:trace contextRef="#ctx0" brushRef="#br0" timeOffset="164189.07">19140 15545 2425 0,'0'0'0'0,"0"0"6"15,0 0 2-15,0 0-1 16,0 0 0-16,-19-10 138 15,2 4 1-15,-10 0-38 16,-6 6 1-16,6 6-17 16,8 8 1-16,6 3-13 15,7 1 1-15,6 5-24 16,9 1 0-16,15-2-18 16,6-3 2-16,9 3-11 0,-5-1 1 15,-3-1-6 1,-4-1 1-16,-11-1-6 15,-13-2 0-15,-6-1-3 0,-11 1 0 16,-9 2-7-16,-2-1 1 16,2-1-6-16,7-6 0 15,5-4-3-15,7-4-1 16,-4-6-6-16,5-10 2 16,-5-15-68-16,6-13 0 15,2 42-2608-15</inkml:trace>
  <inkml:trace contextRef="#ctx0" brushRef="#br0" timeOffset="164417.34">19256 15092 2135 0,'0'0'0'15,"0"0"-4"-15,0 0 0 16,15-19 18-16,-11 21-1 16,8 6 125-16,3 9 1 0,6 18 21 15,0 14-1-15,-7 20-3 16,-4 9 0-16,-5 3-16 15,3 1 1-15,0-8-33 16,-1-9 1-16,3-8-26 16,3-12 0-16,-3-14-48 15,-4-19 0-15,-6-14-33 16,-6-26 0-16,6 28-2853 16</inkml:trace>
  <inkml:trace contextRef="#ctx0" brushRef="#br0" timeOffset="164581.18">19279 15312 2751 0,'0'0'0'15,"48"-22"-3"-15,-2 1-1 16,12-11-9-16,4 5 1 16,-10 9 40-16,-4 8 1 15,-12 8 16-15,-5 6 0 16,-31-4-2196-16</inkml:trace>
  <inkml:trace contextRef="#ctx0" brushRef="#br0" timeOffset="165176.29">20332 15312 2500 0,'0'0'0'16,"0"0"0"-16,0 0 1 0,-6 19 111 15,0-3 0-15,-4 21 66 16,3 10-1-16,9 0-90 15,3-2 2-15,5-8-11 16,0-7-1-16,-3-11-6 16,-3-7-1-16,-2-6-37 15,0-6-1-15,0-8-28 16,-6-21 0-16,4 29-2724 16</inkml:trace>
  <inkml:trace contextRef="#ctx0" brushRef="#br0" timeOffset="165314.91">20285 15100 2664 0,'0'0'0'15,"0"0"0"-15,0 0 0 16,0 0-14-16,0 0 1 16,0 0-89-16,0 0-1 15,0 0-1721-15</inkml:trace>
  <inkml:trace contextRef="#ctx0" brushRef="#br0" timeOffset="165679.87">20561 15302 2864 0,'0'0'0'15,"0"0"2"-15,0 0 0 0,17 23-11 16,-15-17 1-16,2 2 46 15,0 2 1-15,-1 2 34 16,1-3 0-16,0-3 14 16,0-2-1-16,0 0 1 15,0-4-1-15,0-4-18 16,1-4 2-16,7-15-11 16,7-8 2-16,0-3-16 15,1 7 1-15,-11 15-12 16,1 6 0-16,3 16-9 15,10 8 1-15,10 15-7 16,-4 6 1-16,-4 2-4 0,0-2 0 16,-2-5-5-1,2-9 1-15,4-9-10 0,-2-10 2 16,-2-8-9-16,-2-12 1 16,-23 14-2981-16</inkml:trace>
  <inkml:trace contextRef="#ctx0" brushRef="#br0" timeOffset="165942.91">21032 14718 2814 0,'0'0'0'15,"4"41"49"-15,2-1 2 16,7 16 85-16,6 11 1 0,6 3 17 15,1 7 1-15,-1-5-73 16,-2-9 0 0,-2-6-15-16,-2-10 2 0,-4-14-22 15,-5-9 1 1,-6-15-29-16,-4-7 2 0,-4-2-20 16,-11-15 0-16,15 15-2951 15</inkml:trace>
  <inkml:trace contextRef="#ctx0" brushRef="#br0" timeOffset="166104.07">20963 14989 2651 0,'0'0'0'16,"0"0"25"-16,0 0 1 15,0 0-3-15,23-8 2 16,-2-2 138-16,16-8-1 16,11 1-59-16,0 3 0 15,2 2-19-15,-2 2 0 16,0-1-47-16,0-1 0 15,-48 12-2680-15</inkml:trace>
  <inkml:trace contextRef="#ctx0" brushRef="#br0" timeOffset="166725.87">21948 14859 2425 0,'0'0'0'15,"0"0"0"-15,0 0 1 0,0 0-2 16,0 0 1-16,19 22 161 16,4 3 2-16,14 11-13 15,5 3 1-15,-7-4-22 16,4-2 0-16,3-3-28 16,-2-3 1-16,-1-9-61 15,-12-7 2-15,-6-11-27 16,-8-7 1-16,-1-7-17 15,-6-14 1-15,-6 28-2724 16</inkml:trace>
  <inkml:trace contextRef="#ctx0" brushRef="#br0" timeOffset="166934.12">22300 14828 2538 0,'0'0'0'16,"-32"18"12"-16,1-3 1 15,-4 5 8-15,-1 1 1 16,-3 13 67-16,3 3 0 15,7-4 24-15,2 0 0 16,2-1 2-16,4-7-1 16,5-7-33-16,3-8 0 15,3-8-28-15,2-10 0 16,3-8-32-16,-1-15 0 16,6 31-2684-16</inkml:trace>
  <inkml:trace contextRef="#ctx0" brushRef="#br0" timeOffset="167122.4">21992 14642 2688 0,'0'0'0'0,"0"0"43"15,0 0 0-15,0 27 51 16,0 1 0-16,2 13 85 16,4 8-1-16,6 4-91 15,-3 4 2-15,-1-1-22 16,-2-3 2-16,1 2-12 15,-3-6 0-15,4-8-23 16,7-13 0-16,-15-28-2895 16</inkml:trace>
  <inkml:trace contextRef="#ctx0" brushRef="#br0" timeOffset="167534.16">22601 14334 2889 0,'0'0'0'0,"0"0"128"16,0 0 1-16,7 22 106 16,1 9-1-16,2 34-109 15,1 19-1-15,-7 16-74 16,0 16 0-16,-4 9-12 15,0-2 1-15,4 1-13 16,-1-7 2-16,1-3-28 16,4-14 0-16,-4-14 0 15,4-12 0-15,3-13 0 0,-1-22 0 16,-10-39-3057-16</inkml:trace>
  <inkml:trace contextRef="#ctx0" brushRef="#br0" timeOffset="167820.12">22620 14922 2940 0,'0'0'0'16,"0"0"28"-16,25-14 0 15,-4 6 68-15,12 3 2 16,11 7 20-16,-2 5 1 15,-13 11-51-15,-12 2 1 16,-9 9-5-16,-12 6 1 0,-7 10-8 16,-8 0 0-16,-8-6-15 15,-2-5-1-15,2-11-20 16,9-5 1-16,7-12-13 16,1-14 0-16,3-12-10 15,1-23-1-15,6 43-2960 16</inkml:trace>
  <inkml:trace contextRef="#ctx0" brushRef="#br0" timeOffset="168063.23">22947 14115 2889 0,'0'0'0'15,"0"0"4"-15,0 0 0 16,0 0-3-16,10 35 1 15,-9 28 125-15,3 19 1 16,-4 8-10-16,-4 6 0 16,1 8-16-16,5 4 0 15,9-8-17-15,4-8 1 16,-1-10-27-16,-3-19 2 16,-1-14-30-16,-2-16 0 15,-8-33-2993-15</inkml:trace>
  <inkml:trace contextRef="#ctx0" brushRef="#br0" timeOffset="168227.14">22943 14640 2990 0,'0'0'0'0,"0"0"99"16,31-24 1-16,0-9-33 15,5-4 2-15,1 6-66 16,-5 5 0-16,-8 7-24 15,-7 5 0-15,-17 14-2447 16</inkml:trace>
  <inkml:trace contextRef="#ctx0" brushRef="#br0" timeOffset="168531.79">23324 14769 2613 0,'0'0'0'16,"6"22"6"-16,-2-5 0 15,-2 1 33-15,1 0 0 16,3 3 139-16,2 1 1 16,-4-7-73-16,0-5 1 15,0-4-5-15,-3-2 1 16,1 0-21-16,2-4 0 16,2-4-19-16,2-2 0 15,3-10-10-15,5-3 0 16,5-11-8-16,-4 5 0 15,0 3-11-15,1 5 1 16,-1 3-7-16,2 0 1 16,1-1-24-16,3-1-5 15,6-3 0-15,-1-3 0 0,-28 22-3061 16</inkml:trace>
  <inkml:trace contextRef="#ctx0" brushRef="#br0" timeOffset="168863.69">23805 14761 2915 0,'0'0'0'0,"0"0"31"16,18-19 2-16,-3 5-1 0,8-4 1 16,19-3 14-16,3 3 1 15,-9 7-32-15,-5 3 0 16,-6 4-7-16,-12 4 0 15,-1 4-6-15,-6 4 2 16,-4 3-6-16,-8 11-1 16,-9 15-8-16,-1 0 0 15,-3-11-13-15,5-7-1 16,11-5 20-16,4-4 0 16,3-4 9-16,10-2-1 15,13-6 34-15,17-10 0 16,16-8 31-16,-1-5 1 15,-7-1-36-15,-15-9 1 16,-37 35-2595-16</inkml:trace>
  <inkml:trace contextRef="#ctx0" brushRef="#br0" timeOffset="171432.33">23903 14642 2601 0,'0'0'0'0,"0"0"159"15,0 0 2-15,0 0 56 16,0 0 1-16,0 0-110 16,0 0-1-16,0 0-68 15,0 0-1-15,0 0-14 16,0 0 2-16,20-8-8 15,1 8 1-15,13 2-6 16,7 0 0-16,1-2-2 16,-3 0 2-16,-3-2-3 0,-1-4 1 15,-2-4-10-15,-3-1 1 16,-8 1-5-16,-5 2 1 16,-17 8-2852-16</inkml:trace>
  <inkml:trace contextRef="#ctx0" brushRef="#br0" timeOffset="171664.64">23934 14820 2274 0,'0'0'0'16,"0"0"15"-16,0 0 0 15,-2 24 1-15,8-20 0 16,2-4 94-16,7 0 1 0,14 0-2 15,13-2 1-15,3-2-16 16,1-2 0-16,2-4 1 16,-2 0-1-16,-4 0-54 15,-5 3 2-15,-10 3-22 16,0-8 1-16,-27 12-2478 16</inkml:trace>
  <inkml:trace contextRef="#ctx0" brushRef="#br0" timeOffset="173541.2">22475 15997 138 0,'0'0'0'0,"0"0"-2"16,0 0 1-16,0 0-101 16</inkml:trace>
  <inkml:trace contextRef="#ctx0" brushRef="#br0" timeOffset="174105.44">22472 15989 1532 0,'0'0'0'0,"0"0"-7"15,0 0-1-15,0 0 2 16,0 0 0-16,0 0 118 0,0 0-1 16,0 0 58-16,0 0 1 15,0 0-3-15,0 0 0 16,0 0-31-16,0 0 1 15,15 43-43-15,-5 10 0 16,-8 14-16-16,-6 1 0 16,-6-1-8-16,-3-8-1 15,3-18-16-15,-2-10 1 16,9-13-9-16,-1-14 1 16,4-2-9-16,4-16 1 15,7-23-5-15,1-14 0 16,5-24-6-16,4-1 1 15,4 7-4-15,4 9 0 16,2 15-2-16,-2 17 0 16,-10 24-2-16,-4 24 1 15,-7 21-7-15,-4 8 2 16,-8 0-5-16,0-4 0 0,-4 2-3 16,1-8 1-16,7-11-2 15,0-13 0-15,4-7-4 16,-1-8 2-16,1-10-2 15,12-17 0-15,9-20 0 16,6-6 0-16,9 4-1 16,0 6 0-16,-1 6 1 15,-6 13-1-15,-10 20 1 16,-8 18 1-16,-5 17-3 0,-8 12 1 16,-8 10-1-16,-2 0 0 15,4 2-1-15,6-8 0 16,6-8-1-16,0-11 1 15,-8-28-2856-15</inkml:trace>
  <inkml:trace contextRef="#ctx0" brushRef="#br0" timeOffset="174554.06">23224 16073 2437 0,'0'0'0'16,"0"0"21"-16,-13-35 1 15,1 8 85-15,-1-1 2 16,-3 7-27-16,3 7 1 0,1 10-28 16,-3 16 0-16,-10 17 22 15,0 14 2-15,2 8 15 16,0 6 1-16,9 6-7 15,2-3 1-15,5-9-22 16,3-9 1-16,8-13-19 16,2-10 0-16,-1-11-9 15,7-14-1-15,13-13-11 16,10-14 0-16,-1-22-7 16,-3-2 1-16,-6 8-6 15,-6 16 1-15,-7 11-4 0,-5 10-1 16,-5 7-1-16,0 10 0 15,0 15-3-15,0 11 1 16,0 16-2-16,4 0 0 16,2-8-2-16,3-7 1 15,-3-9-5-15,0-7 1 16,-3-6-2-16,5-18 0 16,-10 8-3023-16</inkml:trace>
  <inkml:trace contextRef="#ctx0" brushRef="#br0" timeOffset="174804.37">23480 15531 2927 0,'0'0'0'0,"-4"20"19"15,0 7 2-15,-1 20 6 16,-5 14 1-16,-2 13 125 15,5 8 1-15,3 5-72 16,4-7 1-16,0-4-12 16,0-7 1-16,7-11-16 15,3-9 0-15,-2-17-29 16,-2-15 1-16,-4-9-27 16,5-23 1-16,-7 15-2858 0</inkml:trace>
  <inkml:trace contextRef="#ctx0" brushRef="#br0" timeOffset="175021.81">23697 15519 2613 0,'0'0'0'16,"-7"39"0"-16,-1 1 0 16,-4 14 43-16,3 11 0 15,-5 6 99-15,3 7 0 16,-5 0-36-16,1-7-1 15,0-9 6-15,3-3 2 16,4-6-40-16,5-6 0 16,1-14-44-16,2-11 0 15,0-22-2746-15</inkml:trace>
  <inkml:trace contextRef="#ctx0" brushRef="#br0" timeOffset="175357.41">23888 15981 2676 0,'0'0'0'0,"0"0"96"15,0 0 2-15,0 0 40 16,0 0 0-16,-39 28-50 16,11 7-1-16,1 12-46 0,9 2 0 15,14-6 0-15,10-2-1 16,10-4-2-16,5-9 1 15,2-12-4-15,2-11 0 16,4-5 0-16,0-13 1 16,1-17-5-16,-1-7 2 15,-4-6-6-15,-5-2-1 16,-9-2-4-16,-5 8 0 16,-4 13-12-16,-2 9 0 15,-2 5-6-15,-4 4-1 16,-2 2-4-16,-17 0 1 15,25 6-2918-15</inkml:trace>
  <inkml:trace contextRef="#ctx0" brushRef="#br0" timeOffset="175703.3">24248 15913 2625 0,'0'0'0'0,"29"-6"3"16,-6 4-1-16,4 4 13 16,0 4 0-16,-4 8 85 15,-2 3 1-15,2 3 8 16,-8-1 1-16,-1 7 7 16,-4-3-1-16,-7-1-20 15,-5-1-1-15,-1 1-21 16,-1-2 1-16,-2-5-11 0,-2-1 0 15,4-2-18-15,1-1 1 16,-1 3-8-16,4 10-1 16,-4 1-11-16,4 4 1 15,0 3-10-15,8-3 1 16,7-9-8-16,14-9 0 16,19-3-4-16,15-21 0 15,14-30-6-15,2-26 1 16,-79 69-3064-16</inkml:trace>
  <inkml:trace contextRef="#ctx0" brushRef="#br0" timeOffset="176427.09">24623 15846 2538 0,'0'0'0'0,"0"0"4"16,0 0 1-16,0 0 9 15,0 0 2-15,-19 18 155 16,-2-2-1-16,-12 5-32 16,-2 5 0-16,1 3-7 15,-1 6 0-15,0 12-29 16,8 6 1-16,14 6-22 15,11-2 0-15,12-3-24 0,13-9 1 16,11-13-14-16,15-17 1 16,10-15-12-16,9-21 0 15,5-22-31-15,6-16-2 16,-2-9 0-16,-4-19 0 16,-73 87-3060-16</inkml:trace>
  <inkml:trace contextRef="#ctx0" brushRef="#br0" timeOffset="191035.58">18040 16410 1834 0,'0'0'0'0,"0"0"81"0,0 0 0 15,0 0 76 1,0 0 0-16,0 0-31 0,0 0-1 15,0 0-53-15,0 0 1 16,0 0-27-16,0 0 0 16,0 0-8-16,0 0 1 15,0 0 3-15,0 0 1 16,0 0 6-16,0 0 2 16,0 0 1-16,34-25 1 15,-11 15-3-15,4 2 0 16,6-2-6-16,7-1 1 15,5-5-5-15,1-2 2 16,8 1-8-16,2-1 2 16,1 2-4-16,1 1 0 15,-6-5-3-15,0 1 2 0,4 3-5 16,-2 4-1-16,3 2-4 16,-1-3 0-16,-6-3-2 15,-2-2 0-15,4 1-4 16,0 1-1-16,2 2-1 15,-2 1-1-15,-4-1-3 16,-3 0 1-16,-3 3-1 16,0-1 0-16,1-2-2 15,-9 4 1-15,-13 6-3 0,-9 2 2 16,-4 2-3 0,-5 0 2-16,-1 0-4 0,0 0 1 15,0 0-3-15,-2 0 1 16,-4 0-1-16,-5 0 0 15,-14 0 0-15,-10 6 0 16,-6 0-5-16,1-2 1 16,-4 0-11-16,-3 0 2 15,5 0-28-15,-12 0 2 16,52-4-2796-16</inkml:trace>
  <inkml:trace contextRef="#ctx0" brushRef="#br0" timeOffset="191491.03">18128 16680 2236 0,'0'0'0'0,"0"0"0"0,25-1 0 15,4-5 0-15,10-2 0 16,3-8 37-16,2-3 0 15,12-7 34-15,7-3-1 16,13-3 44-16,1-5 0 16,5-4-23-16,7 0 1 15,5-2 6-15,-2 0-1 16,1-8-19-16,-3 2-1 16,-3 10-31-16,-10 7 0 15,-14 3-14-15,-7 4 0 16,-12 3-25-16,-9 4 1 15,-12 9-10-15,-7 3-1 16,-16 6-2532-16</inkml:trace>
  <inkml:trace contextRef="#ctx0" brushRef="#br0" timeOffset="191801.07">18070 16767 2362 0,'0'0'0'0,"0"0"0"15,0 0 0-15,0 0 3 0,20-8 0 16,26-10 13-16,23-9 1 16,18-8 62-16,15-7 0 15,13-8 32-15,8-5 2 16,12-8-80-16,0-4 2 16,-135 67-2174-16</inkml:trace>
  <inkml:trace contextRef="#ctx0" brushRef="#br0" timeOffset="195770.9">23110 15347 2374 0,'0'0'0'15,"37"-20"37"-15,0 5 1 16,15-1 36-16,7-2 0 16,3-1-69-16,3-3 0 15,1-1 4-15,-1 1 0 16,1 3 0-16,-5-3 2 15,3 1-9-15,-7 3 0 16,-10 6-4-16,-15 4 1 16,-32 8-1985-16</inkml:trace>
  <inkml:trace contextRef="#ctx0" brushRef="#br0" timeOffset="196050.94">23137 15433 2613 0,'0'0'0'15,"24"-12"-9"-15,6 1 0 16,18-3 1-16,10-2 2 16,15 1 9-16,18-11 0 15,26-11 5-15,8-6 0 16,10-2 11-16,0-2 0 16,-135 47-2001-16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6T16:16:08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13032 13179 2575 0,'0'0'0'0,"0"-23"30"16,8 1 1-16,15-15 17 15,14-2 0-15,17-6 36 16,11 0 1-16,10-2-46 16,10 0 0-16,-1 4-13 0,3 9 1 15,2 3-24-15,-7 4 2 16,-82 27-2286-16</inkml:trace>
  <inkml:trace contextRef="#ctx0" brushRef="#br0" timeOffset="-90848.82">11202 1739 1004 0,'0'0'0'15,"0"0"121"-15,0 0 1 16,0 0 40-16,0 0 0 0,0 0-41 16,0 0 0-16,0 0-48 15,0 0 0-15,0 0-28 16,0-20 1-16,-4 13-13 15,1-1 2-15,-1 4-2 16,-8-2 0-16,-3-2 0 16,-8 4 1-16,-12 4 6 15,-3 0 0-15,-3 4 13 16,3 10 1-16,3 1 1 0,-2 1 0 16,-1-2-3-16,-2 5-1 15,-5 3 2-15,3 9 0 16,-6 6-8-16,2 1 1 15,3 3-8-15,1 4 0 16,-8 0-4-16,4 4-1 16,1 0-5-16,3 4 0 15,-4 0-4-15,6 3 1 16,1 7 4-16,4 2 1 16,1-3-1-16,7-1 0 15,0 0 0-15,6-5 0 16,5-5-7-16,5-2 2 15,3 0-5-15,4 0 0 16,6-10-3-16,4 5-1 16,4 3-4-16,3 0 2 15,4-2-4-15,6-6 0 0,4 2-2 16,8-4-1 0,7 0-2-16,10-3-1 15,10 1-2-15,11 2 1 0,10 0-1 16,9-7 1-16,1 1-2 15,9-6 1-15,11-1-1 16,-1-3 0-16,9-1 0 16,2 2 1-16,14-3-1 15,3-1 0-15,3-3 0 16,12-7 1-16,9-8-1 0,7-8 1 16,4 1-1-16,8-5 0 15,4-2 0-15,0 2 0 16,3-5 0-16,8 1 0 15,4 0 0-15,8-3 1 16,-8 1-1-16,0-3 1 16,-4 5-1-16,-7-4 1 15,-4-5 1-15,-10-8-1 16,-8-6-1-16,-9 1 1 16,-10-3-1-16,-10-12 1 15,-15-7 0-15,-9-3 0 16,-12-10 3-16,-10-1-1 15,-15-8 3-15,-14-4-1 16,-18-4 3-16,-17-8 1 16,-18-4 1-16,-20 4 1 15,-15 8 2-15,-23 4 0 16,-14-4-3-16,-20 3 1 0,-22 5 0 16,-10 14 0-16,-11 1-2 15,-12 6 1-15,-7 5-1 16,-18 3 1-16,-13-2-3 15,-22 6-1-15,-14 4 0 16,-11 4 1-16,-24 5-2 16,-4 11 1-16,-14 9-3 15,-6 16 1-15,-15 8-2 16,3 14 0-16,-3 9 0 16,0 14 1-16,-2 16-2 0,10 9 1 15,13 1-1-15,14 5 0 16,15 3-1-16,15-1 1 15,32-2-1-15,30-9 0 16,31-10-3-16,21-20 0 16,104-37-2761-16</inkml:trace>
  <inkml:trace contextRef="#ctx0" brushRef="#br0" timeOffset="-175862.41">16822 6208 677 0,'0'0'0'0,"0"0"49"0,0 0 0 16,0 0 93-16,0 0 2 16,0 0-3-16,0 0 1 15,0 0-32-15,0 0 0 16,0 0-50-16,15-22 2 16,-5 10-5-16,3 1 2 15,0-1-9-15,3 2 2 16,-5 2-12-16,1 4 1 15,0 0 7-15,7 1 1 16,2-1 9-16,2 0 0 16,-2 8-1-16,-2 0 0 15,-3-1-1-15,-3 5 1 0,1 0-2 16,-1 0 0-16,3 6-8 16,3 1 0-16,0 3-5 15,0 9 1-15,3 3-4 16,-1 7 1-16,2 2-7 15,0 4 2-15,-4 6-3 16,-2 0 0-16,3 4-3 16,-5 0 0-16,12-8-1 15,-6 0 2-15,-3 4-6 16,-5 0 2-16,0 8-3 0,3-1-1 16,7 3-2-16,0-6 2 15,-2-8-4-15,-5-8-1 16,-5-11 0-16,-3-3 1 15,-4-7 1-15,0-6 0 16,-1-1 3-16,-1 5 0 16,0-2-2-16,0-4 2 15,-2 2-4-15,-4 1 0 16,-1 1 0-16,-15 4 0 16,-7 5-2-16,-13 3 2 15,-6-7-1-15,-12 3 1 16,-13 0-4-16,-20 9-1 15,-32 0-4-15,-27 3 0 16,150-32-2679-16</inkml:trace>
  <inkml:trace contextRef="#ctx0" brushRef="#br0" timeOffset="-157767.62">3616 7210 1620 0,'0'0'0'16,"0"0"92"-16,0 0 0 16,23-6 48-16,-7 1 2 15,11-5-38-15,3 2 2 0,-3 0-43 16,-5 4 1-16,-5 8-29 16,0 0 0-16,-1 0-5 15,3 0 2-15,15 0 1 16,5-4 2-16,1 0 0 15,3 0 0-15,7-4-4 16,0 0 2-16,8 4 7 16,5 0 1-16,-1 4-3 15,-5 0 1-15,3 0-1 16,2 0 0-16,3 5-1 16,6 3 0-16,6-4-12 15,6-4 1-15,9-4-1 0,1 0-1 16,1 0 1-16,2 0 0 15,2-4 3-15,-1 4 0 16,-7 4 0-16,2 0 0 16,-5-2 0-16,2 4 0 15,-7 7 2-15,-1 3 1 16,0 6-5-16,6-3 1 16,1-7-3-16,-1-2 1 15,1-2-4-15,-1-5 1 16,-3-3 1-16,-1-5-1 15,6 3 0-15,-5 0-1 16,3-2-1-16,-6 0 1 16,-4 0 1-16,-2-4 0 15,-2 0-2-15,-6 0 2 16,-5-1-2-16,-8 3 0 16,-10 0-11-16,-11 2 1 15,-12 0-9-15,-21-16 0 0,0 20-2900 16</inkml:trace>
  <inkml:trace contextRef="#ctx0" brushRef="#br0" timeOffset="-132916.32">22566 9120 1269 0,'0'0'0'0,"0"0"113"16,0 0 0-16,0 0 80 15,0 0 0-15,0 0-61 16,0 0 0-16,0 0-39 16,0 0 0-16,0 0-35 15,0 0 0-15,0 0-6 16,0 0-1-16,0 0 1 15,0 0-1-15,0 0-3 16,0 0 0-16,40-6-5 16,10 0 0-16,12-6 8 15,11-4 0-15,10 3 1 16,5-3 1-16,7 2-8 0,5 5 1 16,6-5 3-16,-1 2 0 15,1-4-1 1,2 5-1-16,4 1-8 0,-3-2 0 15,-5-2-2-15,-6 3 1 16,-3 7-7-16,-9 4 0 16,-13 0-7-16,-13 4-1 15,-10-4-14-15,-11 0 0 16,-14 2-9-16,-10 0 0 16,-7-2-22-16,-8 2-1 15,0-2-2649-15</inkml:trace>
  <inkml:trace contextRef="#ctx0" brushRef="#br0" timeOffset="-131873.5">22656 9096 2274 0,'0'0'0'0,"0"0"-55"16,0 0 1-16,0 0 52 15,0 0 0-15,0 0 68 16,0 0 0-16,0 0 61 16,0 0 1-16,0 0 10 0,25 8 1 15,-17 2-36 1,2 13 2-16,1 16-29 16,7 16 0-16,-1 12-7 15,-2 17-1-15,1 14-15 16,1 21 0-16,4 20-8 0,8 4 0 15,-4 0-2-15,2-4 2 16,0 0-2-16,-2-7 1 16,-4-15-11-16,-2-5 2 15,-3-7-9-15,-1-5 0 16,-3-10-4-16,-1-11 1 16,1-9-5-16,-8-5 1 15,-2-6-6-15,-2-6 1 16,-2-6-3-16,-2-4 1 15,4-6-2-15,0-4 1 16,-4-4 0-16,4-3-1 16,-4-6-1-16,0-1 1 15,8-1-2-15,-4 1-1 16,0 1 1-16,4-2 0 0,4 1-1 16,7-1 0-16,6 1-1 15,10-7 1-15,9-4 0 16,10-4 1-16,14-6-2 15,7-4 2-15,14-2-6 16,5-4-2-16,18 8 0 16,-8-3 0-16,-6-1 0 0,-5 4 0 15,-6 6 0 1,-3 0 0-16,-3-4 0 0,-5-4 0 16,-13-4 0-16,-5-5 0 15,0-7 0-15,-2-5 0 16,-52 27-3055-16</inkml:trace>
  <inkml:trace contextRef="#ctx0" brushRef="#br0" timeOffset="-131279.08">24311 8847 2802 0,'0'0'0'15,"0"0"68"-15,0 28 2 16,2-12 138-16,2 13 2 16,2 20-84-16,3 8 0 15,7 9-69-15,3 13 0 16,0 20-6-16,4 21-1 16,8 15-3-16,4 14 0 15,1 23-7-15,-3 10-1 16,-6 8-8-16,-4-14 1 15,-2-15-13-15,-1-16-4 16,3-18-15-16,-2-11 0 16,-2-14 0-16,-2-4 0 15,-3-16 0-15,-1-6 0 0,3-7 0 16,-1-7 0-16,-1-5 0 16,-3-16 0-16,-3-23 0 15,-2-12 0-15,-6-6-3059 16</inkml:trace>
  <inkml:trace contextRef="#ctx0" brushRef="#br0" timeOffset="-129950.09">22974 9599 2386 0,'0'0'0'0,"0"0"184"16,19 0 0-16,-2-4 8 16,14 1 1-16,17 1-144 15,14 0 0-15,15-2-12 16,4 0 1-16,7 2-10 0,8-2 0 16,8-4-4-16,0 0-1 15,2-5 8-15,-4-3-1 16,-13 0-3-16,-5 3 0 15,-7 5-15-15,-9 0 2 16,-18 0-14-16,-16 0 0 16,-34 8-2668-16</inkml:trace>
  <inkml:trace contextRef="#ctx0" brushRef="#br0" timeOffset="-129228">23034 10017 1972 0,'0'0'0'0,"0"0"-6"15,0 0 0-15,0 0-14 16,0 0 0-16,0 0 51 16,0 0 0-16,23 3 72 15,19-3 0-15,21 0 19 16,11-7 0-16,1-3-2 16,4-4 1-16,11-7-16 15,8-1 2-15,4 6-22 16,2-5 0-16,-2-3-35 15,-8-1-1-15,-7 1-31 0,-10 1 0 16,-77 23-2412-16</inkml:trace>
  <inkml:trace contextRef="#ctx0" brushRef="#br0" timeOffset="-125947.45">1086 9660 2261 0,'0'0'0'0,"0"0"92"0,0 0 0 15,0 0 74-15,0 0 1 16,0 0-59-16,0 0 1 16,0 0-45-16,0 0 0 15,0 0-30-15,15 51 1 16,-7 10-7-16,-1 13 0 15,5 14-1-15,0 6 0 16,-5 10 5-16,-3 10-1 16,-4 3 1-16,0-1 2 15,0-11-2-15,-4-5 0 16,-3-2-5-16,3-12 1 16,8-13-16-16,-4-24 2 15,0-28-10-15,-4-9 2 16,-4-12-6-16,-4-21 0 15,-11-28-9-15,-7-8 1 16,-5 4-46-16,-2 0 2 16,10 8-45-16,4 12 1 0,12 9 13 15,-1 9-1-15,8 9 42 16,1-2-1-16,3-4 34 16,7-11 1-16,16-15 8 15,12-7 0-15,13-2 6 16,6-2 0-16,8 0 12 15,1 0-1-15,-1 1 7 16,-5 2 1-16,-7 9-4 16,-2 0 2-16,-13-2-10 0,-4 2 2 15,-8-4-11-15,0-1 1 16,0 1-4-16,-2-8 0 16,-1 4-3-16,-5-4 0 15,-3 0-9-15,-5 0 0 16,1 8-13-16,-8 6 1 15,0 10 3-15,-4 9-1 16,-4 10 9-16,1 2 1 16,-1 8 10-16,-4 8 1 15,-5 23 8-15,2 12-1 16,-4 16 42-16,3 9-1 16,-3 14 35-16,0 8 1 15,-1 10-6-15,5 2-1 16,7 4-14-16,1-13 1 15,7-4-18-15,3-9 1 16,5-2-12-16,11-15 0 16,8-17-22-16,0-8 2 15,-4-13-15-15,0-13 0 16,-23-16-2846-16</inkml:trace>
  <inkml:trace contextRef="#ctx0" brushRef="#br0" timeOffset="-125535.7">1867 10749 2676 0,'0'0'0'0,"0"0"-2"0,23-26-1 16,4-3-4-16,8-10-1 15,-1-2 20-15,3-8 0 16,-6-4 14-16,-12 0 0 15,-4 0 19-15,-3-2 1 16,-4 3 8-16,-5 3 0 16,5 17 1-16,-8 11 0 15,-4 9-9-15,-3 6 1 16,-5 4-9-16,-7 8 1 16,-8 12 2-16,0 9-1 15,0 14 8-15,6 8 1 16,5 4-9-16,9 2 0 15,7-6-13-15,11-4 0 16,8-4-9-16,10-12 1 16,6-5-10-16,3-10 1 15,9-9-7-15,3-3-1 0,-2-2-7 16,-2-6 2-16,-4-1-41 16,-3-9 0-16,-39 16-2573 15</inkml:trace>
  <inkml:trace contextRef="#ctx0" brushRef="#br0" timeOffset="-125068.59">2789 10246 2400 0,'0'0'0'0,"0"0"1"0,-12-28 1 16,5 18 9-16,-5 3 2 15,-2-9 42-15,-9 2 1 16,-11 6 4-16,-1 4 2 16,4 12 19-16,4 18 1 15,0 15-6-15,2 12 1 16,6 4-7-16,0-1 1 16,0-3-9-16,11-4 1 15,16-10-17-15,3-11 1 16,5-11-13-16,3-9 2 15,8-10-13-15,2-9 0 16,13-9-2-16,-3-9-1 16,-5-3-2-16,-11 7 1 15,-7 1-1-15,-9 11 0 0,1 1-3 16,-6 2 1-16,0 8 0 16,0 2 1-16,0 2-5 15,0 0 0-15,2 2-5 16,3 0 0-16,5 0-7 15,7 0 0-15,16 0-5 16,7-4 1-16,0-8-41 16,-3-6 1-16,-39 14-2633 15</inkml:trace>
  <inkml:trace contextRef="#ctx0" brushRef="#br0" timeOffset="-124554.39">3254 9547 2613 0,'0'0'0'16,"0"0"-23"-16,0 0 0 16,-3 37 24-16,-1 8 0 15,4 23 87-15,-4 18 1 16,-4 8 9-16,1 12 2 15,-1 4 6-15,0 2-1 16,4-1-29-16,0-5 2 16,1-12-25-16,3-16 0 15,0-13-21-15,0-8-1 16,7-12-17-16,1-12 0 16,0-15-11-16,-4-16-1 15,-4-10-10-15,3-18 1 0,1-17-69 16,0-14 0-16,0-9-64 15,7-11 2-15,-3-5 9 16,4 4 0-16,3 0 37 16,8 9 1-16,0 10 57 15,-2 6-1-15,6 4 31 16,4 0 1-16,8 8 6 0,3 6 1 16,4 10 22-16,2 5 1 15,2 6 37 1,-7 14 1-16,-13 16 18 15,-14 9 0-15,-24 7-5 16,-23 7 2-16,-23 8-14 0,-19 2 2 16,-9 0-16-16,-7 2 1 15,6-6-34-15,-1 4 0 16,5 0-18-16,9-8 0 16,70-41-2508-16</inkml:trace>
  <inkml:trace contextRef="#ctx0" brushRef="#br0" timeOffset="-123686.48">1386 11726 2701 0,'0'0'0'0,"0"0"5"16,0 0 1-16,0 0 8 15,0 0 2-15,0 0 50 16,-29 6 2-16,-17 14 2 16,-4 5 2-16,0 2 15 15,2 5-1-15,9 7-12 16,12 0 1-16,4 0-14 15,12 0 1-15,7-9-23 16,11 3 0-16,9 0-12 16,11-3 1-16,7-5-10 0,7-3 1 15,9-3-8-15,-8-1 1 16,-7-2-5-16,-12 1 1 16,-12 11-2-16,-14-3 1 15,-17 8-3-15,-10 7 1 16,-17 5-2-16,-8 0 1 15,-3-4 0-15,-4-10-1 16,8-5-2-16,10-7 0 16,9-5-4-16,12-6 0 15,12-12-26-15,15-14 1 16,-4 18-2707-16</inkml:trace>
  <inkml:trace contextRef="#ctx0" brushRef="#br0" timeOffset="-123401.68">1825 11526 2739 0,'0'0'0'0,"-4"57"-18"15,-4-4 0-15,-3 18 18 0,-1 5 0 16,2 0 43-16,3 5 0 15,-5-3 11-15,1-2 1 16,-1-1 16-16,0-9 1 16,-7-5-17-16,-4-8 1 15,-4-12-32-15,-4-18 2 16,4-17-26-16,-1-19 0 16,-3-23-61-16,0-13 0 15,31 49-2250-15</inkml:trace>
  <inkml:trace contextRef="#ctx0" brushRef="#br0" timeOffset="-123251.42">1428 11961 1960 0,'0'0'0'16,"0"0"2"-16,0 0 2 15,35-18 2-15,3-3 2 16,28-6 113-16,9-7 1 16,9 3 4-16,-1-2 1 15,-6-5-48-15,-11 1 0 0,-11 14-26 16,-5 5 0-16,-50 18-2109 15</inkml:trace>
  <inkml:trace contextRef="#ctx0" brushRef="#br0" timeOffset="-122832.15">2263 11849 2386 0,'0'0'0'0,"0"0"5"0,0 0 1 15,0 0 64-15,0 0 2 16,0 0 36-16,0 0 1 16,-23-7-12-16,-4 11 1 15,-5 13-24-15,1 18 1 16,0 10-21-16,8 4 1 16,4 4 2-16,7-2 2 15,4-10-1-15,12-5 1 16,4-15-10-16,4-7 0 15,3-8-9-15,0-10 1 16,12-8-13-16,6-10 1 16,5-17-5-16,-7-2 0 15,-8 2-5-15,-3 8 0 16,-9 11-3-16,-3 14 1 16,-4 4-4-16,0 6 2 15,-1 0 0-15,1 8-1 0,8 11-3 16,-4 3 1-16,3 3-10 15,-3-5 1-15,-1-9-4 16,-1-7 1-16,2-4-10 16,5-2 0-16,-13-2-2886 15</inkml:trace>
  <inkml:trace contextRef="#ctx0" brushRef="#br0" timeOffset="-122599.88">2816 11838 2588 0,'0'0'0'32,"0"0"34"-32,0 0 0 0,0 0 95 0,-35 27 1 15,6 10-27-15,-9 4 0 16,3 4-50-16,0 1 1 16,12-1-2-16,8-4-1 15,11 8-9-15,8-8 0 16,4-2-9-16,11-10 1 15,8-15-13-15,4-18 1 16,7-17-18-16,4-19-1 16,-42 40-2652-16</inkml:trace>
  <inkml:trace contextRef="#ctx0" brushRef="#br0" timeOffset="-122351.61">3118 11454 2789 0,'-4'23'0'0,"-4"34"73"15,1 16 0-15,-5 17-1 16,-3 14 0-16,-1-7 38 16,1 1 0-16,-1-4-61 15,-3-2 2-15,0-4-31 16,4-11 1-16,5-22-14 15,2-28 0-15,4-17-9 0,8-28 2 16,-4 18-2590-16</inkml:trace>
  <inkml:trace contextRef="#ctx0" brushRef="#br0" timeOffset="-122090.29">3422 11812 2449 0,'0'0'0'15,"-23"18"8"-15,-6 5 0 16,-6 3 33-16,-11 3 2 16,-8-3 63-16,0-1 0 15,10 4-40-15,6-5 2 16,3-2 29-16,12-5 2 16,11-3-8-16,12 0 0 15,8 1-23-15,19 3 1 16,27 1-15-16,9-1 0 15,10-6-16-15,4-4 0 16,2-8-11-16,2-10 1 16,-8-2-26-16,-5-4 1 0,-68 16-2744 15</inkml:trace>
  <inkml:trace contextRef="#ctx0" brushRef="#br0" timeOffset="-121529.96">807 11548 2550 0,'0'0'0'0,"0"0"-1"16,0 0 1-16,27-14-1 15,7-5 1-15,24-11 35 16,9-5 0-16,22-6 9 16,13 0 1-16,32-2 9 15,19 2 1-15,29 1-2 16,32-1 1-16,19 0-1 15,15-4-1-15,-2-8-3 16,6 0 0-16,-11 0-13 16,-16 1 1-16,-15-1-5 0,-31 10 1 15,-31 7-8-15,-32 11-1 16,-26 9-12-16,-21 5-1 16,-23 5-21-16,-17 2 0 15,-29 4-2478-15</inkml:trace>
  <inkml:trace contextRef="#ctx0" brushRef="#br0" timeOffset="-121099.75">732 11654 2449 0,'0'0'0'0,"0"0"33"16,0 0-1-16,23-8-26 15,17-4 0-15,37-6 38 0,35-11 2 16,28-12-9-16,31-6 2 16,24-8 48-16,41-8 2 15,34-7 7 1,20-3 1-16,9 9-21 0,-7 3 0 16,-17-2-18-16,-13 7 0 15,-14-5-18 1,-26 4 1-16,-28 8-31 0,-26 6 1 15,-32 0-11-15,-20 6 1 16,-116 37-2576-16</inkml:trace>
  <inkml:trace contextRef="#ctx0" brushRef="#br0" timeOffset="-117109.55">818 9386 640 0,'0'0'0'0,"0"0"33"15,0 0-1-15,0 0 91 16,0 0 0-16,0 0-5 0,-11-20 0 15,7 16-9-15,4 3 1 16,0-1-54-16,-2 0 0 16,2 0 2-16,0 2 2 15,0 0 11-15,-2 0 2 16,0 2 22-16,0 3-1 16,0 3 9-16,0 8 2 15,2 6-9-15,-2 13 1 16,-2 12-14-16,-3 6 1 15,3 7-11-15,-4 9 0 16,-3 23-10-16,-5 21 0 16,1 27-9-16,3 14 1 15,8 24-12-15,1 1 0 16,-1-11-11-16,4-13 2 16,7-24-13-16,9-16 2 15,-5-9-10-15,1-18 1 16,-4-7-7-16,3-17 1 0,-3-15-4 15,0-17-1-15,-8-32-2376 16</inkml:trace>
  <inkml:trace contextRef="#ctx0" brushRef="#br0" timeOffset="-116425.65">837 9210 1972 0,'0'0'0'0,"0"0"64"16,0 0 1-16,0 0-14 16,0 0-1-16,0 0 58 15,27 15 1-15,12-15-52 16,15 0 0-16,13-7-15 16,18-9 1-16,21-8-2 15,21-5 1-15,17-2 10 16,12-5 1-16,7 1 12 15,22-6 0-15,23-4 0 16,17 0 0-16,20-4-8 0,-5 0 0 16,1 4-9-1,-9 4 0-15,-8 8-12 0,-30 13 0 16,-15 10-8-16,-25 12 1 16,-29 10-4-16,-21 9 0 15,-14 15-8-15,-5 15 1 16,-6 13 3-16,-14 15 0 15,-11 11-1-15,-9 15 1 16,-11 19-2-16,-15 19 1 16,-11 23-1-16,-16 26 0 15,-7 22-4-15,-4-1-1 16,-8-1-3-16,-2-11 1 16,29-201-2790-16</inkml:trace>
  <inkml:trace contextRef="#ctx0" brushRef="#br0" timeOffset="-113727.82">4390 9541 2739 0,'0'0'137'0,"-41"-32"0"15,11 11 11-15,10 9 1 16,9 12-155-16,7 6 1 16,4-6-2470-16</inkml:trace>
  <inkml:trace contextRef="#ctx0" brushRef="#br0" timeOffset="-109698.13">724 11722 326 0,'0'0'0'0,"0"0"0"16,0 0 0-16,0 0-11 16,0 0 0-16,0 0 30 15,0 0 0-15,0 0 110 16,0 0 0-16,0 0-52 15,0 0 1-15,0 0 24 16,0 0 0-16,0 0 24 0,-4-21-1 16,8 17 32-16,0 2 2 15,0 0-7-15,-1 0 2 16,1 0-31-16,-4 2 2 16,4 2-19-16,-4 6-1 15,4 11-24-15,4 18 1 16,-5 16-19-16,1 14 1 15,0 11-11-15,0 3 1 16,0 5-16-16,0 4 2 16,-4 8-16-16,0 0 2 15,-4 0-9-15,-4-4 0 16,-3-8-9-16,-5-8 1 16,9-13-5-16,-1-12 2 15,0-14-1-15,-3-8 1 16,7-13 1-16,8-5 1 15,-1 1-1-15,9-6 1 16,7 4 6-16,12 1 0 16,13-1 2-16,10-4 0 0,12-4-2 15,13-2 2-15,13 0-2 16,14 0-1-16,17 0-3 16,10-6 1-16,23-8 6 15,7-2 1-15,18 3 0 16,10 3 1-16,-1 2-4 15,-3 4-1-15,-8 2 1 16,-8 2 1-16,-7 8-7 16,-12 3 1-16,-10 3-9 15,-9-2 0-15,-133-14-2408 0</inkml:trace>
  <inkml:trace contextRef="#ctx0" brushRef="#br0" timeOffset="-109233.05">4353 10906 2224 0,'0'0'0'0,"6"-55"17"16,-4 16 0-16,-4 1 52 15,-4 13 1-15,1 13 87 16,-3 16 0-16,2 16-84 15,-2 17 1-15,-3 31-11 16,3 26-1-16,8 18-5 16,-4 23 0-16,0 20-15 15,-3 13 2-15,-5 20-5 16,-3 12 1-16,-12 10 0 0,-4-19 1 16,-15-22-12-16,-2-18 0 15,-2-16-7-15,0-22 2 16,-2-19-8-16,-6-15 0 15,0-17-14-15,-7-21 0 16,65-41-2615-16</inkml:trace>
  <inkml:trace contextRef="#ctx0" brushRef="#br0" timeOffset="-104997.27">3045 12611 2625 0,'0'0'0'0,"27"-25"98"0,7-9 0 16,30-14 32-16,20-5 1 15,13 0-68-15,5 0 0 16,-4 0-67-16,-10 6 2 16,-18 12-31-16,-18 17-1 15,-18 12-49-15,-18 12 0 16,-16-6-2145-16</inkml:trace>
  <inkml:trace contextRef="#ctx0" brushRef="#br0" timeOffset="-104882.55">3406 12568 1947 0,'0'0'0'15,"-51"37"3"-15,16-7 0 16,8-9 25-16,12-5 0 16,11-12 127-16,27-18 1 15,33-25-30-15,32-24 0 16,37-33-23-16,25-23 0 0,-150 119-2187 15</inkml:trace>
  <inkml:trace contextRef="#ctx0" brushRef="#br0" timeOffset="-97791.54">23137 8973 1695 0,'0'0'0'16,"0"0"115"-16,0 0 0 15,0 0 96-15,0 0 1 16,0 0-70-16,0 0 0 15,0 0-64-15,0 0-1 16,0 0-29-16,0 0 2 0,0 0-11 16,0 0 0-16,18 25-6 15,-5 12 0-15,3 20 0 16,1 10 1-16,6 17-1 16,4 16 1-16,-2 13-3 15,8 21 2-15,5 22-3 16,8 17 1-16,6 19-28 15,8 15 1-15,5 3-4 16,-13-18 0-16,-19-24-4 16,-16-29-1-16,-7-29-10 15,-8-20-1-15,-4-20-11 16,-4-21 0-16,-1-21-8 0,-11-26 1 16,18-2-2316-16</inkml:trace>
  <inkml:trace contextRef="#ctx0" brushRef="#br0" timeOffset="-93189.46">23255 10510 2337 0,'0'0'88'16,"33"-10"0"-16,15 0 87 15,7-1 0-15,9 3-66 16,9-4 1-16,18-2-62 16,3 3 2-1,2-1-22-15,-2 0 0 0,-1-4-5 16,1 3 1-16,0-5-6 15,-1 2 1-15,-9-5-8 16,-7-1 1-16,-11 1-7 16,-10 1 2-16,-12 10-8 0,-13 7 1 15,-14-1-11-15,-6 0 0 16,-11 4-2489-16</inkml:trace>
  <inkml:trace contextRef="#ctx0" brushRef="#br0" timeOffset="-92581.61">23288 10835 2048 0,'0'0'0'0,"0"0"-5"0,0 0 1 16,0 0 1-16,0 0 2 15,0 0 44-15,0 0-1 16,0 0 29-16,0 18 0 16,15-16 37-16,27-2-1 15,24-4 32-15,18-4 1 16,16-8-56-16,4-5 1 16,6-11-23-16,2-1 1 15,-1 4-16-15,-1-3 0 16,2 3-17-16,-7 0 2 15,-3 1-10-15,-7 7 2 16,-14 9-11-16,-8 0 2 16,-14 6-16-16,-11 4-1 15,-48 2-2456-15</inkml:trace>
  <inkml:trace contextRef="#ctx0" brushRef="#br0" timeOffset="-91911.8">24050 11211 1997 0,'0'0'0'16,"0"0"3"-16,30 24 1 15,-14-19 2-15,-3-1 2 16,-1 4 102-16,-3-4 0 16,-1 0-10-16,-4-4 1 15,-4 0-1931-15</inkml:trace>
  <inkml:trace contextRef="#ctx0" brushRef="#br0" timeOffset="-90396.64">21673 8806 1997 0,'0'0'0'16,"0"0"151"-16,0 0 1 16,0 0 8-16,0 0 2 15,0 0-73-15,0 0 0 0,0 0-47 16,0 0 1 0,0 0-15-16,0 0 1 0,0 0-2 15,21 34 0-15,-19-7-4 16,0 6 1-16,0 10-3 15,0-1 2 1,-4-5-3-16,-2-4 0 0,2-6-1 16,2 3 0-16,2-1 0 15,0-1 0-15,-2 1-1 16,0-2 1-16,4 3-3 0,5-5 1 16,5-3-1-16,9 1 0 15,12-3-3-15,7-3-1 16,4-1-1-16,0-6 1 15,1 0-5-15,-1-4 1 16,2-6-2-16,-4-4 0 16,0 2-2-16,1-2 1 15,5-4-5-15,-6-4 1 16,-4-1-2-16,-3 1 1 16,-4 4-9-16,-3 0 1 15,-5 0-73-15,-7-3 0 16,-18 11-2327-16</inkml:trace>
  <inkml:trace contextRef="#ctx0" brushRef="#br0" timeOffset="-90142.82">22418 9239 1532 0,'-2'-4'0'15,"-2"0"4"-15,0-2-1 0,0 6 8 16,2 0 1-16,2-2 80 16,-2 0 0-16,0 1 47 15,1-1 1 1,-1 0-8-16,0 0 1 15,2 0-28-15,4 0 2 0,5 2-24 16,12 2 1 0,20 2-7-16,7 0-1 0,-2 1-17 15,-6 5 2-15,-5 6-12 16,-6 1 1-16,-10 3-14 16,-13 4 1-16,-12 5-18 15,-19 12 0-15,-31 16-11 0,-24 13-1 16,80-70-2383-16</inkml:trace>
  <inkml:trace contextRef="#ctx0" brushRef="#br0" timeOffset="-85576.57">21681 8904 791 0,'0'0'0'0,"0"0"-114"15,0 0 2-15,0 0-312 16</inkml:trace>
  <inkml:trace contextRef="#ctx0" brushRef="#br0" timeOffset="-83529.69">22181 9370 1960 0,'0'0'0'0,"0"0"55"16,0 0 0-16,0 0 59 16,0 0 1-16,0 0-44 15,10 26-1-15,-12 1-36 16,2 10 0-16,2 12-10 0,3-4 2 15,7 0 1-15,1 0 0 16,-1 0 2-16,0 4 1 16,3-7-10-16,-4-5-1 15,-1-8-14-15,-6-5 2 16,-2-9-7-16,-2-5 0 16,0-10-2042-16</inkml:trace>
  <inkml:trace contextRef="#ctx0" brushRef="#br0" timeOffset="-83213.36">22202 9903 1796 0,'-2'2'0'16,"2"2"0"-16,-2-4 0 15,2 0-1-15,0 0 1 0,-2 0 0 16,0 0 0-16,1 2-8 15,-3 6 1-15,0-4-3 16,0-1 1-16,2 1 1 16,0-4 2-16,0 4 6 15,0-4 0-15,0 0 23 16,0 0 2-16,2 0 68 16,2 0 1-16,2 0 25 15,6 0 1-15,13 6-10 16,17-4 2-16,14-8-19 15,6-7 1-15,3-9-30 16,1-13 0-16,-3-10-14 0,-5-6 2 16,-56 51-2198-16</inkml:trace>
  <inkml:trace contextRef="#ctx0" brushRef="#br0" timeOffset="-77966.39">22899 9476 1658 0,'0'0'0'15,"0"0"44"-15,0 0 0 16,0 0 42-16,0 0 0 16,0 0-22-16,0 0 0 15,0 0-14-15,0 0 0 16,25 0-24-16,-12-4 0 15,5-4 2-15,3-1 0 16,6 1 8-16,0 2 0 16,3 2 3-16,3 2 0 15,0 0 7-15,-2 0 0 16,-1 2 0-16,-1 2 2 16,2-4-13-16,-8 2 1 15,-4 0-9-15,-1 0 0 0,-1-4-7 16,0 4 2-16,-3-4-17 15,-3 4 2-15,-1 0-7 16,0-4 0-16,-3 4-21 16,-3-4-1-16,-4 4-2023 15</inkml:trace>
  <inkml:trace contextRef="#ctx0" brushRef="#br0" timeOffset="-77673.91">23186 9032 1960 0,'0'0'0'15,"0"0"-77"-15,0 0-1 16,0 0 78-16,0 0 0 15,5 19 45-15,1 10 1 16,2 13 45-16,3 1 0 16,9 0 0-16,-1-4 1 15,-4-2-29-15,-1 4 1 16,-3 8-40-16,-1-4 2 16,-10-45-1855-16</inkml:trace>
  <inkml:trace contextRef="#ctx0" brushRef="#br0" timeOffset="-77294.69">23303 9484 1909 0,'0'0'0'16,"0"0"-16"-16,23-6 0 15,-10 4-36-15,1 2 1 16,5-4 66-16,12 4 1 16,15 0 112-16,0 0 1 15,4 0 19-15,4-4 0 16,2 0-28-16,0-4 0 15,0-3-36-15,-2-3-1 16,-4 6-25 0,-4-4 0-16,-6 1-24 0,-9-1 0 15,-6 6-23-15,-2 2 0 16,-7 0-10-16,-3-4 0 16,-13 8-2232-16</inkml:trace>
  <inkml:trace contextRef="#ctx0" brushRef="#br0" timeOffset="-77002.72">23713 8928 2198 0,'0'0'0'16,"0"0"-11"-16,0 0 1 0,0 0 47 0,0 19 1 15,8 13 72-15,3 13 1 16,3 4-34-16,1 4 1 16,0-1-5-16,-1 1 0 15,-3 4-40-15,1 4 2 16,1-2-32-16,-1-7 1 15,-12-52-2142-15</inkml:trace>
  <inkml:trace contextRef="#ctx0" brushRef="#br0" timeOffset="-76276.42">23834 9374 1897 0,'0'0'0'0,"0"0"-7"16,0 0 2-16,0 0-15 15,0 0-1-15,35-8 34 16,-6 4-1-16,9 1 35 0,2-1 0 16,-7 0 24-16,-2-2 1 15,-6 2-8-15,2-4 1 16,4 0-13-16,0-2-1 16,-5 3-23-16,-2-5 0 15,-24 12-1824-15</inkml:trace>
  <inkml:trace contextRef="#ctx0" brushRef="#br0" timeOffset="-75825.66">24238 8932 1670 0,'0'0'0'0,"0"0"8"0,0 0 0 16,0 0 39-16,0 0 2 16,0 0 66-16,6 25 2 15,-2-9-39-15,0 3 2 16,1 11 6-16,3-1 1 15,2 6-2-15,-3 3 0 16,-3-1-32-16,0 4 0 16,-2-4-29-16,2 0 0 15,-4-37-2027-15</inkml:trace>
  <inkml:trace contextRef="#ctx0" brushRef="#br0" timeOffset="-74690.66">24365 8912 1255 0,'0'0'0'0,"0"0"2"16,0 0 2-16,0 0-2 16,0 0 0-16,0 0 42 15,0 0 1-15,0 0 22 0,0 0 1 16,0 0 15-16,0 0 0 16,0 0 4-16,0 0 1 15,0 0 5-15,0 0 1 16,0 0-22-16,0 0 0 15,0 0-13-15,0 0 1 16,0 0-22-16,0 0 1 16,0 0-25-16,0 0-1 15,0 0-1802-15</inkml:trace>
  <inkml:trace contextRef="#ctx0" brushRef="#br0" timeOffset="-66386.19">21650 10069 1721 0,'0'0'0'16,"0"0"-17"-16,0 0 0 15,0 0 5-15,0 0 1 0,19-4 15 16,-7 4 1-16,17-3 36 15,17-1 1-15,10-4 26 16,7-4 1-16,1 2-2 16,3-1 0-16,2-3-5 15,2-4 1-15,1-3-3 16,-1-5 1-16,-6 7-8 16,-7-5 1-16,-2-1-16 15,-8 1 1-15,-8 7-33 16,-11 7 0-16,-29 10-1858 15</inkml:trace>
  <inkml:trace contextRef="#ctx0" brushRef="#br0" timeOffset="-66146.71">22450 9846 2035 0,'-3'2'0'15,"3"2"15"-15,-4-4 0 16,4 0 56-16,0 0 0 15,0 0 86-15,0 0 0 16,0 0-66-16,0 0 0 16,11 0-8-16,10 0 1 15,20 0-18-15,1 4 2 16,-7 4-17-16,-14 5 2 16,-11-1-19-16,-24 8 0 15,-28 23-18-15,-26 10 0 16,68-53-2423-16</inkml:trace>
  <inkml:trace contextRef="#ctx0" brushRef="#br0" timeOffset="-64225.49">22847 9684 778 0,'0'0'51'0,"36"-6"0"16,3-2 114-16,-1 0 0 15,5-2-6-15,3 2-1 16,-2-3-62-16,8 3 2 15,12 4-26-15,5 0 0 16,2 4-14-16,6-2 0 16,0-6-11-16,8 0 1 15,3-3 12-15,1 1 1 16,-5 2 4-16,-5-4 1 16,-9 1-2-16,-3-1 1 15,0 2-16-15,-3 2 1 16,-12 4-23-16,-8 4 1 15,-5-8-19-15,-5 3 0 16,-5-1-9-16,-2 0 1 16,-27 6-1974-16</inkml:trace>
  <inkml:trace contextRef="#ctx0" brushRef="#br0" timeOffset="-63653.04">22982 10065 1871 0,'0'0'0'0,"0"0"1"15,25-7 2 1,9-1-1-16,14-6 1 0,14-5 39 16,9-9-1-16,8 3 35 15,2-1 0-15,7-3 11 16,7-3 1-16,10 3-12 15,9 2 1-15,0-3-20 16,-3-1 1-16,5 9-4 16,-7 3 1-16,-11 5-26 15,-5 6 1-15,-14 8-12 16,-14 0 0-16,-15-4-12 16,-13 4 1-16,-10 0-7 15,-14 4 0-15,-13-4-2082 0</inkml:trace>
  <inkml:trace contextRef="#ctx0" brushRef="#br0" timeOffset="-62372.71">21835 10483 2211 0,'0'0'0'15,"0"0"-25"-15,0 0 0 16,0 0-66-16,0 0 1 16,0 0 149-16,44-16-1 0,6 2 90 15,8 1 0 1,-3 3-19-16,1 2 0 16,8 2-34-16,1-2 0 15,3-4-43-15,-3-3-1 16,-9-1-30-16,0 0 2 15,-4 3-21-15,-4-5 2 0,-8 4-6 16,-11 5 1-16,-10-7-14 16,-11 4-1-16,-6 6-47 15,-8 2 1-15,-6 4-42 16,-14-4 1-16,-9 1-49 16,0-1 2-16,8 8 16 15,10 5 2-15,4 5 103 0,3 0-1 16,2-2 30-16,2-1 0 15,1-1 43-15,1-2 0 16,0 0 70-16,4 0 0 16,4-3 8-16,-2 1-1 15,5 0-23-15,3 0 1 16,4 0-24-16,3 2 1 16,2-4-30-16,0 0 0 15,-3 5-20-15,-5 1 0 16,-5-2-16-16,-17 14 0 15,11-22-2301-15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0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79 14064,'0'0'737,"0"-5"-620,0 3-711,-2-54 3121,5 41 605,4 39-361,-6-11-2369,-1-1 0,0 0 0,-1 1 0,0-1 0,-1 0-1,-6 24 1,1 0 85,-68 336 2990,-29-9-1133,97-344-2241,0-1 91,1 1-1,0-1 0,-5 39 0,31-112-185,1-23 872,-10 36-5836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6T15:39:55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4359 9799 1356 0,'0'0'0'16,"0"0"57"-16,0 0 2 16,0 0 49-16,0 0-1 15,0 0-29-15,0 0 0 16,0 0-36-16,0 0-1 0,-23 4-16 16,9 0 0-16,-9-2-5 15,0-4 1-15,-7-4 6 16,-1-4 0-16,-8-1 11 15,1-1 1-15,1 2 8 16,3-2-1-16,3 1-3 16,0-1 1-16,-6 4-2 15,-1 2-1-15,3-2-6 16,1 0 1-16,3 4-7 16,4-1 0-16,8 5-1 0,-3-2 0 15,7-2-1-15,4 2 0 16,-1 0-6-16,-3-2 2 15,-1 0-5-15,-3 2 0 16,4 4-6-16,-1 4 2 16,1 4-4-16,-1 9 0 15,1 15-1-15,-2 11 0 16,-1 4 1-16,1 13 0 16,-2 11-2-16,0-5 1 15,-5 7 1-15,-2-5 0 16,2 3-2-16,1-7 1 15,0-5-2-15,6-12 0 16,7-10-1-16,6-6 0 16,8-3-1-16,6-13 2 15,11-1-3-15,14-8 2 16,15-4-1-16,19-8-1 16,10-10-2-16,2-6 2 0,-81 20-2203 15</inkml:trace>
  <inkml:trace contextRef="#ctx0" brushRef="#br0" timeOffset="1480.88">13835 9386 1922 0,'0'0'0'15,"0"0"109"-15,0 0 0 16,0 0 89-16,0 0 1 0,0 0-79 15,0 0 0-15,0 0-72 16,8-27 2-16,-1 19-16 16,7 0 1-16,7-2-12 15,10-2-1-15,3-9-7 16,1 5 0-16,-2 8-5 16,-6 4 2-16,-4 8-8 15,-2 0 1-15,4 8-5 16,-2 8 1-16,0 9-1 15,0 4 1-15,-2 8-1 16,1 8 1-16,1 4-1 0,0 6 1 16,0 9 1-16,2 13 1 15,-2 15 1-15,0 6 1 16,-2-5 1-16,0 1 1 16,-3-8 4-16,-5-17 0 15,-1-5 5-15,-3-5 0 16,3-8 3-16,-3-6 1 15,-1-10 5-15,-4-12 1 16,-2-9 5-16,-2-8 2 16,-4-6 0-16,-21 6 2 15,-29 9-6-15,-50 7 0 16,-71 9-3-16,-102 6 0 16,277-41-2627-16</inkml:trace>
  <inkml:trace contextRef="#ctx0" brushRef="#br0" timeOffset="29357.03">7581 7316 1532 0,'0'0'31'0,"0"0"0"16,15-35 61-16,-4 17 0 16,5-3 6-16,3 1-1 15,0 8-31-15,1-1 0 16,-5 5-26-16,2 0 1 16,3 0-7-16,3 8 1 15,0 0-3-15,-4 12-1 0,8 5-5 16,0 17 0-16,11 15-6 15,5 15 1-15,1 9-6 16,-2 5 0-16,1 0 4 16,-5-5 1-16,-13 5 3 15,-6-7 2-15,-3-7-3 16,-5-1 1-16,1-2 9 16,-12-4 2-16,-8-12-3 15,-3-4 2-15,-11-4-3 16,1-2 0-16,4-2 5 15,-4 1 1-15,-4-1 0 0,6-6 0 16,3-19-3-16,1-4-1 16,-5-4-4-16,-24 0 0 15,-29 6-9-15,-27 14 1 16,-40 17-6-16,140-37-2325 16</inkml:trace>
  <inkml:trace contextRef="#ctx0" brushRef="#br0" timeOffset="47794.93">1684 16140 715 0,'0'0'0'0,"0"0"12"0,0 0 0 16,0 0 33-16,19-10 1 16,-3-2-3-16,-1-7-1 15,8-9-28-15,-7 1 0 16,-3 6-1-16,-1 7-1 16,-8 6-8-16,-1 4 2 15,-3 2-6-15,0 2 1 16,-3 2-1-16,-1 4 0 15,-2 8-4-15,-4 5 0 16,10-19-725-16</inkml:trace>
  <inkml:trace contextRef="#ctx0" brushRef="#br0" timeOffset="48814.91">1653 16355 313 0,'0'0'0'0,"0"0"-13"16,0 0 1-16,0 0-205 0</inkml:trace>
  <inkml:trace contextRef="#ctx0" brushRef="#br0" timeOffset="55350.55">1996 16332 1369 0,'0'0'0'0,"0"0"85"0,35-37 1 15,-5-2 46-15,-3-6 0 16,8-4-42-16,3-2 0 15,7 2-44-15,1 2 0 16,-4 4-17-16,1 7 1 16,-7 3-11-16,-1 6 0 15,-8 9-5-15,-8 6-1 16,-8 8-6-16,-3 0 0 16,-4 1-3-16,-4 3 2 15,-4 3-6-15,-4 5 1 16,-7 14-2-16,-16 13 1 15,-3 14-15-15,-7 4 2 16,3 4-46-16,-5 1 2 16,1 1-8-16,0 0 1 15,5-10 5-15,6-4-1 0,1-2 38 16,6-4 0-16,1-9 22 16,4-7 1-16,8-5 38 15,3-7-1-15,2-7 40 16,8-4 2-16,6-6-2 15,11-17 2-15,19-28-13 16,13-17 2-16,8-26-5 16,14-14 1-16,4-14-15 15,6-7 2-15,9-12-15 16,3-17 1-16,-95 158-2007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0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145 163 20903,'17'-14'-148,"1"1"0,0 0-1,1 1 1,1 1-1,0 1 1,26-10-1,130-32 973,-153 46-583,-23 6-234,12-3 344,-1 0 1,1 1-1,16-1 0,-24 3-225,-1 0 0,1 0-1,-1 0 1,1 1 0,-1-1 0,0 1-1,1 0 1,-1 0 0,0 1-1,0-1 1,1 1 0,-1-1-1,0 1 1,-1 0 0,1 0-1,3 3 1,-2 0 15,1 0-1,-1 1 1,0-1 0,0 1 0,-1 0-1,1 0 1,-1 1 0,-1-1-1,1 1 1,-1-1 0,0 1 0,-1 0-1,0 0 1,0-1 0,0 1-1,-1 10 1,0 4 116,-2 0 1,0 0-1,-1-1 0,-7 27 0,-7 6 37,-1 0-1,-3-1 0,-3-1 1,-1-1-1,-3-1 0,-1-2 1,-57 70-1,53-80-203,-2 0-1,-1-3 1,-1-1-1,-2-1 1,-57 34-1,85-59-79,0-1 0,-1 0 0,0-1 0,0 0 0,-18 4 0,-8-3-4006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0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21503,'0'0'186,"-2"7"70,-24 87 1635,16-62-1379,1 1-1,-9 58 0,17-81-421,1 1 0,0-1 0,0 0 0,1 1 0,0-1 0,0 0 0,1 1 0,1-1 0,0 0 0,0-1 0,1 1 0,0 0 0,8 11 0,-9-16-46,1 0 0,0-1 0,-1 1 0,2-1 0,-1 0 0,0 0 0,1-1 0,0 1 0,0-1 1,0 0-1,0 0 0,1-1 0,-1 1 0,1-1 0,-1-1 0,1 1 0,0-1 0,-1 0 0,1 0 0,0 0 0,0-1 0,0 0 0,0 0 0,11-2 1,-2-1 17,1 0 1,-1-1 0,-1 0 0,1-1-1,-1-1 1,0 0 0,0-1 0,19-12-1,-21 10-9,0-1-1,0 0 0,-1 0 0,0-1 0,-1-1 0,0 0 0,-1 0 0,-1-1 0,1 0 0,-2 0 0,7-17 0,-11 22-13,0 0 1,0-1-1,-1 1 0,-1-1 0,1 0 1,-1 1-1,-1-1 0,1 0 0,-2-10 1,0 12-8,0 1 0,-1-1 0,1 1 1,-2 0-1,1 0 0,0-1 0,-1 2 0,0-1 0,-1 0 1,1 1-1,-1-1 0,0 1 0,-7-7 0,4 6 13,-1 0 0,1 0 0,-1 1 0,-1 0 0,1 1 0,-1 0 0,1 0 0,-1 1 0,0 0-1,0 1 1,-1-1 0,1 2 0,0-1 0,-1 2 0,1-1 0,-11 1 0,-12 2 71,1 0 0,0 2 0,-46 12 0,23 1-219,35-10-3643</inkml:trace>
  <inkml:trace contextRef="#ctx0" brushRef="#br0" timeOffset="1">642 18 23015,'0'0'0,"23"55"368,-13-9 8,-6 5 392,-8 7 8,-5 0 248,-2 0 8,-12-5-600,6-11 0,4-17-136,6-12 8,2-8-96,7-16 8,3-21-208,3-25 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03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22007,'0'0'16,"-33"18"8,33-13-152,8-8 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0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62 777 21311,'-17'97'1030,"13"-32"2647,4-61-3396,0 0-1,-1 0 1,1 0 0,-1-1 0,0 1 0,0 0 0,0 0-1,-2 4 1,2-7-256,1 0 1,-1 0-1,0 1 0,1-1 0,-1 0 0,0 0 1,0 0-1,0 0 0,0 0 0,0 0 0,0 0 1,0-1-1,0 1 0,-1 0 0,1 0 0,0-1 1,0 1-1,-1-1 0,1 1 0,0-1 0,0 0 1,-1 1-1,1-1 0,-3 0 0,4 0-22,-1-1 0,1 1-1,0-1 1,-1 1 0,1-1 0,0 1-1,0-1 1,-1 1 0,1-1 0,0 1 0,0-1-1,0 1 1,0-1 0,0 1 0,0-1-1,0 0 1,0 1 0,0-1 0,0 1 0,0-1-1,0 1 1,0-1 0,0 1 0,1-1-1,-1 0 1,3-9 2,-1 1 0,2 0-1,-1 0 1,1 0 0,1 1 0,-1-1 0,1 1-1,1 0 1,6-7 0,-3 5 6,0 0 0,1 0 0,-1 1 0,2 1 0,21-15-1,-28 20 2,1 1 0,0-1 0,0 1-1,0 0 1,0 0 0,0 0 0,1 0 0,-1 1-1,1 0 1,-1 0 0,1 1 0,-1 0-1,1 0 1,-1 0 0,1 0 0,-1 1-1,1 0 1,-1 0 0,0 1 0,1-1 0,-1 1-1,0 0 1,0 0 0,0 1 0,0 0-1,-1 0 1,1 0 0,-1 0 0,0 1-1,1-1 1,-2 1 0,1 0 0,5 7-1,0 2 66,-1 1 0,0 0-1,-1 0 1,0 1-1,-2-1 1,1 2-1,-2-1 1,0 0 0,0 1-1,-2 0 1,0 0-1,-1 0 1,-1 21-1,0-37-75,0 0 0,0 0-1,1 0 1,-1 0 0,0 0-1,0 0 1,0-1-1,0 1 1,0 0 0,0 0-1,1 0 1,-1 0-1,0 0 1,0 0 0,0 0-1,0 0 1,0 0 0,1 0-1,-1 0 1,0 0-1,0 0 1,0 0 0,0 1-1,0-1 1,1 0 0,-1 0-1,0 0 1,0 0-1,0 0 1,0 0 0,0 0-1,0 0 1,0 0 0,1 0-1,-1 1 1,0-1-1,0 0 1,0 0 0,0 0-1,0 0 1,0 0 0,0 0-1,0 1 1,0-1-1,0 0 1,0 0 0,0 0-1,0 0 1,0 0 0,0 0-1,0 1 1,0-1-1,0 0 1,0 0 0,0 0-1,0 0 1,0 0 0,0 1-1,0-1 1,0 0-1,0 0 1,0 0 0,0 0-1,9-15-9,4-16-3861</inkml:trace>
  <inkml:trace contextRef="#ctx0" brushRef="#br0" timeOffset="1">635 1 20807,'0'0'544,"-11"26"928,3 12 0,-4 40 144,-1 18 0,1 18-784,4 6-8,1 11-56,2-6 8,2-4-144,1-19 16,-1-21-192,6-23-160,-1-30-296,1-28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0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24823,'0'0'1064,"42"7"-8,10-14 328,19-11 0,20-7-800,3-4 8,-9-3-464,-16 6 8,-19 6-152,-14 3 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0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117 246 20703,'0'0'692,"4"-2"-112,-1 1-395,-1-1 0,1 1 0,0-1 0,-1 0 1,1 0-1,-1 0 0,1 0 0,-1 0 0,0-1 0,0 1 0,0 0 0,0-1 0,2-4 0,-1 1 37,0 0 0,-1 0 0,0-1 0,0 1 0,0 0 0,1-11 1,-2 10-70,0 0 1,-1 0-1,0 0 1,0 0 0,-1 0-1,1 0 1,-2 0-1,1 0 1,-1 0-1,0 0 1,0 1 0,-1-1-1,0 1 1,-4-7-1,7 11-98,-1 1 0,-1-1 0,1 1 0,0 0 0,0-1-1,0 1 1,-1 0 0,1 0 0,-1 0 0,1 0-1,-1 0 1,1 0 0,-1 0 0,0 0 0,1 1 0,-1-1-1,0 1 1,1-1 0,-1 1 0,-3-1 0,2 1 0,1 1 0,-1-1 0,1 1 0,0 0 1,-1-1-1,1 1 0,0 0 0,-1 0 0,1 0 0,0 1 1,0-1-1,0 1 0,-3 2 0,-1 2 49,-1 1 1,1 0-1,0 1 1,0-1-1,1 1 1,-8 15-1,6-7-26,1 0-1,1 1 1,0-1-1,2 1 1,-1 0 0,2 0-1,0 0 1,1 0 0,1 1-1,3 27 1,-1-35-50,0 0 1,0 0-1,1 0 1,0 0-1,1-1 1,0 1-1,0-1 1,9 13 0,-9-16-16,0 0 0,1-1 0,0 0 0,0 0 0,0 0 0,0-1 0,1 1 0,0-1 0,0-1 0,0 1 0,0-1 0,0 0 0,10 3 0,-10-4-12,0 0-1,1-1 0,-1 0 0,1 0 1,0 0-1,-1-1 0,1 0 0,0 0 1,-1-1-1,1 0 0,-1 0 0,1 0 0,-1-1 1,1 0-1,-1 0 0,0-1 0,0 0 1,0 0-1,0 0 0,-1 0 0,9-8 1,17-21-4076</inkml:trace>
  <inkml:trace contextRef="#ctx0" brushRef="#br0" timeOffset="1">386 102 22103,'14'12'-116,"8"7"304,-1 0 0,-1 2 0,0 0-1,21 31 1,-37-46-24,0 0 0,-1-1 0,0 1 0,0 0 1,0 1-1,-1-1 0,0 0 0,0 1 0,-1-1 0,0 1 0,0 0 0,0-1 0,-1 1 0,0 0 1,0 0-1,-1-1 0,0 1 0,0 0 0,0-1 0,-1 1 0,0-1 0,0 0 0,-1 1 0,-3 5 1,4-8 15,-1 0 0,0-1 0,1 0 0,-1 1 0,-1-1 0,1 0 0,0 0 0,-1-1 0,1 1 0,-8 3 0,10-5-131,0-1-1,0 0 1,0 1-1,0-1 1,0 0-1,0 1 0,0-1 1,0 0-1,0 0 1,0 0-1,1 0 1,-1 0-1,0 0 1,0 0-1,0 0 1,0 0-1,0-1 1,0 1-1,0 0 1,0-1-1,-1 0 0,1 0-12,0 0-1,0 0 0,0 0 0,0 0 0,1-1 0,-1 1 0,0 0 0,1-1 0,-1 1 0,1 0 0,-1-1 0,1 1 0,0-1 0,-1 1 0,1 0 0,0-1 0,0 1 0,0-1 0,0-1 0,2-12 82,0 1 0,0 0 0,2 0 0,0 1 0,0-1 0,10-19 0,-10 21-64,105-206 635,-65 144-4569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0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23519,'0'0'632,"-10"28"16,0 2 640,-1 8-8,1 0-32,5 5 0,1 2-800,3 1 0,-4-2-104,-3-6 8,3-13-128,3-7 8,-1-8-160,-2-13 0,0-7-72,0-20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0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20903,'0'0'96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0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22103,'-2'6'202,"0"-1"-124,2-3-39,0 0 1,-1 0 0,1 0-1,-1 0 1,1 0 0,-1 0-1,0 0 1,0-1-1,0 1 1,0 0 0,0-1-1,-2 3 1,-14-8 2372,10 3-2211,-1 0 0,1 1 0,-1 0 0,1 0 1,-1 1-1,1 0 0,-1 1 0,-13 3 0,3 1 116,1 1 0,-23 12 0,34-16-230,1 0 0,0 0 0,-1 1 0,1 0 1,0 0-1,1 0 0,-1 0 0,1 1 0,0 0 0,0 0 0,-5 9 0,7-11-44,0 1 1,1 0-1,-1 0 0,1 0 0,0 0 1,0 0-1,1 0 0,-1 0 0,1 0 1,0 0-1,0 0 0,0 0 0,0 0 1,1 0-1,0 0 0,0 0 0,0 0 1,3 6-1,-1-2 1,0-1 1,1-1 0,0 1-1,0 0 1,1-1 0,0 0-1,0 0 1,1-1 0,-1 1-1,1-1 1,0 0 0,8 5 0,9 3 85,-1-2 1,35 14 0,-38-18-49,-1 0-1,-1 2 1,0 0-1,0 0 1,24 20-1,-38-27-64,0 1-1,0 0 1,0 1 0,-1-1-1,1 0 1,-1 1-1,0-1 1,0 1-1,0 0 1,0 0-1,-1 0 1,1 0 0,-1 0-1,1 7 1,-1-5 2,-1 1-1,0-1 1,0 1 0,-1-1 0,0 0 0,0 1 0,0-1-1,-5 12 1,1-5 5,-1-1-1,0 1 0,-1-1 0,-1 0 0,0-1 0,0 0 1,-1 0-1,-14 13 0,9-13 0,0 0 0,-1-1 0,0-1 0,0 0 0,-19 7 0,-7 1-4061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0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364 277 22007,'0'0'216,"1"-9"-18,8-64 47,5-61 1831,-14 133-2051,0-5 164,0 0-1,0-1 1,-1 1 0,-1-10 0,2 15-157,0 1 1,0-1 0,0 0 0,-1 0-1,1 0 1,0 0 0,-1 0-1,1 1 1,0-1 0,-1 0 0,1 0-1,-1 1 1,1-1 0,-1 0 0,1 1-1,-1-1 1,0 0 0,1 1-1,-1-1 1,0 1 0,0-1 0,1 1-1,-1-1 1,0 1 0,0 0 0,0-1-1,1 1 1,-1 0 0,0 0-1,0-1 1,0 1 0,0 0 0,0 0-1,0 0 1,1 0 0,-1 0-1,0 0 1,0 1 0,0-1 0,0 0-1,0 0 1,-1 1 0,-8 4 131,1 1 1,-1 0 0,1 0-1,0 1 1,0 0-1,1 1 1,-9 9 0,15-15-136,-23 25 296,2 1-1,0 0 0,2 2 0,-31 59 0,-52 137 810,100-216-1069,-13 38 175,16-45-219,0-1 0,1 0 0,-1 1 0,1-1 0,0 1 1,-1-1-1,1 1 0,1-1 0,-1 1 0,0 0 0,0-1 0,1 0 0,0 1 1,-1-1-1,1 1 0,1 2 0,-1-5-14,0 1 0,-1-1 1,1 1-1,0-1 0,0 1 0,-1-1 1,1 0-1,0 1 0,0-1 0,-1 0 0,1 0 1,0 1-1,0-1 0,0 0 0,0 0 1,-1 0-1,1 0 0,0 0 0,0 0 0,0 0 1,0-1-1,-1 1 0,1 0 0,0 0 1,0-1-1,0 1 0,-1 0 0,1-1 0,0 1 1,-1-1-1,1 1 0,0-1 0,-1 1 1,1-1-1,1 0 0,24-23 74,-12 8-26,-1-2 0,23-37 0,-22 31 29,19-24 1,-32 47-82,1-1 1,-1 1 0,0 0 0,0-1-1,1 1 1,-1 0 0,0 0 0,1 0-1,-1 0 1,1 0 0,0 0 0,1 0-1,-2 1 0,0-1 0,-1 1 0,1 0 0,0 0 0,0 0 1,0 0-1,0 0 0,-1 0 0,1 0 0,0 1 0,0-1 0,0 0 0,0 0 0,-1 1 0,1-1 0,0 0 0,0 1 0,0 0 0,3 2 8,-1 0 0,1 1 0,-1 0 0,0-1 0,-1 1 0,1 0 0,2 6 0,2 2-4,36 59-7,-24-37 0,1-1 0,36 43 0,-31-54 878,-9-13-5823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6T15:41:01.5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14098 4367 1269 0,'0'0'0'15,"0"0"38"-15,0 0 0 16,0 0 34-16,0 0 0 15,16-26 14-15,-12 19 0 16,0-5-9-16,-4 4-1 16,3 4-32-16,-3 0 1 15,4 2 2-15,-4 2 1 0,4 0-2 16,4 0 0-16,7-4-1 16,12-7 1-16,14-5-1 15,3 2 0 1,0 2-4-16,2 9 1 0,-1-1 7 15,-1 4 2-15,-10 0-4 16,3 4 1-16,-6-4-4 16,-4 3 0-16,0 7-1 15,0 0 2-15,-4 0 2 0,-4 2 1 16,-4 5-2 0,-1 7 1-16,1 5-5 0,-3 8 1 15,-1 12-7-15,1 8 1 16,-8 12-1-16,3 5 0 15,5 12-4-15,9 8 1 16,10 16-1-16,9 5 2 16,5 7-3-16,-7 5 1 15,-11 12-5-15,-6 0 0 16,-3 0-6-16,-3 4 0 16,0 0 1-16,-3-4 0 15,-6-8-2-15,-4-7 2 16,-4-22-2-16,-4-20 0 15,-2-25-1-15,-1-8 0 16,-3-8 3-16,-5 0-1 0,-6-4 4 16,-1 0 0-16,-2-5-1 15,2-3 1-15,5-11-1 16,-4-3 1-16,0-3-5 16,-12 0 2-16,-9 1-3 15,-17-1 0-15,-16 0-4 16,-14-4 2-16,-13-2-8 15,-17-4 0-15,121-2-2948 16</inkml:trace>
  <inkml:trace contextRef="#ctx0" brushRef="#br0" timeOffset="2279.13">16104 4202 2400 0,'0'0'0'0,"0"0"114"16,0 0 1-1,0 0 49-15,0 0-1 0,0 0-63 16,0 0 1-16,0 0-52 16,-16 45 0-16,9 14-22 15,-1 18 0-15,0 9-5 16,-1 4 2-16,-3 4-2 16,1 8 2-16,-3 9-3 15,-1 3 1-15,-5-16-5 16,3-12 1-16,6-12-2 15,3-13 0-15,4-16-5 0,0-16 1 16,4-17-1-16,-4-16 0 16,4-19-3-1,-4-14 1-15,4-18-2 0,-3-6 1 16,-5-7-1-16,-7-3 0 16,-5 4-2-16,-5 7 1 15,2 3-3-15,-4 20 1 16,-9 13-2-16,-9 18 0 15,-12 20-1-15,-7 10 2 16,-5 9-2-16,-4 4 0 16,9 8 1-16,7 0 0 15,10 8 2-15,15 4-1 16,14-8 2-16,14 4-1 16,16 1 0-16,17-5 2 15,19-9-1-15,14-15 0 0,9-13 0 16,6-16-1-16,2-20-4 15,-2-9 0-15,-6-12-1 16,-4 0 0-16,-67 45-2757 16</inkml:trace>
  <inkml:trace contextRef="#ctx0" brushRef="#br0" timeOffset="2665.28">16254 5111 2400 0,'0'0'0'16,"0"0"21"-16,33 8 2 15,-14-20 50-15,0-2 1 16,-4-1 12-16,3-9 2 16,5-5-40-16,4-8 1 15,-2-2-7-15,-6-3-1 16,-5-3 5-16,-5 8 0 15,-5 0 19-15,-6 11 2 16,-4 11-7-16,-13 3 2 16,-18 8-12-16,-5 8 2 15,2 8-10-15,1 9-1 16,3 19-10-16,7 7 2 16,8 0-7-16,9 3 1 15,10 3-9-15,6-4 1 16,4 0-7-16,7-4 2 15,10-9-7-15,6-11 1 0,5-9-5 16,3-14-1-16,3-12-7 16,6-14 1-16,-48 24-2747 15</inkml:trace>
  <inkml:trace contextRef="#ctx0" brushRef="#br0" timeOffset="2965.28">16975 4833 2311 0,'0'0'0'15,"0"0"1"-15,0 0 0 16,0 0 1-16,0 0-1 16,-40-25 48-16,2 25 2 15,-9 9 32-15,3 15 0 16,4 13 3-16,3 4 2 15,6 0 18-15,4 8 2 16,12 0-22-16,11-4 1 16,10-4-22-16,9-11 1 15,7-7-18-15,4-11 1 16,17-8-23-16,5-12 1 16,-2-12-25-16,0-13-1 15,-46 33-2572-15</inkml:trace>
  <inkml:trace contextRef="#ctx0" brushRef="#br0" timeOffset="3197.25">17418 4097 2374 0,'0'0'0'0,"0"0"5"16,0 0 0-16,0 0 8 15,0 0 0-15,-8 56 106 16,-13 3 1-16,-8 22-8 15,0 9 2-15,-1 11-18 0,-9 7 2 16,5-2-3-16,-1-4 0 16,0-8-35-16,6-12 1 15,2-15-42-15,8-22 0 16,6-18-17-16,3-19 1 16,10-8-2571-16</inkml:trace>
  <inkml:trace contextRef="#ctx0" brushRef="#br0" timeOffset="3596.33">17555 4792 2299 0,'0'0'0'16,"44"-24"40"-16,-13 7 1 16,-10-3 46-16,-6 3 1 15,-11 1 19-15,-8 8 1 0,-5-6-45 16,-12 7 1-16,-16 7-11 15,-7 11 1-15,-4 15-4 16,0 11 1-16,-1 12 4 16,7 0 1-16,9 8-6 15,10-3 2-15,8-1-12 16,3-8 2-16,12-17-10 16,4-15 1-16,4-5-6 15,11-16 0-15,18-9-4 16,3-11 1-16,-3-5-7 15,-7 0-1-15,-3 2-2 16,-4 5 1-16,-3 10-1 0,-7 7 1 16,3 5-9-16,-1 10 1 15,0 9-3-15,5 5 0 16,3 5-4-16,2 3 1 16,-4-11-5-16,-6-1 0 15,-15-16-2750-15</inkml:trace>
  <inkml:trace contextRef="#ctx0" brushRef="#br0" timeOffset="3881.59">17936 4641 2400 0,'0'0'0'16,"0"0"11"-16,29 4 0 15,-16 4 48-15,1 4 0 16,1 9 74-16,0 12 0 0,-5 16-55 15,-4 4-1-15,-4 4-10 16,-8-4 2-16,-6-12-18 16,1-8 1-16,3-13-18 15,4-12 0-15,2-8-3 16,2-8-1-16,2-8-5 16,6-17 1-16,11-16-6 15,6 0 0-15,10-4-3 16,0 8 0-16,1 8-14 15,1 8 1-15,-37 29-2600 16</inkml:trace>
  <inkml:trace contextRef="#ctx0" brushRef="#br0" timeOffset="4233.83">18555 4690 2425 0,'0'0'0'15,"0"0"25"-15,0 0 1 16,0 0 49-16,-34 24 1 16,-5-7-16-16,1 14 1 15,5 7-13-15,4-1 1 16,4 0-1-16,6-2-1 16,9-1-4-16,8-5 1 15,8-9-6-15,4-7 0 16,1-13-4-16,7-8 0 15,9-9-4-15,1-11 2 0,-2-1-7 16,-7 4 2 0,-8 9 1-16,-3 8 2 0,-4 4-6 15,0 4 2-15,3 8-10 16,1 4 1-16,4 13-7 16,1 3 0-16,6 5-5 15,3-4 2-15,-3-5-7 16,2-10 0-16,-21-14-2594 15</inkml:trace>
  <inkml:trace contextRef="#ctx0" brushRef="#br0" timeOffset="4496.35">19006 4138 2575 0,'0'0'0'15,"0"0"4"-15,0 0 1 16,-8 33 33-16,-4 10 1 16,-1 20 77-16,-2 17 0 15,-3 14-44-15,5 2 1 16,3 6-8-16,3-4 2 16,-1 4-4-16,-4-1-1 15,-3-7-22-15,3-15 0 16,5-30-22-16,-1-24 1 15,8-25-2579-15</inkml:trace>
  <inkml:trace contextRef="#ctx0" brushRef="#br0" timeOffset="4640.14">18902 4526 2526 0,'0'0'0'0,"42"-12"6"16,-11 4 1-16,0-6-5 15,-2 6 2-15,-2 8-16 16,-1 2 2-16,-26-2-1883 16</inkml:trace>
  <inkml:trace contextRef="#ctx0" brushRef="#br0" timeOffset="4780.09">19112 4698 1947 0,'-8'16'0'16,"-4"21"85"-16,-3 4 0 15,0 4 55-15,-3-4 1 16,9-8-12-16,1-5 1 15,2-13-64-15,2-9 0 16,4-14-25-16,8-17-1 16,-8 25-2193-16</inkml:trace>
  <inkml:trace contextRef="#ctx0" brushRef="#br0" timeOffset="4914.29">19329 4338 2287 0,'0'0'0'16,"0"0"-11"-16,0 0 1 0,0 0-35 16,0 0 2-16,0 0-1591 15</inkml:trace>
  <inkml:trace contextRef="#ctx0" brushRef="#br0" timeOffset="5224.7">19406 4559 2261 0,'0'0'0'0,"0"25"4"16,-2 3 2-16,-2 9 82 0,0 4 2 15,4 4 99-15,2-4-1 16,4-2-100-16,6-9 0 16,5-15-20-16,8-5 0 15,6-6-21-15,1-16 2 16,3-9 2-16,0-12 1 15,-8 1-8 1,-8-1 1-16,-9-4 2 0,-14 0 0 16,-14 5 0-16,-10 11 0 15,-13 9-9-15,-3 8 2 16,-2 8-6-16,3 8 1 16,9 3-15-16,3 7 2 15,6-5-18-15,6 3 2 16,19-20-2867-16</inkml:trace>
  <inkml:trace contextRef="#ctx0" brushRef="#br0" timeOffset="5555.59">19766 4649 2664 0,'0'0'0'0,"42"4"40"15,-15 0 2-15,-8 8 21 16,-7 5 3-16,-12 3 31 15,-12 9 1-15,-9 6-30 16,-2 3 1-16,0-9-19 16,6-11 2-16,7-11-13 15,6-3 2-15,4 0-7 16,2-8 1-16,4 0-5 16,9-5 2-16,20-15-4 0,5-5 1 15,-9 9-1 1,2 10 0-16,-4 8-8 15,0 6 1-15,3 4 2 0,5 4 1 16,1 4-7-16,-3-3 0 16,-6 3-4-16,-4-8 0 15,2 0-8-15,0-8-1 16,-27 0-2847-16</inkml:trace>
  <inkml:trace contextRef="#ctx0" brushRef="#br0" timeOffset="6219.72">15871 5675 2526 0,'0'0'0'16,"0"0"0"-16,0 0 1 15,0 0 51-15,0 0 2 16,23 22 69-16,23-18-1 15,20-4-41-15,16 0 1 16,18-4 33-16,25-6 2 16,31-2-32-16,23-8 2 15,31-9-26-15,34-10 2 16,28-2-16-16,11-2 0 0,0 0-10 16,1 2 2-16,-3-1-8 15,-11 1 2-15,-10 4-4 16,-16 6 1-16,-23 5-4 15,-19 1 0-15,-11-7-6 16,-16 11 1-16,-21 1-2 16,-21 5 2-16,-24-3-6 15,-20 0 2-15,-12 7-5 16,-15 3 1-16,-24 0-10 16,-17 0 2-16,-17 4-5 0,-23-17 0 15,19 21-3046-15</inkml:trace>
  <inkml:trace contextRef="#ctx0" brushRef="#br0" timeOffset="15304.13">6307 9488 1457 0,'0'0'0'16,"0"0"88"-16,0 0 0 16,0 0 149-16,0 0 0 15,0 0-68-15,0 0 1 16,0 0-59-16,0 0 1 16,0 0-40-16,0 0 0 15,48 37-17-15,-4-8 1 16,-2 7-15-16,1-1 2 0,-11 2-8 15,-1-6 1-15,8-7-16 16,-5-6 1-16,-7-7-13 16,-8-5 0-16,-7-2-7 15,0-4 0-15,-12 0-2355 16</inkml:trace>
  <inkml:trace contextRef="#ctx0" brushRef="#br0" timeOffset="15601.43">6690 9431 2400 0,'0'0'0'16,"0"0"7"-16,0 0-1 15,0 0 7-15,0 0-1 16,-20 20 25-16,5-15 0 15,-16 11-7-15,-7 6 2 16,-1 9 16-16,6 6 0 16,-1-4 14-16,-1-3 1 15,0 5 14-15,5 6 2 16,7-4-29-16,5 5 2 16,7-7-33-16,1-6 0 15,2-15-20-15,5-8 1 16,3-6-2318-16</inkml:trace>
  <inkml:trace contextRef="#ctx0" brushRef="#br0" timeOffset="15831.04">6491 9472 2110 0,'0'0'0'0,"0"0"-33"16,0 0 0-16,0 0 30 15,0 0-1-15,0 0 49 0,16 41 1 16,-20 4 71-16,-4 4 0 16,4-4 10-16,4-4 0 15,4-5-26-15,-4-5 2 16,0-4-56-16,4-5 0 16,-4-22-2233-16</inkml:trace>
  <inkml:trace contextRef="#ctx0" brushRef="#br0" timeOffset="16036.32">6845 9707 2538 0,'0'0'0'0,"0"0"-7"16,0 0 0-16,0 0-43 16,0 0-1-16,0 0-1767 15</inkml:trace>
  <inkml:trace contextRef="#ctx0" brushRef="#br0" timeOffset="16767.54">7276 9460 2412 0,'0'0'0'15,"0"0"-2"-15,0 0 0 16,0-23 4-16,0 17 0 15,0 2 78-15,0 4 1 16,-3 4 29-16,-9 6 1 16,-15 21 0-16,0 10 0 15,0 4-21-15,12 4 0 16,3-8-20-16,5 4 2 16,7-3-15-16,5-5 0 15,5-10-16-15,9-13-1 16,8-12-25-16,4-16-1 15,-31 14-2687-15</inkml:trace>
  <inkml:trace contextRef="#ctx0" brushRef="#br0" timeOffset="16997.43">7657 9431 2575 0,'0'0'0'0,"0"0"70"16,-15 29 0-16,4 5 91 16,-1 9 0-16,-3 8-62 15,3 9 1-15,-3 9-57 16,3 5-1-16,8 5-12 0,8-1 2 16,4-6-10-16,0-13 1 15,-5-12-11-15,-3-14 0 16,0-15-12-16,0-14 2 15,0-4-2594-15</inkml:trace>
  <inkml:trace contextRef="#ctx0" brushRef="#br0" timeOffset="17231.28">7611 9443 2625 0,'0'0'0'15,"0"0"20"-15,0 0-1 16,0 0-10-16,27 17 0 16,-11 1 63-16,-5 13 1 15,-3 7-27-15,-12 3 0 16,-11-8-4-16,-5-6-1 16,-7 1-16-16,4-3 1 15,8-9-22-15,0-2 2 0,15-14-2304 16</inkml:trace>
  <inkml:trace contextRef="#ctx0" brushRef="#br0" timeOffset="17529.4">7833 9607 1947 0,'0'0'0'16,"0"0"30"-16,0 0 1 16,0 0-17-16,0 0-1 15,0 0-6-15,0 0 1 16,0 0 13-16,7 28 2 16,-7-11 71-16,-4 3 0 15,4-3 41-15,-3-1 0 16,3-8-29-16,3 0 1 15,1-4-27-15,-4-2 1 16,0 0-45-16,0-4 1 16,0 2-2287-16</inkml:trace>
  <inkml:trace contextRef="#ctx0" brushRef="#br0" timeOffset="17823.4">7557 9492 2148 0,'0'0'0'0,"0"0"3"16,0 0-1-16,-11-20 72 15,9 20 1-15,0 0 46 16,6 0 1-16,11 0-46 0,16 0 0 16,27 0-13-16,0-4 1 15,1 0 59-15,-13 4 2 16,-11 4-19-16,-8 0-1 15,-15 2-26-15,-11 2-1 16,-6 2-22-16,-15 7 0 16,-18 3-16-16,-4 5-1 15,-7-3-14-15,3-3-1 16,8-7-15-16,3-6 0 16,35-6-2783-16</inkml:trace>
  <inkml:trace contextRef="#ctx0" brushRef="#br0" timeOffset="18331.53">8012 9500 2148 0,'0'0'0'0,"0"0"13"16,0 0-1-16,0 21 27 16,0-7 2-16,-4 21 76 15,-4 10-1-15,0 4-4 16,1 2 1-16,3 2 8 0,0 0 0 16,0-4-10-16,0 0 0 15,-3-4-31-15,-1-6 1 16,0-10-34-16,2-7 0 15,3-14-26-15,3-8 1 16,-2-10-17-16,-2-18 1 16,-2-25-6-16,0-15 1 15,2-6-1-15,6 1 0 16,4 1-1-16,6 7 1 16,7 4-1-16,4 8 1 15,8 8 0-15,3 8 1 16,7 10 3-16,-1 9 1 15,8 6 5-15,-5 12 1 16,-16 12 14-16,-12 12 1 16,-11 5 2-16,-16 8 1 15,-18 12-2-15,-5-4 0 16,0-12-10-16,-5-7 1 16,5-14-14-16,1-10 1 0,34-2-2796 15</inkml:trace>
  <inkml:trace contextRef="#ctx0" brushRef="#br0" timeOffset="18484.4">8337 9631 1130 0,'0'0'0'0,"6"-16"2"0,-6 16-852 16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0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23919,'0'30'1652,"6"50"-1,-4-69-1168,0-1 0,1 1 1,0-1-1,1 1 0,0-1 0,1 0 1,0 0-1,6 9 0,22 32-110,-13-19-170,2 0 1,1-1 0,38 40 0,-59-69-204,0 0 0,0 0 0,0 0 0,0 0 0,0 0 0,1-1 0,-1 1 0,1-1 0,-1 0 0,1 1 0,0-1 0,3 0 0,-5-1 0,1 0 0,0 0 0,0 0 0,0-1 0,-1 1 0,1-1 0,0 1 0,-1-1 0,1 0 0,0 1 0,-1-1 0,1 0 0,-1 0 0,0 0 0,1-1 0,-1 1 0,0 0 0,1 0 0,-1-1 0,0 1 0,0 0 0,1-3 0,9-11 0,-1-2 0,0 0 0,-1 0 0,-1 0 0,0-1 0,5-22 0,24-118 0,-9 4 838,-13 66-5651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07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20 21711,'4'6'19,"14"16"5,-18-21 25,1 0-1,-1 0 1,1 0-1,0 0 1,-1-1 0,1 1-1,0 0 1,0-1 0,0 1-1,0-1 1,-1 1-1,1-1 1,0 1 0,0-1-1,0 1 1,0-1 0,0 0-1,0 1 1,0-1-1,0 0 1,0 0 0,0 0-1,1 0 1,-1 0-1,0 0 1,1 0 0,-2-1 57,1 1 0,0 0 0,-1-1 0,1 1 0,-1-1 0,1 1 0,-1-1 0,1 1 0,-1-1 0,0 1 0,1-1 0,-1 1 0,0-1 0,1 1 0,-1-1 0,0 0 0,0 1 0,1-1 0,-1 0 0,0 1 0,0-1 0,0 0 0,0 1 0,0-1 0,0 0 0,0 1 0,0-1 0,0 0 0,0 1 0,0-1 0,0 1 0,-1-1 0,1 0 0,0 1 0,-1-2 0,0 0 60,0-1 0,0 0 0,0 1 0,0-1 1,-1 1-1,1-1 0,-1 1 0,1-1 0,-1 1 0,0 0 0,-4-3 0,5 4-115,-1 0-1,1 0 1,0 1 0,-1-1-1,1 1 1,-1 0 0,1-1 0,-1 1-1,1 0 1,-1 0 0,0 0-1,1 0 1,-1 0 0,1 0-1,-1 0 1,1 0 0,-1 1-1,1-1 1,-1 1 0,1-1-1,-1 1 1,1-1 0,0 1-1,-1 0 1,1 0 0,-1 1-1,-13 7 109,1 2 0,1 0-1,0 0 1,0 1-1,1 1 1,1 0-1,0 1 1,1 0-1,-13 24 1,11-17-32,1 2 1,1-1-1,1 1 1,2 0-1,0 1 0,-5 33 1,10-49-125,1 1 0,0-1 0,0 1 0,1-1 0,0 1 0,1 0 0,0-1 1,0 1-1,1-1 0,0 1 0,4 10 0,-5-19-3,-1 1 0,0 0 0,1 0 0,-1-1 0,1 1 0,-1 0 0,1-1 0,-1 1 0,1-1 0,-1 1 0,1-1 0,0 1 0,-1-1 0,1 1 0,0-1 0,0 0 0,-1 1 0,1-1 0,0 0 0,0 0 0,-1 1 0,1-1 0,0 0 0,0 0 0,0 0 0,-1 0 0,1 0 0,0 0 0,0 0 0,0 0 0,-1 0 0,3-1 0,24-13 0,-23 11 0,30-21 0,49-45 0,-44 34 0,-34 30 0,-1 2 0,1-1 0,0 0 0,0 1 0,10-5 0,-13 8 0,0-1 0,0 1 0,-1-1 0,1 1 0,0 0 0,0-1 0,0 1 0,0 0 0,0 0 0,0 1 0,0-1 0,0 0 0,0 1 0,0-1 0,0 1 0,0-1 0,-1 1 0,1 0 0,0 0 0,2 2 0,4 1 169,-1 0 1,1 0-1,0 0 0,0-1 1,13 4-1,-19-6-364,0-1-1,0 1 1,0-1-1,1 0 1,-1 1 0,0-1-1,0 0 1,0 0 0,0 0-1,0-1 1,0 1-1,1 0 1,-1-1 0,0 0-1,0 1 1,0-1 0,0 0-1,-1 0 1,1 0-1,0 0 1,0 0 0,0-1-1,-1 1 1,1 0 0,1-3-1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0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24119,'0'0'0,"-10"46"0,-2 2 8,-6 26 120,2 19 0,1 17 1560,3 11 16,7 3-728,2 5 0,6-7-112,-1-15 8,1-23-224,4-24 0,4-19-648,3-19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0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85 24727,'-3'6'623,"-14"53"2425,16-52-2738,-1 0 1,1 0-1,1 0 0,-1 0 0,1 0 1,0 1-1,3 10 0,-3-17-294,0 0-1,0 0 1,0 0-1,0 0 1,1 0-1,-1 0 1,0 0-1,1 0 0,-1 0 1,1 0-1,-1 0 1,1 0-1,0-1 1,-1 1-1,1 0 1,0 0-1,0-1 1,-1 1-1,1 0 1,0-1-1,0 1 0,0-1 1,0 1-1,0-1 1,0 1-1,0-1 1,0 0-1,0 1 1,0-1-1,0 0 1,0 0-1,0 0 0,0 0 1,0 0-1,0 0 1,0 0-1,0 0 1,0 0-1,0 0 1,0-1-1,0 1 1,0 0-1,1-1 0,2-1 7,0 0-1,0 0 0,-1-1 1,1 1-1,-1-1 0,0 0 1,1 0-1,-1 0 0,-1 0 1,4-4-1,8-15 37,-1 0 0,11-26-1,-15 26-13,2 1 0,1 1 0,16-23 0,-28 42-42,0 1 1,1 0-1,-1-1 0,0 1 0,0 0 0,0-1 0,0 1 1,1 0-1,-1-1 0,0 1 0,0 0 0,0 0 0,1-1 0,-1 1 1,0 0-1,1 0 0,-1-1 0,0 1 0,0 0 0,1 0 0,-1 0 1,0 0-1,1-1 0,-1 1 0,0 0 0,1 0 0,-1 0 0,0 0 1,1 0-1,-1 0 0,1 0 0,-1 0 0,0 0 0,1 0 0,-1 0 1,0 0-1,1 0 0,-1 1 0,0-1 0,1 0 0,0 0 1,4 16 51,-4-11-49,4 17 17,0 2 12,0 0 1,2-1-1,1 0 1,12 25-1,-17-43-27,-1 0-1,1 0 0,0 0 0,1 0 1,-1 0-1,1-1 0,0 1 0,1-1 1,-1 0-1,0-1 0,1 1 0,0-1 1,0 0-1,0 0 0,0 0 0,1 0 1,-1-1-1,1 0 0,-1 0 1,1-1-1,0 0 0,10 1 0,-12-2-45,0 0 0,0 0 0,-1-1-1,1 1 1,0-1 0,-1 0 0,1 0 0,5-3-1,2-2-3695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0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149 148 21911,'0'0'3466,"2"5"-2722,0-2-620,0 1 0,1 0 0,-1 0 0,1-1 1,0 0-1,0 1 0,0-1 0,0 0 1,0 0-1,1-1 0,-1 1 0,1-1 1,-1 0-1,1 0 0,0 0 0,0 0 0,0 0 1,0-1-1,1 0 0,-1 0 0,0 0 1,9 0-1,-7-1-6,0 0 1,1 0 0,-1-1-1,0 0 1,1 0 0,-1 0 0,0-1-1,0 0 1,0 0 0,0 0-1,0-1 1,-1 0 0,1 0-1,-1-1 1,0 0 0,0 1-1,0-2 1,0 1 0,6-8-1,-8 8-69,0 0 1,0 1-1,-1-1 0,1 0 0,-1-1 0,0 1 0,-1 0 0,1 0 0,-1-1 1,1 1-1,-1-1 0,-1 0 0,1 1 0,-1-1 0,1 1 0,-1-1 1,-1 0-1,1 1 0,-1-1 0,0 0 0,0 1 0,0-1 0,0 1 0,-1 0 1,0-1-1,0 1 0,-3-5 0,4 7-48,-1-1 1,0 1-1,0 0 0,0 0 1,0 0-1,0 0 0,0 1 1,0-1-1,-1 1 0,1-1 1,-1 1-1,1 0 0,-1 0 1,1 0-1,-1 0 0,0 0 1,0 0-1,1 1 0,-1-1 1,0 1-1,0 0 0,0 0 1,1 0-1,-1 0 0,0 1 1,0-1-1,1 1 0,-1 0 1,-5 1-1,-3 2-2,-1 1-1,1-1 1,0 2 0,0 0-1,-18 13 1,10-4 1,0 1 0,1 1 0,1 1 0,0 0 0,2 1 0,-17 26 0,23-31 0,0 1 0,1 0 0,1 0 0,0 1 0,1-1 0,1 2 0,0-1 0,1 0 0,-3 33 0,7-43 0,0 0 0,0 0 0,0-1 0,1 1 0,0 0 0,0 0 0,0 0 0,1-1 0,0 1 0,0-1 0,0 1 0,1-1 0,0 0 0,0 0 0,0 0 0,1 0 0,0-1 0,-1 1 0,1-1 0,1 0 0,-1 0 0,8 5 0,-5-5 0,1 0 0,0 0 0,0-1 0,0 0 0,0 0 0,1-1 0,-1 0 0,1-1 0,-1 1 0,1-2 0,-1 1 0,1-1 0,0-1 0,13-1 0,-11 0 0,0-1 0,0 0 0,-1 0 0,1-1 0,-1 0 0,0-1 0,0 0 0,-1 0 0,1-1 0,-1-1 0,-1 1 0,1-2 0,-1 1 0,0-1 0,-1 0 0,1-1 0,8-13 0,20-41-3999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0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25431,'0'0'0,"-10"44"1064,-10 14 200,-15 33-360,-3 26 0,2 14-176,1 8 8,7-9-320,10-9-8,8-24-296,7-21 0,8-33-112,10-41 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09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24927,'-2'14'220,"-1"0"-1,-1 0 0,0-1 0,-1 1 1,0-1-1,-10 15 0,-47 70 1066,35-59-913,-8 12-114,3 2-1,2 0 1,3 2-1,2 2 1,-19 62-1,40-105-192,0 0 0,1 0 0,1 0 0,0 0 0,1 20 0,1-32-53,0-1 1,0 1 0,0-1-1,0 1 1,0-1 0,1 1-1,-1-1 1,0 1 0,1-1-1,-1 1 1,1-1-1,0 1 1,-1-1 0,1 0-1,0 1 1,0-1 0,0 0-1,0 0 1,0 0 0,2 2-1,-2-2 1,0-1-1,0 0 0,1 1 0,-1-1 1,0 0-1,0 1 0,1-1 0,-1 0 1,0 0-1,1 0 0,-1 0 0,0-1 1,1 1-1,-1 0 0,0 0 0,1-1 1,-1 1-1,2-2 0,7-3 47,-1 0-1,1-1 1,-1 0 0,13-12 0,97-98 364,-34 30 3,-80 82-392,-1 0 0,1 0 1,-1 0-1,1 1 0,0 0 0,7-3 1,-11 5-26,1 1 0,-1-1 0,0 1 0,0-1 0,1 1 0,-1 0 0,0 0 0,1 0 0,-1 0 0,0 0 0,1 0 0,-1 0 0,0 0 0,1 0 0,-1 1 0,0-1 0,0 1 0,1-1 0,-1 1 0,0-1 0,0 1 0,0 0 0,0-1 0,1 1 0,-1 0 0,0 0 0,0 0 1,-1 0-1,1 0 0,0 0 0,0 0 0,0 0 0,0 1 0,4 8 28,0-1 1,-1 1 0,-1-1-1,1 1 1,2 16-1,0-3-1,3 10-323,-1-2 502,1 0 1,2 0-1,21 43 1,-29-67-444,1-1 0,-1 1 0,2-1 0,-1 0 1,1-1-1,-1 1 0,2-1 0,-1 0 0,0 0 1,1 0-1,0-1 0,0 0 0,1 0 0,-1-1 1,1 1-1,-1-1 0,1-1 0,0 1 0,0-1 1,12 2-1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0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10 22911,'0'0'111,"-5"-2"-63,0 0 84,0 1 0,0-1 0,0 1 0,0 0 0,-1 1 0,1-1 0,0 1 0,-1 0 0,1 1-1,0-1 1,0 1 0,-6 1 0,2 1 73,-1 0-1,1 1 0,0 0 1,0 0-1,0 1 0,-8 6 1,0 1 156,1 0 0,1 2 0,0 0 1,1 1-1,-24 32 0,29-33-118,1 0 1,0 0-1,0 1 0,2 0 1,-6 17-1,9-25-133,2 0 0,-1-1 0,0 1 0,1 0 1,1 0-1,-1 0 0,1 0 0,0 0 0,0 0 0,1 0 0,0 0 1,1-1-1,-1 1 0,5 11 0,-5-17-84,0 1-1,0-1 1,0 0 0,0 1 0,0-1-1,0 0 1,0 0 0,0 0-1,0 0 1,1 0 0,-1 0-1,0 0 1,1 0 0,-1-1 0,1 1-1,-1 0 1,1-1 0,-1 1-1,1-1 1,-1 0 0,1 0-1,0 1 1,-1-1 0,1 0 0,1 0-1,5-1 54,0 0 0,0 0 0,13-4 0,-17 4-54,11-3 3,0-2-1,0 1 0,0-2 1,-1 0-1,19-12 0,60-51 53,-41 30-69,-48 37-11,0 0 0,0 1 0,0-1 0,0 1 0,0 0 0,1 0 0,0 0 0,8-2 0,-11 4 0,0-1 0,0 1 0,-1 0 0,1 1 0,0-1 0,-1 0 0,1 0 0,0 1 0,-1-1 0,1 1 0,-1-1 0,1 1 0,0 0 0,-1 0 0,1-1 0,-1 1 0,0 0 0,1 0 0,-1 1 0,0-1 0,0 0 0,0 0 0,1 1 0,-1-1 0,-1 0 0,1 1 0,2 2 0,26 61 825,4 5-1595,-29-63-264,0 0 0,1-1 0,11 13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1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24327,'0'0'112,"12"30"16,-9 8 48,-6 28 8,-9 25 1600,-8 16 0,-6 11-1016,1 2-8,7-11-64,3-8 0,5-17-176,0-18 0,0-18-256,1-20-224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1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2072 128 25527,'0'0'0,"74"-10"648,-3-2 8,22-9 240,-3-1 8,-9 4-656,-23 0-8,-33 3-240,-43 3 0</inkml:trace>
  <inkml:trace contextRef="#ctx0" brushRef="#br0" timeOffset="1">1 311 25127,'29'-7'0,"42"-16"272,30-10 8,33-10 440,14-1 0,8-4 80,-8 8-8,-6 15-456,2 7-8,-8 13-104,1 10 8,-2 5-224,-3-2 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6T15:41:36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572 6241 326 0,'0'0'0'16,"0"0"31"-1,0 0 2-15,0 0 171 0,-23 0 1 16,11 0 40-16,1 0 2 15,3 0-39-15,0 4-1 16,1 0-114-16,3-4 2 16,8 4 5-16,7 0 0 0,16 0-23 15,15 3 0-15,18-7-9 16,5-4 0-16,-3 1-3 16,2-5 1-16,9 0-6 15,-4-4-1-15,-2 2-9 16,-1-1-1-16,-9-1-19 15,-1-2 2-15,-10 6-31 16,-11-3 0-16,-35 11-2099 16</inkml:trace>
  <inkml:trace contextRef="#ctx0" brushRef="#br0" timeOffset="221.8">1101 6012 2362 0,'0'0'0'0,"0"0"58"0,0 0 2 16,0 0 41-16,27 23 0 16,19-3-27-16,6 1 1 15,-2-3-20-15,4-6 0 16,-4-4-19-16,-2-4 1 16,-2 0-24-16,-7 7 1 15,-20 5-11-15,-34 9 1 16,-39 13-4-16,-37 11 2 15,91-49-2291-15</inkml:trace>
  <inkml:trace contextRef="#ctx0" brushRef="#br0" timeOffset="55836.88">6884 10960 1608 0,'0'0'0'16,"0"0"43"-16,0 0 2 0,0 0 41 15,19-4-1-15,-11 1-13 16,3-5-1-16,9-4-28 16,8-12 0-16,7-1-19 15,4 3 2-15,-5 7 5 16,3 3-1-16,-1 4 1 15,1 2 2-15,-2 0 9 16,-5 3 1-16,-3-1 2 16,-2 6 0-16,-4 2 15 15,-1 9 2-15,-3 11-7 16,-5 9 0-16,3 8-4 0,0 8 0 16,-7 4 1-1,0 2 1-15,11 2-2 0,-4 1 2 16,1 5-8-16,-5 2 1 15,3-3-5-15,3-13 2 16,-1-12-7-16,-7-7 0 16,-7-7-5-16,-19 1 2 15,-24 5-4-15,-28 5 1 16,-31 7 2-16,-14 6 0 16,-11 7-17-16,-13-1 1 15,-18-4-7-15,-8-11 0 16,164-38-2614-16</inkml:trace>
  <inkml:trace contextRef="#ctx0" brushRef="#br0" timeOffset="65558.7">6751 14662 1620 0,'0'0'0'0,"0"0"48"0,0 0 2 16,0 0 71-16,21-10 1 15,-17 10 16-15,-4-4 0 16,4 4-28-16,-4 0 0 16,4 0-49-16,-4 0-1 15,0 0 8-15,0 0-1 16,0 0-3-16,11-4 1 15,16 0-8-15,12 0 2 16,1 0-7-16,-3 4 1 16,-8 10 0-16,-10 11 1 15,0 17-9-15,-3 9 1 16,-1 4-5-16,8 5 1 16,8 5-6-16,-2 2-1 15,1-3-3-15,1 7 0 16,8-2-2-16,3-1 0 15,-5-3 1-15,-7-4 2 16,-6-6-8-16,-17 0-1 0,-22-2-5 16,-24-2 2-1,-28 0-7-15,-22 2 1 0,-24-1-6 16,-12-2 0-16,-6-9-5 16,-17-12 1-16,148-25-2816 15</inkml:trace>
  <inkml:trace contextRef="#ctx0" brushRef="#br0" timeOffset="91611.69">14481 5381 1344 0,'0'0'0'15,"0"0"25"-15,22-29-1 16,-7 5 77-16,4-1 0 15,-3-2 66-15,3 5 1 16,-4-5-44-16,1 5 1 16,-5-1-50-16,-1 5 1 15,-4 10-8-15,-3 0 0 16,-1 4 14-16,0-3 0 16,-2 1 2-16,-7 4 0 15,-11 8 8-15,-18 15 1 0,-14 16-6 16,-6 12 0-1,-2 16-17-15,0 17 1 0,5 12-13 16,1 8 0-16,3 6-11 16,5-3 2-16,10 1-11 15,1-8 1-15,6-6-5 16,10-8 1-16,9-17-15 16,12-22 0-16,5-18-5 15,7-13-1-15,3-14-7 16,6-14 1-16,10-13-4 0,3-2 2 15,-3-3-3-15,-6 7 2 16,-8 1-3-16,-4 11 1 16,-1 5 0-16,-1 12 0 15,0 3-2-15,5 11 1 16,7 17-2-16,5 6 1 16,5 8-1-16,-1 0 2 15,7-7-2-15,-1-13 0 16,2-13 0-16,2-16 0 15,5-8 0-15,-5-18 0 16,-10-9 0-16,1-10 0 16,-6-10 0-16,-6-2 0 15,-6-7 1-15,-15-5 1 16,-22 7 1-16,-10 5 2 16,-9 8 2-16,-9 19-1 15,-8 19 5-15,-10 15 1 16,-7 7-1-16,4 13 1 0,9 11-8 15,16 4-1-15,42-39-2893 16</inkml:trace>
  <inkml:trace contextRef="#ctx0" brushRef="#br0" timeOffset="92273.77">15170 5896 2236 0,'0'0'0'15,"0"0"16"-15,0 0-1 16,0 0 3-16,0 0 0 16,0 0 168-16,18 30 0 15,-18 11-63-15,-2 12 2 16,0-8-32-16,2-8 1 16,6-10-17-16,3-7-1 15,1-10-21-15,1-6 1 0,3-4-15 16,7-16 1-16,8-9-11 15,-2-9 2-15,0-5-14 16,-8 0 0-16,-5 0-2 16,-1 9 1-16,0 11-6 15,-1 17 1-15,-2 16-2 16,-1 9 0-16,1 20-2 16,-2 4 0-16,-5-4-1 15,1-4 1-15,0-9-1 16,0-11 1-16,0-9-3 15,2-6 1-15,3-6-1 0,9-10 0 16,5-11 0-16,4-10 1 16,-2-1-3-16,-4-1 2 15,-2 10-2-15,-4 7 1 16,-3 12-1-16,-4 6 1 16,-5 4-2-16,3 12 2 15,4 7-1-15,3 6 1 16,3 5 0-16,3-9 1 15,-4-1-2-15,8-5 1 16,-1-1-2-16,3-6 1 16,-2-8-4-16,4-20 0 15,-27 16-2853-15</inkml:trace>
  <inkml:trace contextRef="#ctx0" brushRef="#br0" timeOffset="92740.79">16325 5182 2550 0,'0'0'0'0,"0"0"0"15,12 37 1-15,-9 16 3 16,-10 23 0-16,-5 24 73 16,-3 17 0-16,3 11 25 15,1 11 1-15,1 8 13 16,-3-1-1-16,-7 1-24 15,-3-4 1-15,0-23-50 0,0-13-1 16,2-18-23-16,-2-23 1 16,-8-29-12-16,0-21 1 15,2-24-7-15,4-25 0 16,8-24-3-16,9-25 1 16,8-24-7-16,8-6 0 15,6-1-7-15,7 3 0 16,8 10-3-16,9 10 0 15,4 16 12-15,5 13 2 16,1 12 3-16,2 16 1 16,0 17 1-16,-6 16 0 15,-4 16 8-15,-15 13 1 16,-19 20 10-16,-19 0 2 16,-20 0 6-16,-9-4 1 15,-8-4 0-15,-6-3 1 16,2-5-11-16,8-6 1 15,7-5-19-15,12-10 1 0,27-12-2699 16</inkml:trace>
  <inkml:trace contextRef="#ctx0" brushRef="#br0" timeOffset="92989.09">16721 5197 2664 0,'0'0'0'0,"0"0"55"0,24-25 0 16,-21 25 117-16,1 2 2 15,-4 8-39-15,-7 25 0 16,-9 33-83-16,-7 18 2 16,0 8-1-16,2 0 0 15,2 0-12-15,5 0 2 16,4-3-11-16,3-17 1 15,1-13-22-15,2-20 0 16,4-41-2842-16</inkml:trace>
  <inkml:trace contextRef="#ctx0" brushRef="#br0" timeOffset="93301.9">16820 5957 2538 0,'0'0'0'16,"36"-12"34"-16,-7 4-1 15,-2-7 53-15,-4-1-1 0,-4 2-28 16,1-1 0-16,-1-11-19 16,-6-7 2-16,-3-4 7 15,-6 5 0-15,-8 7 0 16,-6 9 0-16,-3 9-6 16,-14 3 0-16,-15 11 4 15,-1 5 1-15,1 10-4 16,7 9-1-16,10 14-2 15,6 0 1-15,7 2-2 16,9-4 0-16,10-10-8 16,11-3 2-16,7-11-7 15,9-11 2-15,12-8-16 0,3-8 0 16,-3-7-11-16,-6-3 0 16,-40 18-2778-16</inkml:trace>
  <inkml:trace contextRef="#ctx0" brushRef="#br0" timeOffset="93690.53">17191 5681 2726 0,'0'0'0'0,"0"0"15"16,19 31 0-16,1-1 13 15,5 11 0-15,5 8 30 16,1-4 2-16,11-2-1 16,-1-2 2-16,-8-4 3 0,-6-7 1 15,-6-13-10-15,-10-7 0 16,1-4-51-16,-8-10 2 16,-4 4-2481-16</inkml:trace>
  <inkml:trace contextRef="#ctx0" brushRef="#br0" timeOffset="93863.76">17643 5701 2374 0,'0'0'0'16,"0"0"55"-16,0 0 1 15,-21 15 54-15,-8 11 0 16,-13 23 15-16,-2 11-1 16,-4 1-34-16,-1 6 0 15,-1-7-22-15,2-5 2 16,14 0-29-16,-1-8 1 15,6-10-25-15,6-13 0 0,23-24-2559 16</inkml:trace>
  <inkml:trace contextRef="#ctx0" brushRef="#br0" timeOffset="95074.48">19369 5419 2463 0,'0'0'0'15,"24"-16"52"-15,-5 6 2 16,-2 2 59-16,-5 4-1 16,-7-4 25-16,-1 3 1 15,-4-3-61-15,-2 0 1 16,-2-8-18-16,-5-1 2 16,-12 1 1-16,-16 8 1 15,-11 8-10-15,-6 18 1 16,-11 21-9-16,-1 12 0 15,7 17-5-15,7 7 2 16,17 5-8-16,20 2 0 16,20 1-5-16,26-9-1 0,27-9-5 15,19-20 2-15,21-26-10 16,8-27 0-16,2-33-15 16,-10-35 1-16,-98 76-2981 15</inkml:trace>
  <inkml:trace contextRef="#ctx0" brushRef="#br0" timeOffset="97583.67">20266 5039 1557 0,'0'0'87'16,"0"0"0"-16,8-26 115 15,-4 22 1-15,-4 0-24 16,0 0 0-16,0 2-37 16,-4 2 0-16,-4 6-85 15,-17 18 1-15,-15 21 12 0,-4 14 1 16,-5 17 2-16,9 10 1 15,5 16-3-15,18 0 0 16,13 9-19-16,12-1 1 16,11 10-18-16,6-11 0 15,6-13-10-15,-2-19 1 16,2-21-14-16,-1-22 2 16,9-19-12-16,3-15 1 15,4-15-6-15,3-17 0 16,-49 32-2678-16</inkml:trace>
  <inkml:trace contextRef="#ctx0" brushRef="#br0" timeOffset="98165.7">20720 5307 2198 0,'0'0'0'16,"0"0"-11"-16,-2 21 1 16,-1-5-32-16,-7 13 2 15,-9 17 65-15,-1 10 1 16,5 5 72-16,4 2 1 15,5 1 35-15,4 1 2 16,4 2-34-16,5-11 1 16,11-7-31-16,1-15 0 15,6-23-26-15,8-11 1 16,11-15 0-16,2-15 2 16,4-15-4-16,-5-4-1 15,-9-4 5-15,-9-3 0 16,-10-1 9-16,-9-2 2 15,-8-6-7-15,-10 9-1 0,-5 15-9 16,-2-1 1-16,-3 9-11 16,-1 6 1-16,0 13-15 15,4 6 1-15,1 4-15 16,5 4-1-16,11 0-2827 16</inkml:trace>
  <inkml:trace contextRef="#ctx0" brushRef="#br0" timeOffset="99307.96">21232 5610 1646 0,'0'0'0'15,"0"0"39"-15,0 0 0 0,0 0 63 16,0 0 2-16,0 0-22 16,0 0 1-16,21 0-32 15,-21 0 1-15,4 0-9 16,-4 0-1-16,4-3-9 16,-4-1-1-16,0 4-1794 15</inkml:trace>
  <inkml:trace contextRef="#ctx0" brushRef="#br0" timeOffset="99835.8">21448 5246 2337 0,'0'0'0'15,"0"0"49"-15,0 0 1 16,8 20 18-16,-16 1 2 15,0 20 39-15,-5 8 0 0,-1 8-59 16,8 4 1-16,6 2-13 16,6-3 1-16,8-7-7 15,-1-8 1-15,3-8-6 16,-5-15 0-16,4-10-5 16,9-18 2-16,12-14-3 15,3-11 1 1,-3-12 2-16,-3-8 2 0,-10-12 11 15,-6 3 1-15,-5-3 0 16,-6 2 1-16,-10 4-1 16,-8 8 0-16,-3 12-3 15,-8 8-1-15,-10 9 3 16,-2 8 2-16,-5 11-17 16,-2 6 2-16,1 11-18 0,7-4 2 15,10-2-8-15,11-3 1 16,13-7-2748-16</inkml:trace>
  <inkml:trace contextRef="#ctx0" brushRef="#br0" timeOffset="100060.77">22185 5475 2701 0,'0'0'0'16,"17"41"-2"-16,-5-3 2 15,-1 11 26-15,-3 7 0 16,-4 5 119-16,-4 0 1 0,-12 5-45 16,-5-3 1-1,0-2-43-15,-1-12 2 0,1-8-44 16,4-10 1-16,5-17-18 16,4-10 0-16,4-4-2551 15</inkml:trace>
  <inkml:trace contextRef="#ctx0" brushRef="#br0" timeOffset="100603.66">22660 5062 2526 0,'0'0'0'15,"0"0"13"-15,0 0 0 16,0 0 50-16,-15 29 1 16,-6 18 50-16,-1 12 0 0,7 6-48 15,7 5 2-15,8 7-11 16,2-3 0-16,6-7-11 16,7-10 0-16,8-16-11 15,6-14 0-15,-6-19-11 16,6-10 2-16,8-12 1 15,3-11 0-15,-3-14 0 16,-8-14 0-16,-14-6 0 16,-7-2 0-16,-8-5 2 15,-14 1 1-15,-11 4 2 0,-7 5 0 16,-7 7-7-16,-3 11 1 16,-2 17-4-16,-5 13 1 15,1 8-8-15,8 8 2 16,13 4-18-16,10 1 1 15,17-13-2835-15</inkml:trace>
  <inkml:trace contextRef="#ctx0" brushRef="#br0" timeOffset="100797.81">23118 5287 2664 0,'0'0'0'16,"19"16"31"-16,-3-4 0 15,-5-4 138-15,-3-3-1 16,-4-5-15-16,-2 4 0 16,-2-4-84-16,0 4-1 0,-2-4-24 15,0-4 1-15,-4-5-36 16,-1-7 0-16,7 16-2719 16</inkml:trace>
  <inkml:trace contextRef="#ctx0" brushRef="#br0" timeOffset="101153.3">23420 5001 2601 0,'0'0'0'0,"-4"20"18"16,-1 9 1-16,-5 14 11 0,0 12 0 15,-1 6 94-15,3 2 0 16,8 5-56-16,2-7 0 15,2-6-9-15,4-16 0 16,1-14-11-16,5-9 2 16,3-12-12-16,2-20 1 15,8-21 0-15,2-8 2 16,-6-12 2-16,-9-7 2 16,-10 1 0-16,-8 6 0 15,-6 4-3-15,-7 8 0 16,-8 16-9-16,-4 9 1 15,2 5-6-15,-6 9 0 16,1 2-7-16,5 4 0 16,7 4-14-16,7-4 0 15,13 0-2929-15</inkml:trace>
  <inkml:trace contextRef="#ctx0" brushRef="#br0" timeOffset="101386.9">23622 4616 2613 0,'0'0'0'0,"29"15"2"16,-6 7 2-16,8 5 2 0,-2 18 1 16,-6 22 47-16,-6 15 1 15,-5 20 26-15,-2 12 0 16,-3 15 1-16,-3-8 1 15,-6-7-22-15,-7-20 1 16,-9-20-22-16,-5-25 1 16,23-49-2495-16</inkml:trace>
  <inkml:trace contextRef="#ctx0" brushRef="#br0" timeOffset="101560.2">24146 4919 2664 0,'0'0'0'0,"0"0"25"16,0 0 1-16,0 0-21 16,0 0-1-16,0 0-2047 15</inkml:trace>
  <inkml:trace contextRef="#ctx0" brushRef="#br0" timeOffset="101748.31">24140 5180 2651 0,'0'0'0'0,"4"49"62"16,-2-2 1-16,-2 21 202 16,-6 7 1-16,-7-3-95 0,-3 6 2 15,-1 8-91-15,-2 5 1 16,-4 3-39-16,-14-16 1 15,37-78-2974-15</inkml:trace>
  <inkml:trace contextRef="#ctx0" brushRef="#br0" timeOffset="103157.21">16194 7992 2123 0,'0'0'0'16,"0"0"133"-16,0 0 2 15,0 0 86-15,0 0 0 16,0 0-92-16,0 0 1 15,0 0-55-15,-29-14 1 16,10 10-36-16,-16 6 0 16,-7 10-6-16,-6 7 0 15,-6 5 5-15,4 3 0 16,-2 12-2-16,4 6 2 16,4 1-2-16,9 2 1 15,8 13-1-15,8 6 0 16,11 1-7-16,12-1 1 0,8-10-5 15,11-4 1-15,11-6-9 16,9-8 1-16,12-16-8 16,7-13 1-16,0-18-12 15,1-13 0-15,-63 21-2902 16</inkml:trace>
  <inkml:trace contextRef="#ctx0" brushRef="#br0" timeOffset="103314.3">16575 8375 2763 0,'0'0'0'15,"0"0"6"-15,0 0 0 16,0 0-11-16,0 0 2 16,0 0-2073-16</inkml:trace>
  <inkml:trace contextRef="#ctx0" brushRef="#br0" timeOffset="103954.36">17045 8082 2487 0,'0'0'0'15,"0"0"-1"-15,0 0 1 16,23-4 95-16,-15 16-1 15,3 5 46-15,1 15 1 16,-1 13-74-16,-7 0-1 16,-8 4-13-16,4 0 1 15,-4-12-13-15,0-12 2 16,1-9-12-16,-1-12 2 16,4 0-10-16,4-20 1 15,3-21-6-15,9-8 1 16,3-4-6-16,8-2 1 15,6 8-4-15,3 6 0 0,1 7-6 16,1 15 2-16,3 11-3 16,-3 12 2-16,-9 9-2 15,-8 14 2-15,-3 7-2 16,-7 3 0-16,-1-2 0 16,-6 2-1-16,-1-6-2 15,1-7 0-15,-4-28-2635 16</inkml:trace>
  <inkml:trace contextRef="#ctx0" brushRef="#br0" timeOffset="104291.61">17747 8142 2575 0,'0'0'0'16,"-2"24"62"-16,0-2-1 15,-5 7 40-15,-1 2 0 16,0 8-11-16,8 1 1 16,8-7-47-16,2-6 1 15,5-5-8-15,2-7 0 16,4-7-15-16,4-10 1 16,8-7 1-16,2-13 2 15,-4-5-1-15,-8-15 1 16,-8-3-1-16,-5-4 1 15,-6 1 6-15,-8-1 0 16,-6 4 0-16,-3 7-1 0,-5 13 2 16,-9 9-1-16,-5 12-14 15,-5 6 1-15,-1 12-15 16,3 4-1-16,35-18-2761 16</inkml:trace>
  <inkml:trace contextRef="#ctx0" brushRef="#br0" timeOffset="104601.53">17999 8090 2575 0,'0'0'0'0,"0"0"13"0,25 4 1 16,-4 3 7-16,4 11 1 15,-1 9 66-15,-13-1 1 16,-3-1-25-16,-4-1 0 15,-4-9-9-15,-4-1 0 16,4-6-12-16,0-4 1 16,0-4-8-16,0-12 1 15,4-17-2-15,7-16 0 16,5-8-4-16,3 0 2 16,0 4-6-16,2 2 0 15,0 6-8-15,-1 10 0 16,-5 7-13-16,-5 10 2 15,-10 14-2603-15</inkml:trace>
  <inkml:trace contextRef="#ctx0" brushRef="#br0" timeOffset="105124.43">18432 7970 2588 0,'0'0'0'0,"0"0"4"0,0 0-1 16,-2 30 36-16,0-9 2 15,2 10 70-15,-2 7 1 16,-5-7-45-16,1-6 1 16,2-9-10-16,2-6 2 15,0-6-10-15,2-8 2 16,2-4-15-16,6-14 0 15,9-19-10-15,6-8 0 16,4 4-9-16,0-4 0 16,0 12-6-16,0 8 1 15,-6 9 0-15,-1 12 0 16,-5 16-3-16,-2 2 0 16,3 10-2-16,-3 3 0 15,-1 10-1-15,-8-3 0 16,-4-7-4-16,0-7 1 15,0-6-1-15,0-6-1 0,0 0-2 16,4-4 1-16,-1-8-1 16,9-16 0-16,7-11 0 15,2 0 1-15,-1 5-1 16,-5 9 1-16,-5 11 0 16,1 8 2-16,5 10-2 15,3 10 1-15,0 11-1 16,-2 6 1-16,-9 6-2 15,0-7 2-15,-4-7-4 16,-4-5 2-16,0-22-2658 16</inkml:trace>
  <inkml:trace contextRef="#ctx0" brushRef="#br0" timeOffset="105506.76">19366 7770 2475 0,'0'0'0'15,"0"0"30"1,0 0 2-16,-35 4-5 0,-2 8 0 16,-7 14 20-16,2 7 1 15,1 12 33-15,7 4 0 16,9 4 21-16,2-8 1 15,3-6-13-15,5-4 1 16,9-7-30-16,4-9 2 16,6-9-34-16,4-10 2 15,7-8-20-15,8-13 0 0,6-13-7 16,2-11-1-16,-6 2-3 16,-4-2 1-16,-2 2 0 15,-5 12 0-15,-3 13 1 16,-1 10 1-16,2 4 2 15,-1 12 1-15,12 6-2 16,6 9 1-16,2-1-5 0,2 5 1 16,-33-27-2609-16</inkml:trace>
  <inkml:trace contextRef="#ctx0" brushRef="#br0" timeOffset="105785.58">19843 7169 2588 0,'0'0'0'16,"0"0"36"-16,0 0 1 15,-6 37 74-15,-4 5 1 16,-5 22 19-16,-2 9 1 15,-3 7-66-15,5 8 2 16,5-2-27-16,3 4 1 16,-3 0-17-16,-1-7-1 15,3-9-19-15,4-13 0 0,4-61-2573 16</inkml:trace>
  <inkml:trace contextRef="#ctx0" brushRef="#br0" timeOffset="105976.83">19978 7804 2550 0,'0'0'0'0,"-4"19"60"16,2 3-1-16,0 15 46 0,-2 4-1 16,-2-2-28-16,-3-5 2 15,1-15-50-15,2-5 0 16,2-6-14-16,0-8 1 15,4 0-2354-15</inkml:trace>
  <inkml:trace contextRef="#ctx0" brushRef="#br0" timeOffset="106111">19893 7590 2274 0,'0'0'0'16,"0"0"8"-16,0 0 0 15,0 0-11-15,0 0 0 16,0 0-1710-16</inkml:trace>
  <inkml:trace contextRef="#ctx0" brushRef="#br0" timeOffset="106488.03">20060 7647 2248 0,'0'0'0'0,"0"0"0"15,35 16 0-15,-18-7 21 16,6 3-1-16,2 2 77 16,0 2 2-16,6-1 16 15,2-1 0-15,0 6-1 0,-6-1 0 16,-10-1-20-16,-4-3 1 16,-3-3-23-16,-2-2 3 15,-4 2-20-15,-1-1 0 16,1 1-13-16,-2 2 1 15,0 2-12-15,0-1 2 16,0-3-6-16,0 2 0 16,0-3-9-16,5 1 1 15,9 8-2-15,5-3 0 16,8-9 0-16,2-6 0 16,3-4-5-16,7-6 2 15,1-7-7-15,-2-7 1 16,-3-1-6-16,-6-7 0 15,-10 3-5-15,-2-2 0 16,-19 29-2800-16</inkml:trace>
  <inkml:trace contextRef="#ctx0" brushRef="#br0" timeOffset="106778.65">20214 7833 2575 0,'0'0'0'0,"0"0"-7"0,0 0 0 15,0 0-3-15,0 0 0 16,25-4 34-16,-5 2 1 15,14-6 27-15,10-3 2 16,-1-5 15-16,-7 2 0 16,-5-1-46-16,6-1-1 15,-37 16-2182-15</inkml:trace>
  <inkml:trace contextRef="#ctx0" brushRef="#br0" timeOffset="107334.68">20797 7680 2500 0,'0'0'0'0,"0"0"-4"0,20 0 2 15,-7 0 7-15,6 0-1 16,1-4 74-16,6-7-1 16,13-11 30-16,-1-1 0 15,-9-3-8-15,-7-1 0 16,-7 5-20-16,-2 3 2 16,-5 1-22-16,-8-2 0 15,0 9-12-15,-4 5 0 16,-7 6-8-16,-10 13-1 15,-14 13-6-15,2 13 2 16,6 2-4-16,6 0 1 16,8 0-8-16,7 1 1 15,10 3-8-15,9-8 1 16,14-6-3-16,8-15 0 16,5-6-11-16,4-10 0 15,3-12-5-15,-5-6 1 0,-42 18-2817 16</inkml:trace>
  <inkml:trace contextRef="#ctx0" brushRef="#br0" timeOffset="107727.04">21698 6846 2538 0,'0'0'0'16,"0"0"1"-1,0 0 1-15,-33 41 47 0,4-4 0 16,-1 20 102-16,-1 8 2 15,0 9-52-15,2 16 1 16,6 12-13-16,10 8 1 16,5-2-16-16,12-11 1 15,11-10-20-15,10-15 1 16,10-13-20-16,9-14 0 16,12-18-13-16,5-21 1 0,9-20-19 15,1-19 1 1,-6-8-8-16,1-12 1 0,-66 53-2783 15</inkml:trace>
  <inkml:trace contextRef="#ctx0" brushRef="#br0" timeOffset="107972.59">22295 6736 2613 0,'0'0'0'15,"0"0"0"-15,0 0 1 16,0 0 7-16,26 28 1 16,5 17 85-16,2 12 1 15,-6 13 19-15,-8 3 0 16,-11 1 1-16,-4 8-1 16,-8 1-23-16,-4 1 1 15,-3-6-32-15,-7-15 0 16,-1-10-28-16,-4-16-1 15,23-37-2764-15</inkml:trace>
  <inkml:trace contextRef="#ctx0" brushRef="#br0" timeOffset="108167.3">22889 7042 2726 0,'0'0'0'15,"0"0"37"-15,0 0 2 0,0 0-36 16,0 0 1-16,0 0-2111 16</inkml:trace>
  <inkml:trace contextRef="#ctx0" brushRef="#br0" timeOffset="108318.76">22847 7308 2638 0,'0'18'0'16,"0"25"46"-16,0 12 1 15,0 5 221-15,4 5 1 16,-8-8-219-16,-4 2 0 16,-7 5-40-16,-12-5 2 15,27-59-2555-15</inkml:trace>
  <inkml:trace contextRef="#ctx0" brushRef="#br0" timeOffset="109411.58">16456 9423 2487 0,'29'-4'0'0,"42"-11"81"15,31-11 1-15,31-11 28 16,28-6 0-16,28-2-1 16,38-4 0-16,37-10-67 15,38-6 2-15,21 5 18 16,29-3 1-16,33-5-4 16,2 1 1-16,4-11-11 15,-14-5 2-15,-17-1-7 16,-20 2 1-16,-30 11-8 15,-29-1 0-15,-21 2-7 16,-29 3 0-16,-23 10-4 16,-22 6 0-16,-22 2-6 15,-20 6 0-15,-21 4-20 0,-21 6 0 16,-102 33-2875-16</inkml:trace>
  <inkml:trace contextRef="#ctx0" brushRef="#br0" timeOffset="117886.95">16924 10122 1909 0,'0'0'0'15,"0"0"118"-15,0 0 1 16,0 0 139-16,23-15 0 0,-14 7-89 16,9 2 0-16,3 4-87 15,11 8 0-15,11 15-21 16,1 5 0-16,-5 11-25 15,-5 8 0-15,-11 8-16 16,-13 0 1-16,-14-16-11 16,-8-10 0-16,-3-11-6 15,0-12 1-15,-1-4-3 16,3-10 0-16,-3-11-1 16,1-13 1-16,7-11 2 15,8 0 1-15,4 8 2 16,8 6 1-16,7-3 6 0,6-1-1 15,6 2 5-15,0 4 0 16,-3 5-8-16,1 6 1 16,-29 18-2669-16</inkml:trace>
  <inkml:trace contextRef="#ctx0" brushRef="#br0" timeOffset="118472.07">17576 10193 1960 0,'0'0'0'15,"0"0"31"-15,0 0 1 16,0 0 18-16,19-6 1 16,-5 0 161-16,7-6 0 15,10-5-109-15,1-11 2 16,-5 1-19-16,-11-1 2 16,-3 3-8-16,-5 1 1 15,-6 1-12-15,-6-3 0 16,-8 7-12-16,-3 5 1 15,0 10-11-15,-12 10 1 16,-8 12-13-16,2 9 1 16,6 8-10-16,8 7 0 15,7 3-5-15,7 4-1 16,5 5-7-16,7-1 2 0,11-10-5 16,5-5 1-16,6-15-7 15,3-13 0-15,5-18-4 16,0-21 0-16,-37 29-2746 15</inkml:trace>
  <inkml:trace contextRef="#ctx0" brushRef="#br0" timeOffset="118731.69">17949 9484 2676 0,'0'0'0'15,"0"0"-3"-15,0 0 0 16,0 29 16-16,2 3-1 16,2 26 134-16,0 7 1 15,-2 13-38-15,2 5 1 16,1 7-3-16,5 0 1 16,0-12-26-16,-5-2 1 15,1-9-36-15,-4-14 2 16,-6-22-39-16,-5-21 1 15,9-10-2790-15</inkml:trace>
  <inkml:trace contextRef="#ctx0" brushRef="#br0" timeOffset="118915.51">17911 9844 2814 0,'0'0'0'0,"0"0"0"16,19-12 1-16,4 5 9 15,17-11 0-15,16-6 107 16,8-5 1-16,-5 6-35 16,1 1 0-16,-4 2-6 15,-4-1 2-15,-52 21-2624 16</inkml:trace>
  <inkml:trace contextRef="#ctx0" brushRef="#br0" timeOffset="119487.62">18303 9919 2601 0,'0'0'0'0,"0"0"3"15,0 0 2-15,0 0 50 16,-4 21 0-16,1 7 90 16,-1 17 1-16,4 7-63 15,0 1 2-15,7-12-9 16,5-7 0-16,3-13-16 16,9-9 0-16,-1-8-15 0,4-14 0 15,9-13-17-15,3-15 0 16,-9-7-12-1,-5 0 1-15,-7-4-3 0,-9 4 2 16,-1 12 1 0,-4 10 0-16,-2 7 2 0,-2 8 1 15,0 8-1-15,2 12 1 16,4 15-3-16,1 14 1 16,5 4-6-16,-1 4 2 15,-1-4-3-15,0-3 1 16,3-5-4-16,0-12 0 15,-3-17-8-15,-2-8 0 16,-8 0-2904-16</inkml:trace>
  <inkml:trace contextRef="#ctx0" brushRef="#br0" timeOffset="119761.86">18796 9862 2714 0,'0'0'0'0,"0"0"1"15,15 27 1-15,5-11 65 16,3 9-1-16,2 9 48 16,-10 3 2-16,-7-4-35 15,-8-2 1-15,-8-7-14 16,4-2 2-16,-3-7-15 16,3-5 1-16,0-4-19 15,4-8 0-15,0-8-11 16,4-17 1-16,7-28-11 0,1-2 2 15,5 2-3 1,4 4 0-16,4 2-15 0,0 8 1 16,-25 41-2765-16</inkml:trace>
  <inkml:trace contextRef="#ctx0" brushRef="#br0" timeOffset="120185.01">19237 9760 2563 0,'0'0'0'15,"0"0"73"-15,0 0 1 0,0 0 102 16,0 20 1-16,0-9-37 15,2 11 2-15,1 9-78 16,1 6 0-16,-4-9-18 16,0-7 1-16,0-13-11 15,0-2 0-15,2-6-11 16,10-10 1-16,15-15-9 16,3-7 1-16,3-1-8 15,-2 6 1-15,-4 9-3 16,-4 10 0-16,-4 8 1 15,-3 8 0-15,-1 12 1 16,0 5 0-16,-3 16 3 0,0 0-1 16,-3 4-1-16,1-7 1 15,5-17-3-15,4-7 2 16,6-6-8-16,6-14 1 16,-31 6-2910-16</inkml:trace>
  <inkml:trace contextRef="#ctx0" brushRef="#br0" timeOffset="120767.23">20586 9484 1884 0,'0'0'0'15,"0"0"79"-15,21-28 2 16,-13 21 54-16,-5 1-1 15,-1 0-18-15,0 2 0 16,-2 2-45-16,-4 4 1 16,-1 2 1-16,-15 8 1 15,-18 17-1-15,-4 10 0 16,9 10 0-16,2 2 0 16,12-2-1-16,9 2 1 15,8 6-18-15,10-6 1 16,9-12-16-16,12-14 1 15,4-19-23-15,5-12 1 16,3-15-19-16,-3-15 1 16,-38 36-2628-16</inkml:trace>
  <inkml:trace contextRef="#ctx0" brushRef="#br0" timeOffset="120914.2">20782 9668 2588 0,'0'0'0'16,"0"0"-22"-16,0 0 1 16,0 0 11-16,0 0-1 15,0 0-50-15,-23-8 0 16,23 8-1741-16</inkml:trace>
  <inkml:trace contextRef="#ctx0" brushRef="#br0" timeOffset="121691.88">21026 9697 2463 0,'0'0'0'16,"22"-27"11"-16,-7 1 0 15,8-7 8-15,-4-2 1 0,1-2 121 16,3 0-1-1,4-1-31-15,-4 5 1 0,-8 10-15 16,-5 5 2-16,-7 10-27 16,-3 4 1-16,0 4-20 15,-3 0-1-15,-3 8-11 16,-6 4 1-16,-3 13-18 16,0-1 1-16,5 5-14 15,6-5 1 1,6-7-5-16,2-9 1 0,4 0-4 15,5-2 1-15,8 2 0 16,6 7 0-16,2 3 0 16,-4 1 1-16,-8 1 0 15,-3-2 2-15,-5 1 0 0,-3-1 0 16,-2 1-1 0,0-3-1-16,-2 2-4 0,0-3 0 15,-2-15-2747-15</inkml:trace>
  <inkml:trace contextRef="#ctx0" brushRef="#br0" timeOffset="122040.57">21415 9731 2613 0,'8'-6'0'15,"7"-8"28"-15,3-4 1 16,5-11 6-16,-4-2 0 15,-2 1 42-15,-3 1 1 16,-9 5-32-16,-1-1 0 0,-2 2-7 16,-2-3 1-16,-4-5 19 15,-1 9 0-15,-3 5 2 16,-2 9 1-16,-1 8-9 16,-3 8 2-16,-7 9-4 15,-2 9 1-15,4 11-9 16,5 2 2-16,5-2-11 15,3-4 1-15,4-9-11 16,8-6 2-16,5-3-6 16,10-5 1-16,10 2-16 15,6-10 2-15,1-14-7 0,-3-8 0 16,-35 20-2835-16</inkml:trace>
  <inkml:trace contextRef="#ctx0" brushRef="#br0" timeOffset="122603.95">21831 9433 2287 0,'0'0'0'15,"0"0"26"-15,0 0 3 16,0 0 73-16,0 0 0 16,0-18-19-16,0 14 0 15,-2-1-30-15,0 3-1 16,0 2-5-16,-2 0 1 15,0-2 1-15,2 2 1 16,0 0 5-16,1 0 2 0,-1 0-2 16,0 0 0-16,2 0-8 15,2-2 1-15,1 0-9 16,1-2 0-16,0 0-1 16,0 0 0-16,0-4-2 15,0 0-1-15,0 4-2 16,-1 4 0-16,1-4-5 15,-4 4 0-15,0 4-4 16,-4 8 1-16,-15 18-4 16,-6 9 2-16,-2 6-7 0,2 2-1 15,2 0-1-15,8-10 0 16,7-8-1-16,4-11-1 16,4-8-5-16,2-4-1 15,2-3-3-15,7-10 0 16,13-9-2-16,4-6 0 15,7-7-1-15,-2 0 1 16,-4 5-1-16,-10 5 0 16,-6 7 2-16,-3 6 0 15,-2 6 3-15,-1 8 1 16,3 9 3-16,3 3 0 16,5 5-2-16,-1-9 1 15,-2-6-5-15,3-6 1 16,3 0-4-16,4-8 0 15,-25 4-2948-15</inkml:trace>
  <inkml:trace contextRef="#ctx0" brushRef="#br0" timeOffset="122842.56">22210 9014 2701 0,'0'0'0'0,"0"0"30"15,0 0 0-15,0 0 126 16,-6 33 0-16,-4 12-41 16,-1 8-1-16,3 8-57 15,2 5 1-15,1 7-5 16,-3 1 2-16,2-7-12 0,4 1 0 16,4-15-21-16,0-8 1 15,-2-45-2766-15</inkml:trace>
  <inkml:trace contextRef="#ctx0" brushRef="#br0" timeOffset="123126.99">22541 9055 2588 0,'0'0'0'0,"0"0"80"16,0 0 0-16,0 0 57 15,-6 25 0-15,-4 7 23 16,-5 13 1-16,0 16-90 16,1 1 1-16,5 3-13 15,3-6-1 1,6-8-15-16,8-6-1 0,7-8-9 15,10-8 0-15,8-17-25 16,1-10 0-16,-34-2-2836 16</inkml:trace>
  <inkml:trace contextRef="#ctx0" brushRef="#br0" timeOffset="123436.64">22847 9002 2563 0,'0'0'0'15,"0"0"41"-15,0 0 2 16,27 12 78-16,-4 9 1 15,4 23 32-15,-2 3 1 16,-8 0-80-16,-9 3 0 16,-12 11-14-16,-6-2 1 15,-3-6-15-15,1-12 1 0,3-6-33 16,1-15 0 0,8-20-2714-16</inkml:trace>
  <inkml:trace contextRef="#ctx0" brushRef="#br0" timeOffset="123585.57">23224 9122 2739 0,'0'0'0'0,"0"0"-5"0,0 0 1 15,0 0-12-15,0 0 0 16,0 0-2008-16</inkml:trace>
  <inkml:trace contextRef="#ctx0" brushRef="#br0" timeOffset="123721.77">23370 9423 2575 0,'0'0'0'16,"-7"45"17"-16,-5-15 1 15,-3 5 63-15,-8 2 0 16,-10 8-74-16,-8-4 0 15,41-41-2098-15</inkml:trace>
  <inkml:trace contextRef="#ctx0" brushRef="#br0" timeOffset="124923.32">5839 8499 2186 0,'0'0'0'16,"0"0"180"-16,0 0 1 15,0 0 52-15,0 0 2 16,0 0-118-16,-4-22 0 15,8 3-68-15,11-13 0 16,12-3-19-16,4 4 2 16,6 7-13-16,1 11 1 15,1 5-12-15,-9 8 1 16,-30 0-2608-16</inkml:trace>
  <inkml:trace contextRef="#ctx0" brushRef="#br0" timeOffset="125032.59">5916 8540 2349 0,'0'0'0'0,"-15"20"25"15,7-9 0-15,4-3 1 16,8-8-1-16,15-6 10 16,20-19 1-16,32-34-22 15,10-21 0-15,-81 80-1926 16</inkml:trace>
  <inkml:trace contextRef="#ctx0" brushRef="#br0" timeOffset="126940.49">17255 11513 2311 0,'0'0'101'0,"0"0"1"16,0 0 59-16,0 0-1 15,0 0-72-15,0 0 0 16,0 0-53-16,0 0 1 15,0 0-18-15,0 0 1 16,34-2-5-16,-7 21 0 16,14 13-6-16,-1 5 1 15,-5 0-4-15,-7 6 0 16,-1 4-3-16,-7-4 1 16,-9-8-3-16,1-15 0 15,-8-6-1-15,-4-6-1 16,-4-5 0-16,0-6 1 15,0-3 1-15,0-16 0 16,-7-21 3-16,7-10 2 0,4 4 8 16,4 0 2-16,7 12 9 15,5 4-1-15,-5 5 1 16,4 3 0-16,3 5-18 16,-1 5 1-16,-17 15-2495 15</inkml:trace>
  <inkml:trace contextRef="#ctx0" brushRef="#br0" timeOffset="127240.2">17741 11669 2449 0,'0'0'0'16,"0"0"7"-16,0 0 0 16,14-27 49-16,-1 1 1 15,3-15 26-15,-5 0 1 16,-5-4-32-16,-4 8 0 15,-2 10-4-15,-4 9 0 16,0 6-8-16,2 4 1 16,0 4 0-16,-3 8 2 15,-3 0 0-15,-2 12-1 16,-3 13-2-16,1 12 0 16,7-5-5-16,3-3 1 15,9-4-11-15,11-5 2 16,9-3-6-16,7-3 0 15,7-8-17-15,-1-10 2 16,-40 0-2593-16</inkml:trace>
  <inkml:trace contextRef="#ctx0" brushRef="#br0" timeOffset="127478.13">18136 10794 2664 0,'0'0'0'16,"0"0"28"-16,0 0 1 0,0 23 0 0,4 13 1 15,3 26 105-15,5 13 1 16,0 3-68-16,-1 4 2 16,3 10-9-16,-1 4 2 15,-1 2-12-15,-7-4 0 16,-5-15-25-16,-5-15 0 15,5-64-2627-15</inkml:trace>
  <inkml:trace contextRef="#ctx0" brushRef="#br0" timeOffset="127655.56">18047 11317 2701 0,'0'0'0'16,"0"0"50"-16,27-37 1 15,0 9 36-15,8-9 1 0,7 2-21 16,4-4 0-16,-1 1-48 16,-7 7 0-16,-5 6-12 15,-6 9 1-15,-27 16-2381 16</inkml:trace>
  <inkml:trace contextRef="#ctx0" brushRef="#br0" timeOffset="127997.78">18432 11203 2362 0,'2'8'0'0,"2"4"4"0,2 13 1 16,3 5-4-16,5 5 0 15,-3-6 99-15,1-3 0 16,0 1 0-16,7-5-1 16,-2 1-4-16,0-5-1 15,-5-10-18-15,0-8 2 16,-1-10-22-16,8-10 0 15,4-15-13-15,0-6-1 16,-1-4-10-16,-7 4 0 16,-3 11-3-16,-5 9 2 15,1 9-7-15,-4 4 2 16,0 2-1-16,1 6 1 16,3 2-6-16,2 6 1 15,1 0-4-15,34 29 10 16,-17-17-18-1,-4-7-8-15,-7-1 0 16,-6-4-8-16,-3-2 1 16,-8-6-2710-16</inkml:trace>
  <inkml:trace contextRef="#ctx0" brushRef="#br0" timeOffset="128257.21">18983 11139 2287 0,'0'0'0'0,"0"0"-2"15,0 0 2-15,0 0-19 16,23-2 0-16,-4 9 45 16,4 7 1-16,2 4 38 15,-2-1 1-15,-11-3 20 0,-8-6 0 16,-1-2-5-16,-1-2 0 16,0-2-20-1,-2-2 2-15,0-2-10 0,0-4 1 16,4-10-13-16,4-15 1 15,3-8-7-15,1 0 0 16,-1 3-17-16,-3 9 2 16,-8 27-2411-16</inkml:trace>
  <inkml:trace contextRef="#ctx0" brushRef="#br0" timeOffset="128856.95">19414 11023 2613 0,'0'0'0'15,"0"0"-3"-15,0 0 0 16,0 0 10-16,13 20 0 16,-9-3 85-16,0 17 0 15,-4 15-6-15,0 1 1 16,-2-6-2-16,0-7 0 16,2-10-20-16,2-9 1 15,0-10-23-15,0-6 2 16,0-6-16-16,5-16 2 15,13-21-12-15,3-4 1 16,2 6-2-16,0 3 0 16,2 5-6-16,-4 8 2 15,-4 13-3-15,-2 12 0 16,3 10-1-16,3 7 1 0,0 5 3 16,2 5 0-16,-4-4-1 15,0-1 0-15,0-8-7 16,1 1 1-16,-5-5-7 15,-2-12 1-15,-15 0-2732 16</inkml:trace>
  <inkml:trace contextRef="#ctx0" brushRef="#br0" timeOffset="129662.01">20951 10720 2425 0,'0'0'0'15,"0"0"5"-15,0 0 2 16,0 0-8-16,0 0 1 16,0 0 59-16,0 0 2 15,0 0 41-15,0 0 0 16,-40-4-1-16,5 21 0 0,-5 15-11 16,7 9 1-16,4 0-12 15,6 4 2-15,6 0-16 16,7-4 2-16,6 0-24 15,12-6 2-15,9-7-15 16,12-9 2-16,10-7-16 16,9-8-1-16,-4-12-14 15,0-9 2-15,-44 17-2719 16</inkml:trace>
  <inkml:trace contextRef="#ctx0" brushRef="#br0" timeOffset="129806.68">21196 10843 2651 0,'0'0'0'16,"0"0"34"-16,-20 18 0 16,15-13-10-16,1-1 1 15,0 0 28-15,0-2 1 16,0 0-28-16,0-2 1 16,4 0-2224-16</inkml:trace>
  <inkml:trace contextRef="#ctx0" brushRef="#br0" timeOffset="130507.69">21713 10606 1859 0,'0'0'0'16,"0"0"29"-16,22-18 0 15,-15 16 115-15,-3 4 1 16,-2 2-5-16,0-4 0 16,0 0-45-16,-2 0-1 15,-4 4-11-15,-9 14 0 16,-20 11 9-16,-4 16 0 0,-1 6 13 16,7 4 2-16,6-2-31 15,8-4 1-15,11-8-23 16,6-8 0-16,2-11-18 15,4-11 0-15,3-5-11 16,7-10 1-16,9-11-9 16,2-13 1-16,1-13-8 15,-3-4 1-15,-5 0-4 16,-3 8 1-16,-4 4-4 16,1 7 0-16,-3 13 0 15,-1 7-1-15,-4 6-1 0,-2 7 2 16,0 9-3-16,-1 10 1 15,3 11-2-15,4-4 1 16,1 0-1-16,1-5 0 16,-12-28-2788-16</inkml:trace>
  <inkml:trace contextRef="#ctx0" brushRef="#br0" timeOffset="130812.61">22079 10197 2739 0,'0'0'0'16,"0"0"21"-16,0 0 0 16,13 29 16-16,-7 16 0 0,0 12 104 15,-2 4 0-15,0 1-58 16,1 3 1-16,7-2-10 15,-2-9 0-15,-3-5-17 16,1-8 0-16,-4-7-17 16,-2-13 1-16,0-5-17 15,0-8 2-15,0-8-20 16,0-4 0-16,1-10-10 16,1-9 1-16,-4 23-2775 15</inkml:trace>
  <inkml:trace contextRef="#ctx0" brushRef="#br0" timeOffset="131231.61">22166 10565 2224 0,'0'0'0'0,"0"0"-16"15,21-14 0-15,-8 10 16 16,6 0 0-16,7 2 33 16,0 6 0-16,9 6 27 15,-2 8-1-15,-10-1 58 16,-8 3 0-16,-7-8 0 16,-6-1-1-16,-6 7-35 15,-6-2 1-15,-7 3-29 16,-2-1-1-16,0-10-34 15,-10-4 1-15,29-4-2382 0</inkml:trace>
  <inkml:trace contextRef="#ctx0" brushRef="#br0" timeOffset="131632.81">22674 10441 2437 0,'0'0'0'15,"0"0"-8"-15,0 0 1 0,0 0-39 16,-33 18 1-16,-2-2 119 15,-5 5 2-15,5 3 73 16,8-1 1-16,10-5-17 16,5-2-1-16,7-9-26 15,3 5-1-15,6 6-34 16,5-6-1-16,9-1-25 16,3 3 1-16,2-6-12 15,-2 4 0-15,-4-1-13 16,-5 1 1-16,-6-2-10 15,-6 2-1-15,-6-1-7 0,-6 1 2 16,-5 6-6-16,-6-5 0 16,23-13-2725-16</inkml:trace>
  <inkml:trace contextRef="#ctx0" brushRef="#br0" timeOffset="132002.44">22987 10205 2777 0,'0'0'0'16,"0"0"20"-16,0 0 1 15,-17 25 64-15,-4 6 0 0,-6 16 37 16,-2 8 2-16,4 4-54 16,8 6 2-16,9 1-1 15,4-1 0-15,8-7-11 16,8-5 1-16,9-4-15 16,10-13 1-1,7-15-35-15,2-13 1 0,-3-22-17 16,-2-9 1-16,-35 23-2810 15</inkml:trace>
  <inkml:trace contextRef="#ctx0" brushRef="#br0" timeOffset="132212.97">23299 10169 2550 0,'0'0'0'16,"0"0"-21"-16,0 0 1 15,23 24 15-15,-4-1 1 16,8 18 50-16,2 6 1 16,-4 4 70-16,-6 6 0 15,-11 2 9-15,-8 2 1 16,-8-5-35-16,-3-7 0 16,-6-10-33-16,-3-7 2 15,-3-17-41-15,0-11 2 16,23-4-2592-16</inkml:trace>
  <inkml:trace contextRef="#ctx0" brushRef="#br0" timeOffset="132389.61">23772 10302 2651 0,'0'0'0'0,"0"0"-4"0,0 0-1 16,0 0-12-16,0 0 2 16,0 0-1944-16</inkml:trace>
  <inkml:trace contextRef="#ctx0" brushRef="#br0" timeOffset="132524.94">23788 10479 2299 0,'0'0'0'16,"2"45"34"-16,-2-4-1 15,-8 4 177-15,-7 8 0 16,-8 0-25-16,-2-1 1 16,5-6-93-16,-3-9 2 15,23-37-2604-15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1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25231,'0'0'0,"-8"35"-128,-2-7 8,-5 1 384,-7 1 16,-4 3 592,1 0 8,2 5-160,8-5-8,5-8-200,9-9 8,1-4-256,0-7 0,-4-8-240,-1-11 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1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19799,'0'0'0,"44"-13"-56</inkml:trace>
  <inkml:trace contextRef="#ctx0" brushRef="#br0" timeOffset="1">798 161 19591,'0'0'2536,"-5"2"-1112,-14 7-135,-40 10 0,39-14-745,0 1-1,0 1 1,-33 18-1,48-23-421,0 1 1,1 1-1,-1-1 0,1 1 0,-1-1 1,1 1-1,1 0 0,-1 1 1,0-1-1,1 1 0,0 0 1,0-1-1,0 1 0,1 1 1,0-1-1,0 0 0,0 1 1,-2 9-1,3-7-34,0 0-1,0 0 0,1 0 1,0 0-1,0 0 1,1 0-1,0 0 1,0 0-1,1 0 1,0 0-1,0 0 0,1-1 1,0 1-1,1-1 1,-1 0-1,1 0 1,1 0-1,-1 0 1,1-1-1,0 1 1,11 9-1,-7-10-40,-5-2-28,1-1 1,-1 1 0,0 0 0,0 0 0,6 7 0,-9-10-18,-1 0-1,1 0 0,0 1 1,-1-1-1,1 0 1,-1 0-1,1 1 0,-1-1 1,0 0-1,0 1 1,1-1-1,-1 0 0,0 1 1,0-1-1,0 1 1,0-1-1,-1 0 0,1 1 1,0-1-1,-1 0 0,1 0 1,0 1-1,-1-1 1,0 0-1,1 0 0,-1 1 1,0-1-1,1 0 1,-3 1-1,-1 3-1,0-1 0,-1-1 0,1 1 0,-1-1 0,0 1 0,0-2 0,-1 1 0,1 0 0,0-1 0,-1 0 0,0 0 0,1-1 0,-13 2 0,11-1 0,-1-1 0,0-1 0,0 1 0,0-1 0,0-1 0,0 1 0,0-1 0,0-1 0,0 0 0,-8-2 0,-3-7-4075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1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72 21207,'0'0'760,"0"-4"-158,0-2-140,1-1 163,-1 0 1,0 0-1,-2-12 1,2 18-575,0 0 0,0 0 0,0 0 0,0 0 1,0 0-1,-1 0 0,1 0 0,0 1 0,0-1 1,-1 0-1,1 0 0,-1 0 0,1 1 1,-1-1-1,1 0 0,-1 0 0,1 1 0,-1-1 1,0 0-1,1 1 0,-1-1 0,0 1 1,0-1-1,1 1 0,-1-1 0,0 1 0,0 0 1,0-1-1,0 1 0,0 0 0,1 0 1,-1-1-1,0 1 0,0 0 0,0 0 0,0 0 1,0 0-1,0 0 0,0 0 0,-1 1 0,-4 1 75,0 0 0,0 0-1,1 1 1,-1 0 0,0 0-1,1 1 1,0 0 0,0 0-1,-7 7 1,-2 2 184,-22 31-1,21-23-138,1 1 0,0 0-1,2 1 1,-13 35 0,20-45-105,0 1 0,1 0 0,1 0 0,0 0 0,1 0 1,0 1-1,2-1 0,-1 1 0,3 19 0,-2-32-54,1 1 0,-1-1-1,0 0 1,1 1 0,0-1 0,-1 0-1,1 1 1,0-1 0,0 0 0,0 0 0,1 0-1,-1 0 1,0 0 0,1 0 0,-1 0-1,1 0 1,0 0 0,0-1 0,-1 1 0,1-1-1,0 1 1,0-1 0,0 0 0,1 0-1,-1 0 1,0 0 0,0 0 0,4 0-1,-2 0 4,0-1-1,0 0 1,-1 0-1,1-1 0,0 1 1,0-1-1,0 0 0,0 0 1,-1 0-1,1-1 0,0 1 1,-1-1-1,1 0 1,-1 0-1,0 0 0,0 0 1,4-3-1,3-4 15,0-1-1,-1 0 1,-1 0-1,1-1 1,-2 1-1,1-2 1,10-23-1,32-94 139,-26 59-25,-17 58-63,-7 12-78,0 0 1,1 0-1,-1-1 1,0 1-1,0 0 1,0 0 0,0 0-1,0 0 1,0 0-1,0 0 1,1 0-1,-1 0 1,0 0 0,0 0-1,0 1 1,0-1-1,0 0 1,0 0 0,1 0-1,-1 0 1,0 0-1,0 0 1,0 0-1,0 0 1,0 0 0,0 0-1,0 0 1,0 0-1,0 0 1,1 1-1,-1-1 1,0 0 0,0 0-1,0 0 1,0 0-1,0 0 1,0 0-1,0 0 1,0 0 0,0 1-1,0-1 1,0 0-1,0 0 1,0 0-1,0 0 1,0 0 0,0 0-1,0 1 1,3 27 71,-3-27-74,-1 60 57,2 42 16,0-93-67,0-1 0,1 1 0,0 0 0,0-1 0,1 0 0,0 1-1,1-1 1,5 10 0,-7-17 15,-1 0 0,0 0 0,1 0 0,-1 0 0,1 0 0,-1 0 0,1-1 0,0 1 0,0-1 0,0 1 0,0-1 0,0 1 0,0-1 0,4 2 0,-5-3-241,1 0 0,-1 1 0,1-1 0,-1 0 1,1 0-1,-1 0 0,1 0 0,-1 0 0,1-1 0,-1 1 1,1 0-1,-1-1 0,0 1 0,1-1 0,-1 1 0,1-1 1,-1 0-1,0 1 0,2-2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1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22607,'0'0'1159,"5"6"90,3 3-957,0 2 0,-1-1-1,0 1 1,-1 0 0,0 1 0,-1 0-1,0 0 1,-1 0 0,0 0-1,-1 0 1,0 1 0,1 23 0,-3-17 19,-1 0 1,0 0 0,-2 0 0,0 0 0,-1-1 0,-1 1 0,-1-1 0,-10 26 0,9-23 11,6-21-316,0-1 1,0 1-1,0 0 0,0 0 1,0 0-1,0 0 1,0 0-1,0 0 0,0 0 1,0 0-1,0 0 1,0 0-1,0 0 0,1 0 1,-1 0-1,0 0 0,0 0 1,0 0-1,0 0 1,0 0-1,0 0 0,0 0 1,0 0-1,0 0 1,0 0-1,0 0 0,0 0 1,1 0-1,-1 0 1,0 0-1,0 0 0,0 0 1,0 0-1,0 0 1,0 0-1,0 1 0,0-1 1,0 0-1,0 0 1,0 0-1,0 0 0,0 0 1,0 0-1,0 0 1,0 0-1,0 0 0,0 0 1,0 0-1,0 0 1,0 1-1,23-36 437,57-89-444,-65 103 0,1 1 0,0 1 0,36-32 0,-48 48 0,0 0 0,0 0 0,1 0 0,-1 1 0,0 0 0,1-1 0,0 1 0,-1 1 0,1-1 0,0 1 0,0 0 0,7-1 0,-10 2 0,0 0 0,1 0 0,-1 0 0,0 1 0,0-1 0,1 1 0,-1-1 0,0 1 0,0 0 0,0 0 0,0 0 0,0 0 0,0 0 0,0 1 0,0-1 0,0 0 0,0 1 0,-1-1 0,1 1 0,0 0 0,-1 0 0,0 0 0,1-1 0,-1 1 0,0 0 0,0 1 0,0-1 0,1 3 0,6 18 332,-2 1 1,6 30-1,9 37-5388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1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22311,'0'0'328,"12"31"-40,-17 5 1192,-2 9 0,-8 8-672,2-7 0,8-16-152,8-10 8,4-7-192,8-8 16,3-10-336,8-17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1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20903,'0'0'2280,"-6"29"-1168,-4 6-336,2 3-8,8-5-472,3-12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1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82 20503,'3'-7'10,"1"1"14,-1 1 59,0 1 1,0-2-1,0 1 1,-1 0 0,0-1-1,0 1 1,0-1-1,1-9 1,-3 15 9,0-1 0,0 1 0,0-1 1,0 1-1,0-1 0,0 1 0,0-1 1,0 1-1,-1-1 0,1 1 0,0-1 1,0 1-1,-1 0 0,1-1 0,0 1 1,-1-1-1,1 1 0,0 0 0,-1-1 1,1 1-1,0 0 0,-1-1 0,1 1 0,-1 0 1,1 0-1,-1 0 0,1-1 0,-1 1 1,1 0-1,0 0 0,-1 0 0,1 0 1,-1 0-1,1 0 0,-1 0 0,1 0 1,-1 0-1,1 0 0,-1 0 0,0 0 1,-26 6 758,23-5-657,-13 5 119,0 0-1,1 0 0,0 2 0,0 0 1,1 1-1,0 1 0,0 0 1,1 1-1,0 0 0,1 1 1,1 0-1,-1 2 0,-13 19 1,15-17-27,5-10-128,1 0-1,1 0 1,0 1 0,-1 0 0,2 0 0,-1 0 0,1 0 0,0 1 0,-1 8 0,3-15-154,1-1 0,0 1 1,0-1-1,0 1 0,0 0 1,0-1-1,0 1 0,0 0 0,0-1 1,0 1-1,1-1 0,-1 1 1,0 0-1,0-1 0,1 1 1,-1-1-1,0 1 0,0 0 1,1-1-1,-1 1 0,1-1 1,-1 1-1,0-1 0,1 0 0,-1 1 1,1-1-1,-1 1 0,1-1 1,0 0-1,-1 1 0,1-1 1,-1 0-1,1 0 0,-1 1 1,1-1-1,0 0 0,-1 0 1,1 0-1,0 0 0,-1 0 0,1 0 1,0 0-1,-1 0 0,1 0 1,-1 0-1,2 0 0,2-1 8,0 0-1,0 0 1,0 0-1,-1 0 1,1-1-1,5-2 1,40-29-13,-34 22 0,27-15 0,-42 25 0,1 1 0,-1 0 0,1-1 0,-1 1 0,1 0 0,-1 0 0,1-1 0,0 1 0,-1 0 0,1 0 0,0 0 0,-1 0 0,1 0 0,-1 0 0,1 0 0,0 0 0,-1 0 0,1 0 0,0 0 0,-1 0 0,1 0 0,-1 0 0,1 1 0,0-1 0,-1 0 0,1 0 0,-1 1 0,1-1 0,0 1 0,9 19 0,-9-17 0,3 10 0,28 70 0,-27-73 0,0-1 0,0 1 0,1-1 0,0 0 0,1-1 0,8 10 0,-12-16 96,0 1 0,-1-1 0,1 0 0,0 0 0,0-1 0,0 1 0,0-1 0,6 3 1,10 0-4965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1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0 24015,'0'0'687,"4"3"68,-1-1-651,-1-1 0,0 1 1,0-1-1,0 1 0,0 0 1,0 0-1,-1 0 0,1 0 1,-1 0-1,3 3 1,-2 0 67,0 0 0,0 1 0,0-1 0,0 1 0,0 9-1,9 61 654,-5 0 0,-2 0 0,-9 109 0,-45 232 303,15-148-436,32-249-691,0 0 0,-6 22 0,4-33-1,-1-13 0,-5-20 0,7 14 0,-31-73 0,-35-76 0,53 127 0,0 1 0,-38-50 0,48 72 0,0 0 0,-1 1 0,0 0 0,-1 0 0,0 1 0,0 0 0,-18-10 0,20 13 0,0 1 0,0 1 0,0-1 0,0 1 0,-1 0 0,1 1 0,-1 0 0,1 0 0,-1 0 0,1 1 0,-1 0 0,-10 2 0,5 0 0,1 1 0,-1 1 0,1 0 0,0 0 0,0 1 0,1 1 0,-1 0 0,1 0 0,0 1 0,1 1 0,0 0 0,0 0 0,-10 12 0,7-5 0,0 0 0,2 0 0,-1 1 0,2 0 0,0 1 0,2 0 0,-1 1 0,-5 20 0,11-30 0,0 0 0,1 0 0,1 0 0,-1 0 0,1 1 0,1-1 0,-1 0 0,2 12 0,0-17 0,-1 0 0,1-1 0,0 1 0,-1 0 0,1-1 0,1 1 0,-1-1 0,0 1 0,1-1 0,-1 1 0,1-1 0,0 0 0,-1 0 0,1 0 0,0 0 0,0 0 0,1 0 0,-1-1 0,0 1 0,1-1 0,-1 1 0,1-1 0,-1 0 0,1 0 0,-1 0 0,1 0 0,0 0 0,2 0 0,6 0 175,0 0 1,-1 0-1,1-1 0,16-2 1,10-2-5112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1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 24727,'0'5'952,"-4"85"1826,-17 96 1,2-28-2096,-32 350 157,46-457-840,3 0 0,1 0 0,8 55 0,-4-94 0,0-12 0,2-22 0,-3-4 0,-1 0 0,-1 0 0,-1 0 0,-7-35 0,5 44 0,0 1 0,-1 0 0,-1 1 0,-1-1 0,0 1 0,-1 0 0,-1 0 0,-10-15 0,15 25-2,-1 1 0,1 0 0,-1 0 0,0 1 0,0-1 0,0 1 0,0 0 0,0 0 0,-1 0 0,0 0 0,1 1 0,-1 0 0,0 0 0,0 0 0,0 0 0,0 1 0,-1 0 0,1 0 0,0 0 0,0 1 0,-1 0 0,1 0 0,0 0 0,-1 1 0,1 0 0,0 0 0,0 0 0,0 0 0,-7 3 0,1 1-3,-1 0-1,1 0 0,0 1 0,1 1 0,0 0 1,0 0-1,0 1 0,1 0 0,0 1 0,1 0 0,-12 15 1,20-24 5,-39 59-17,36-53 17,0 0-1,1 0 0,-1-1 1,1 1-1,1 1 1,-1-1-1,1 0 0,0 0 1,0 7-1,1-12 1,0 1 1,0-1-1,0 1 0,0-1 1,1 1-1,-1-1 0,0 1 0,1-1 1,-1 0-1,1 1 0,0-1 1,0 0-1,-1 0 0,1 1 1,0-1-1,0 0 0,0 0 0,0 0 1,0 0-1,2 1 0,0 0 2,0 0 0,0-1-1,0 1 1,0-1-1,0 1 1,1-1-1,-1 0 1,5 0 0,2 1 3,1-1 0,-1 0-1,1-1 1,18-2 0,-16-1-101,0 0 1,0 0-1,22-11 0,-12 4-3601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1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22607,'12'8'139,"0"1"0,0 0 0,-1 1 0,0 0 0,0 1 0,-1 0 0,-1 1 0,0 0 0,-1 0 0,10 18 0,-9-12 286,-1 0 0,-1 1 1,0 0-1,-1 0 0,-1 1 0,-1 0 1,1 21-1,-7-20 589,-2-12-213,4-8-783,0-1 1,0 0-1,0 0 1,0 0-1,0 0 0,0 0 1,0 0-1,0 0 0,0 0 1,0 0-1,0 0 0,0 0 1,0 0-1,0 0 0,0 0 1,0 1-1,0-1 0,0 0 1,-1 0-1,1 0 0,0 0 1,0 0-1,0 0 0,0 0 1,0 0-1,0 0 0,0 0 1,0 0-1,0 0 0,0 0 1,0 0-1,-1 0 0,1 0 1,0 0-1,0 0 1,0 0-1,0 0 0,0 0 1,0 0-1,0 0 0,0 0 1,0 0-1,0 0 0,0 0 1,0-1-1,-1 1 0,1 0 1,0 0-1,0 0 0,0 0 1,0 0-1,0 0 0,0 0 1,0 0-1,0 0 0,0 0 1,0 0-1,0 0 0,0 0 1,0 0-1,0-1 0,0 1 1,0 0-1,-2-6 68,1 0-1,0-1 1,0 1-1,1-1 1,0 1-1,0-1 1,0 1-1,1-1 1,0 1-1,3-10 0,-2 1 15,3-6 18,0-1 1,1 1-1,14-32 0,35-60 101,-12 26-4194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6T15:42:03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1459 6599 992 0,'0'0'0'16,"0"0"78"-16,0 0 2 15,0 0 36-15,0 0 1 16,0 0-34-16,0 0 0 16,0 0-40-16,23 0 1 0,4-4-16 15,8 1 1-15,5-9-9 16,2-6 1-16,-3-1-5 16,-1 3 1-16,1 0-5 15,-8 6 1-15,-2-1-4 16,-3 3 0-16,-6 4-9 15,-1 4 1-15,-11 0-9 16,-1 0 1-16,-7 0-1341 16</inkml:trace>
  <inkml:trace contextRef="#ctx0" brushRef="#br0" timeOffset="179.83">1607 6674 1632 0,'0'0'0'31,"0"0"-26"-31,31-8 2 0,4-4-18 0,11 2 1 16,0-1-31-16,2-5 1 16,-48 16-947-16</inkml:trace>
  <inkml:trace contextRef="#ctx0" brushRef="#br0" timeOffset="1956.93">8198 5865 1457 0,'0'0'0'16,"0"0"38"-16,0 0 2 0,0 0 69 16,0 0 0-16,0 0 18 15,0 0 0-15,0 0-43 16,0 0 0-16,0 0-35 15,0 0-1-15,50-6-9 16,-4-2 2-16,3 4-8 16,-3-7 1-16,-12-5-9 15,-7 2-1-15,-4 3-5 16,-5 3 2-16,-9 0-9 16,-3 4 0-16,-4 4-11 15,-6 6 1-15,4-6-1905 0</inkml:trace>
  <inkml:trace contextRef="#ctx0" brushRef="#br0" timeOffset="2090">8373 5941 1670 0,'0'0'0'16,"0"0"15"-16,0 0 0 15,0 0-4-15,0 0 1 16,31-11 5-16,0-3 0 16,21-6-13-16,0-9 2 15,-52 29-1332-15</inkml:trace>
  <inkml:trace contextRef="#ctx0" brushRef="#br0" timeOffset="3588.54">1615 7475 1155 0,'0'0'0'0,"0"0"27"16,0 0 0-16,0 0 46 0,0 0 0 15,23-6 17-15,0-8 1 16,19-13-6-16,5-3 0 16,1-3-50-16,2-2 0 15,-4-4 5-15,4 3 2 16,-8 7-11-16,-5 7 2 16,-10 9-10-16,-8 3 1 15,-19 10-1502-15</inkml:trace>
  <inkml:trace contextRef="#ctx0" brushRef="#br0" timeOffset="3794.78">2004 7420 1758 0,'0'0'0'0,"38"-18"-3"16,-7-1-1-16,7-7-10 16,9-7 0-16,8 0-32 15,3-7 1-15,-58 40-1180 16</inkml:trace>
  <inkml:trace contextRef="#ctx0" brushRef="#br0" timeOffset="5239.76">11148 5945 1934 0,'0'0'0'16,"20"-4"-3"-16,-1 4-1 16,8 0-38-16,0 0-1 15,5 0 44-15,-1 0 0 16,-4-4 21-16,-4 4 0 15,-3 0 31-15,-5 0 1 16,-15 0-1551-16</inkml:trace>
  <inkml:trace contextRef="#ctx0" brushRef="#br0" timeOffset="5404.7">11116 6133 2487 0,'0'0'0'0,"0"0"2"16,21-8-1-16,2 1-1 16,8-1 0-16,11-10-40 15,-2-1 1-15,-40 19-1770 0</inkml:trace>
  <inkml:trace contextRef="#ctx0" brushRef="#br0" timeOffset="21363.84">23282 10159 1834 0,'0'0'66'0,"0"0"2"16,-2-35 50-1,4 22 1-15,4-9 14 0,5-2 1 16,6 3-24-16,5 1 1 16,1 1-60-16,4-5 1 15,3-1 5-15,3 9 2 16,-2 18 3-16,-2 14 2 15,2 13-10-15,-1 12 1 16,-3 10-8-16,-6 18 1 16,-1 13-16-16,-7 8 1 15,-5-4-10-15,-8-9 2 16,-6-19-7-16,-2-9 1 16,-7-11-5-16,-8-7 2 15,-16-12-5-15,-13 3 2 16,-15 0-7-16,-12 9 2 15,-13 14-8-15,-2 0 1 16,94-45-2597-16</inkml:trace>
  <inkml:trace contextRef="#ctx0" brushRef="#br0" timeOffset="23860.56">18579 11861 138 0,'0'0'0'16,"0"0"95"-16,0 0 0 0,0 0 206 16,0 0 0-16,0 0-104 15,0 0 1-15,0 0-31 16,0 0 1-16,0 0-76 15,0 0 0-15,0 0-19 16,0 0 1-16,40 14-16 16,22-4 0-16,16-8-4 15,11-4 1-15,3-2-9 16,6-2 0-16,-1-4-5 16,-5-2 2-16,2 1-5 15,-3-1 1-15,-3 4-11 0,-13 4 2 16,-3 2-17-16,-9 4 1 15,-63-2-1930-15</inkml:trace>
  <inkml:trace contextRef="#ctx0" brushRef="#br0" timeOffset="24194.94">18550 12090 2098 0,'0'0'0'0,"0"0"9"15,0 0 1-15,0 0 15 16,0 0-1-16,0 0 48 15,44-19 0-15,16 7-21 16,15 0-1-16,13 2-5 16,8 7 0-16,3 3-9 15,1-4 1-15,0-6-18 16,-6-2 0-16,-11-4-13 16,-2-7-1-16,-81 23-1973 15</inkml:trace>
  <inkml:trace contextRef="#ctx0" brushRef="#br0" timeOffset="-90164.08">16627 15911 1620 0,'0'0'0'16,"0"0"0"-16,0 0 1 15,0 0-9-15,0 0 1 16,0 0 128-16,0 0-1 16,0 0 59-16,0 0 1 15,0 0-42-15,0 0 1 16,0 0-21-16,0 0 0 0,0 0-34 16,0 0 0-16,0 0-18 15,19-8 1-15,1 4 1 16,5 0 0-16,2 0-3 15,5 0 0 1,1-5-10-16,2 1 1 0,7-2-1 16,2 0 0-16,-1 2-5 15,-5-3 0-15,-5 3-6 16,-2 4 1-16,-1 2-5 0,-3 4 2 16,4 4-7-16,2 2-1 15,0-3-5-15,-5-1 0 16,-1-2-1-16,8 0 0 15,3 0-7-15,3-2 2 16,-8-2-3-16,-3 2 0 16,1 2-3-16,2 2 0 15,7 2-1-15,1 2-16 16,-7 2 0-16,-1 1 0 16,6-3 0-16,3 2 0 15,4 0 0-15,2 0 0 16,2-3 0-16,0-3 0 15,-2 0 0-15,6-2 0 16,0 0 0-16,-2-2 0 16,0-2 0-16,2 0 0 15,6 0 0-15,-5 0 0 0,-1 0 0 16,0 2 0-16,0 2 0 16,2 0 0-16,0-2 0 15,3 0 0-15,3 2 0 16,1 2 0-16,3 2 0 15,-8 0 0-15,3 0 0 16,-1 0 0-16,1-2 0 16,-1 1 0-16,4 3 0 15,3-2 0-15,-5-2 0 16,-1 0 0-16,-5 2 0 0,-2 2 0 16,2-4 0-16,1-4 0 15,3-2 0 1,0 0 0-16,-1 2 0 0,-1 0 0 15,-2-6 0-15,2-2 0 16,7 0 0 0,-1 0 0-16,-1 2 0 0,1-1 0 15,-1-3 0-15,-3 2 0 16,-6 6 0-16,-2 0 0 16,-2-4 0-16,2 2 0 15,1 6 0-15,5-2 0 16,2-2 0-16,-2 0 0 15,3 0 0-15,-3 0 0 16,0-7 0-16,1 1 0 16,-3 2 0-16,-6 2 0 15,-6 2 0-15,-7-2 0 0,-6-2 0 16,-6 0 0-16,-4-1 0 16,-12-11 0-1,-9 18-3037-15</inkml:trace>
  <inkml:trace contextRef="#ctx0" brushRef="#br0" timeOffset="-88606.7">17768 15020 2060 0,'0'0'0'16,"0"0"84"-16,47-43 1 15,1-2-18-15,11-10-1 16,1-8-38-16,7 3 0 16,8 3 11-16,0-2 0 15,2 4 44-15,0-4 2 16,-5 5-9-16,-3 7 0 15,-2 4-14-15,-9 1 0 0,-8 1-58 16,-12 4 1 0,-38 37-2217-16</inkml:trace>
  <inkml:trace contextRef="#ctx0" brushRef="#br0" timeOffset="-88328.8">18415 14227 2198 0,'0'0'0'0,"0"0"16"0,0 0 0 16,21-6 70-16,-2-4-1 16,20-6 44-16,7 1 1 15,4 1-41-15,4 2 1 16,2 3-14-16,-8 5 0 16,0 8-5-16,-8 3 1 15,-9 5-14-15,-12 2 2 16,-7 2-12-16,-8 3 0 15,-8 14-5-15,-8 9-1 16,-11-1-18-16,-9 0 1 16,1-4-16-16,4 2 1 15,8-4-9-15,5-7 0 16,14-28-2629-16</inkml:trace>
  <inkml:trace contextRef="#ctx0" brushRef="#br0" timeOffset="-87698.11">19383 13040 2512 0,'0'0'0'0,"0"0"65"0,10-21 1 15,-9 15 58-15,3 4-1 16,4 4 7-16,5 9 1 16,11 21-55-16,3 19 0 15,-4 15 5-15,-2 11 0 16,2 15-13-16,4 2 2 15,2 6-20-15,0-5 1 16,-3 1-14-16,1-9 0 16,0-11-11-16,-5-15 1 15,-3-24-9-15,-6-19 0 16,-5-13-7-16,-8-14 0 16,-8-15-4-16,-7-15-1 15,-10-16-2-15,-8-4 0 16,-9-3-3-16,-4 5 1 15,-3 8-2-15,-1 8 1 0,-7 13-1 16,-3 13 0-16,-5 13 0 16,-3 10 0-16,7 5 0 15,3 15 1-15,4 13 0 16,8 10 0-16,7 6 1 16,16 3 1-16,18-1 0 15,12-4 0-15,14-10 1 16,12-10-1-16,15-7 0 15,4-21 1-15,8-22-3 16,3-11 0-16,9-7-1 0,-5-8 0 16,-9-2-19-16,-6-8 0 15,-52 51-2911-15</inkml:trace>
  <inkml:trace contextRef="#ctx0" brushRef="#br0" timeOffset="-87379.11">19849 13637 2412 0,'0'0'0'15,"0"0"39"-15,0 0 2 16,0 0 32-16,0 0 0 16,0 0 27-16,0 0 1 15,0 0-45-15,25-9 0 16,-14-27-5-16,1-5 2 16,-12-4-2-16,0 2-1 15,-4 10-12-15,0 7 1 16,-4 9-7-16,1 3 2 15,-1 8-7-15,-4 10 1 0,-1 12-1 16,-2 13 0-16,1 16 7 16,10 0 1-16,14 0 1 15,7-10 0-15,6-3 0 16,4-5 1 0,-4-11 3-16,2-8 1 0,6-8-22 15,6-10 0-15,1-8-19 16,-1-3 0-16,-5-3-33 15,-7-5 1-15,-25 29-2725 0</inkml:trace>
  <inkml:trace contextRef="#ctx0" brushRef="#br0" timeOffset="-86186.73">20120 12825 2563 0,'0'0'0'16,"0"0"56"-16,0 0 1 16,2 31 171-16,6 2 0 15,5 28-88-15,2 10 1 16,3 9-89-16,5 10 1 16,6 10 7-16,5 5 2 15,5 5-14-15,1-10 2 16,1 2-11-16,1-8 1 15,6-6-12-15,-9-12 1 16,-5-19-23-16,-9-14 0 16,-7-17-7-16,-7-13 1 0,-7-9-24 15,-12-17 2-15,-13-29-59 16,-10-6 0-16,-9-13-25 16,-2-4 2-16,-5 6 4 15,3 7 1-15,6 14 44 16,7 7 2-16,12 13 39 15,3 3 1-15,5 3 12 16,1 2-1-16,4-7 6 0,4-1 0 16,6 0 20-16,14-7 1 15,12-6 22-15,5-3 1 16,0 3-1-16,-5 2 0 16,-1-1-13-16,-2 1 1 15,0-3-17-15,-4-1 0 16,0-2-16-16,-2 2 0 15,-1 7-2-15,-5 3 0 16,-5 9-3-16,-6 0 0 16,-4 2-2-16,-2 5 0 15,-4 5 0-15,-4 4 0 16,-5 4 4-16,-6 13 0 16,-6 18 1-16,4 10 0 15,7 4 3-15,9 2 2 16,7-8 9-16,3 0 2 15,9-4 8-15,0-11-1 16,1-11 4-16,4-13 0 0,4-12-2 16,1-11 1-16,3-15-4 15,-2-13 2-15,-6 0-6 16,-3 0 1-16,-3 0-6 16,-3 10 2-16,-4 7-5 15,-1 9 1-15,1 11-5 16,-4 4 0-16,4 8-1 15,0 12 0-15,0 19-1 16,4 8 0-16,-6 2 2 16,1-8 0-16,5-7-1 15,2-7 2-15,-3-5-1 16,-1-8-1-16,2-5-3 16,5-8 2-16,8-11-4 15,3-12 0-15,-5-9-3 0,-2-6 2 16,-1-2-15-16,-3 2 0 15,-1 0-37-15,-1 7 1 16,-7 15-3-16,-4 5 0 16,4 8 22-16,-4 4-1 15,0 2 22-15,0 4 1 16,0 4 9-16,2 10 1 16,5 19 2-16,3 6 1 15,2-6 5-15,-3-13 2 16,-1-9 9-16,-2-5 0 15,-1-2 5-15,3-6 0 0,4-4-2 16,1-6-1-16,6-15-1 16,3-7 1-16,-5-7-5 15,-4-2-1-15,-5 8-3 16,0 11 1-16,-8 8-2 16,4 6 0-16,-4 4-1 15,0 2 0-15,0 2 1 16,0 2 1-16,3 2-2 15,1-2 0-15,0 0 0 16,6 0 0-16,5 0-3 16,8-6 0-16,4-8-6 15,8-12 1-15,-4-5-5 0,-1-14 0 16,-30 41-2876-16</inkml:trace>
  <inkml:trace contextRef="#ctx0" brushRef="#br0" timeOffset="-85933.13">21101 12415 2625 0,'0'0'0'15,"0"0"13"-15,-2 20 0 16,2 0-6-16,2 13 0 16,6 12 164-16,4 4 2 15,-3 0-55-15,7 0 1 16,5 11-11-16,2 3 1 15,4 6-23-15,2-1 2 16,5-5-47-16,-7-4 2 16,-4-10-21-16,-3-12 2 15,-5-16-13-15,-5-11 0 16,-5-14-13-16,-1-15 0 0,-4 19-2837 16</inkml:trace>
  <inkml:trace contextRef="#ctx0" brushRef="#br0" timeOffset="-85677.11">21338 12357 2664 0,'0'0'0'0,"0"0"10"0,0 0 1 16,14 21 63-16,-3 3 1 15,12 25 85-15,0 7 0 16,-3 5-67-16,-1 2 1 15,4 3 6-15,6 7 0 16,0-9-27-16,-4-1 1 16,0-6-29-16,-2-16 0 15,-2-10-20-15,-6-13 0 16,-7-14-23-16,-4-12-1 16,-4 8-2875-16</inkml:trace>
  <inkml:trace contextRef="#ctx0" brushRef="#br0" timeOffset="-85507.75">21456 12672 2588 0,'0'0'0'15,"0"0"7"-15,0 0 0 0,0 0 4 16,0 0 1-16,15-26 105 16,12 3 1-16,21-6-35 15,8-3 0-15,3 3-20 16,-1 3 0-16,-58 26-2428 15</inkml:trace>
  <inkml:trace contextRef="#ctx0" brushRef="#br0" timeOffset="-85112.3">22339 13179 2613 0,'0'0'0'15,"-19"8"-1"-15,-8 0 1 16,-18 7 2-16,-12 11 2 16,-9 15 55-16,-5 4 2 15,-10 10 23-15,-9 6 0 16,-18 13 92-16,-9 6 1 15,-30 14-53-15,-12 4-1 16,-17 10-31-16,-4 6 0 16,-9 1-31-16,16-5 1 15,19-7-17-15,17-12-1 16,24-15-8-16,24-11 0 16,20-15-10-16,11-10 1 0,22-23-13 15,14-13 0-15,15-10-6 16,22-17 0-16,25-30-8 15,20-12 0-15,-60 65-3054 16</inkml:trace>
  <inkml:trace contextRef="#ctx0" brushRef="#br0" timeOffset="-84766.98">22562 13318 2739 0,'0'0'0'16,"0"0"38"-16,-19 12 1 15,-25 2 39-15,-20 13 0 16,-19 10 19-16,-9 8-1 16,-6 12-6-16,-2 8 1 15,-8 9-9-15,-6 8 0 16,-5 8-7-16,-6 4 0 15,-8 10-18-15,-2 4 2 16,10-6-16-16,14-2 2 16,11-14-5-16,15-12 0 15,16-17-9-15,17-14 1 16,17-12-9-16,16-11 1 16,13-12-5-16,18-20 0 0,18-17-16 15,9-14-3-15,11-6 0 16,-2-8 0-16,-48 57-3070 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1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1 404 22911,'8'-5'-5,"-1"-1"0,1-1-1,-1 1 1,0-1 0,0-1-1,-1 1 1,10-15 0,-1-5 147,14-31 1,-9 18 116,-7 14 229,17-47-1,-28 66-264,1 0-1,-1-1 0,-1 0 0,1 0 1,-2 1-1,1-1 0,-1 0 0,0 0 0,0 0 1,-1 0-1,-3-11 0,4 18-177,0 1 1,0 0-1,0-1 0,0 1 0,0 0 0,0-1 1,0 1-1,0 0 0,-1-1 0,1 1 0,0 0 1,0 0-1,0-1 0,-1 1 0,1 0 0,0-1 1,0 1-1,-1 0 0,1 0 0,0 0 1,-1-1-1,1 1 0,0 0 0,0 0 0,-1 0 1,1 0-1,0-1 0,-1 1 0,1 0 0,0 0 1,-1 0-1,0 0 0,-10 7 663,-12 21-234,20-24-329,-6 9 27,0 1 1,1 1 0,0-1-1,1 1 1,1 1 0,0-1-1,1 1 1,-5 27 0,9-36-131,0 1 1,0-1 0,1 1 0,0 0-1,0 0 1,0-1 0,1 1 0,1 0-1,-1-1 1,1 1 0,0-1 0,1 0 0,0 1-1,0-1 1,0-1 0,1 1 0,0 0-1,1-1 1,-1 0 0,1 0 0,6 6-1,-7-9-33,-1 0 0,2 0 0,-1 0 0,0 0 0,0-1 0,1 0 0,0 0 0,-1 0 0,10 2 0,8-1-4084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1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307 121 19495,'-4'-4'-17,"-21"-24"16,12 14 152,0 0 1,-18-15 0,26 25-29,1 1 0,-1 0 0,0 0 0,0 0 0,-1 0 1,1 1-1,0 0 0,-1 0 0,1 0 0,-1 1 0,0 0 1,-6-1-1,3 2 209,-1-1 1,1 2-1,0-1 0,-1 2 1,1-1-1,0 1 1,-1 1-1,-11 4 1,18-6-263,0 0-1,0 1 1,0-1 0,0 1 0,1 0 0,-1-1 0,0 1 0,1 0 0,0 1-1,0-1 1,-1 0 0,1 1 0,0-1 0,1 1 0,-1 0 0,0-1 0,1 1 0,0 0-1,-1 0 1,1 0 0,0 0 0,1 0 0,-1 0 0,0 1 0,1-1 0,0 0-1,0 0 1,0 4 0,1-2-17,0 0 0,0 0 0,0 0 0,1 0 1,0 0-1,0 0 0,0-1 0,1 1 0,-1-1 0,1 0 0,0 0 0,0 0 0,1 0 0,-1 0 0,5 4 0,9 6 78,1-1-1,24 15 1,-18-12-21,-16-10-90,146 106 288,-152-110-305,2 2 3,0-1 0,0 1-1,0 0 1,0 0 0,3 6 0,-6-10-6,-1 1 1,1 0-1,-1 0 0,1 0 1,-1 0-1,0 0 1,1 0-1,-1 0 0,0 0 1,0 0-1,1 0 1,-1 0-1,0 0 1,0 1-1,0-1 0,0 0 1,-1 0-1,1 0 1,0 0-1,0 0 0,-1 0 1,1 0-1,0 0 1,-1 0-1,1 0 0,-1 0 1,1 0-1,-1-1 1,0 1-1,1 0 1,-1 0-1,0 0 0,-1 0 1,-2 2 106,0 0 1,0 0 0,-1-1-1,1 1 1,-1-1-1,-4 2 1,-13 2-4412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1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 22607,'0'0'10,"-4"-1"16,-11-2 425,-1 0 0,0 1 0,1 1-1,-1 1 1,0 0 0,0 1 0,1 0-1,-1 1 1,1 1 0,-21 6 0,34-8-342,-1 0 0,0 0 0,1 0 0,-1 0 0,1 1 1,-1-1-1,1 1 0,0-1 0,0 1 0,-1 0 0,1 0 0,0 0 0,1 0 1,-1 0-1,0 0 0,1 1 0,-3 2 0,2 0 16,1-1 0,-1 1 0,1 0 0,0-1 0,0 1 0,0 0 0,0 0 0,1 0 0,0 6 0,2 5 112,0 1 0,0-1 0,2 0-1,9 28 1,-2-18 46,21 39-1,-12-25-119,-18-36-160,0 0-1,-1 1 1,1-1-1,-1 0 0,0 1 1,0-1-1,-1 1 1,1-1-1,-1 1 0,0-1 1,0 1-1,-1-1 0,1 1 1,-1-1-1,-1 5 1,1-7-4,1-1 1,-1 1 0,0 0 0,0 0 0,0-1-1,0 1 1,0-1 0,0 1 0,0-1 0,-1 0-1,1 1 1,-1-1 0,1 0 0,0 0 0,-1 0-1,0 0 1,1 0 0,-1 0 0,0 0 0,1-1-1,-1 1 1,0-1 0,0 1 0,0-1 0,1 1-1,-1-1 1,0 0 0,0 0 0,0 0 0,0 0-1,0 0 1,1-1 0,-1 1 0,0 0 0,0-1-1,0 0 1,-2 0 0,-20-8-4088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1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21607,'0'0'6720,"-9"64"-6232,8 4 0,2 5-160,9-2 0,15-18-88,8-20-8,4-22-160,2-17 8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1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21807,'0'0'0,"-12"28"328,9-8 0,11 0 24,14 3 0,26 6-344,1-5 8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1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23319,'0'0'160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6T16:39:14.4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3374 5434 1871 0,'0'0'0'16,"0"0"89"-16,0 0 0 0,0 0 31 15,0 0 1-15,0 0-53 16,0 0 1-16,0 0-41 15,0 0 0-15,-23-15-12 16,0 7 0-16,-20-2 1 16,1 2 0-16,-4 0 9 15,1 4 1-15,3 0 7 16,4-5-1-16,-5 5 3 16,9 4 0-1,1 0 15-15,2 0-1 0,0 0-1 16,1 2 1-16,10 2-6 0,1 3 0 15,4-3-2 1,3 8-1-16,-5 14-6 0,1 11 1 16,1 8-4-16,3 8 0 15,9 7-3-15,-5 5 2 16,0 13-6-16,1 12 1 16,-1 8 2-16,4 10 1 15,-4 9-4-15,-3 7 1 16,-5 1-1-16,1 2 0 15,-4-3 1-15,-1-3 0 16,1-1 5-16,0-11 2 16,-2-5 7-16,2-6 1 15,7-4 5-15,4-4 0 16,4-12 1-16,8-9 0 16,4-8-8-16,7-3 1 15,5 7-9-15,3-4 2 0,6-2-6 16,9-10-1-16,8-1-26 15,12-14 0-15,6-15 0 16,13-15 0-16,7-19 0 16,14-15 0-16,16-19 0 15,-3-11 0-15,-111 60-3052 16</inkml:trace>
  <inkml:trace contextRef="#ctx0" brushRef="#br0" timeOffset="2738.84">15501 5205 2086 0,'0'0'0'16,"0"0"135"-16,0 0 2 15,0 0 66-15,20-8 1 16,-5 0-91-16,8 3 0 16,2-1-56-16,0 4 1 15,-4 4-20-15,0 4 0 16,3 7-11-16,1 3 0 16,2 5-7-16,3 7 1 15,-7 17-2-15,1 14 1 16,-3 13-5-16,-4 14 1 15,-5 20 0-15,-7 13-1 16,-7 24 0-16,-3 16 0 16,-5 6-3-16,2 3 1 0,3 10-2 15,6-6-1 1,9-15-3-16,5-28 1 16,5-29-2-16,-1-19 1 0,-11-15 2 15,-4-17 0-15,-12-16 0 16,-23-7 1-16,-27 5 1 15,-21-1 0-15,-25-7 3 16,-24 2-1-16,-32-5-12 16,-35-2 1-16,195-18-2681 15</inkml:trace>
  <inkml:trace contextRef="#ctx0" brushRef="#br0" timeOffset="12890.44">3312 12151 1444 0,'0'0'0'0,"0"0"77"16,0 0 1-16,0 0 119 15,0 0 2-15,0 0-43 0,0 0 0 16,0 0-66-16,0 0 0 16,0 0-30-16,4 29-1 15,11 5-17-15,5 11 1 16,7-10-6-16,5-8 1 16,3-9-6-16,11-12 1 15,12-12-3-15,13-14 0 16,10-15 12-16,9-2-1 15,3 4-5-15,1 1 1 16,-2 3-3-16,-11 4 0 16,-10 7-1-16,-13 6 2 15,-12 8-9-15,-17 4 0 16,-11 0-24-16,-9 0 0 16,-9 0-2432-16</inkml:trace>
  <inkml:trace contextRef="#ctx0" brushRef="#br0" timeOffset="21261.53">5202 12133 438 0,'0'0'0'0,"0"0"91"16,0 0 1-16,0 0 102 16,0 0 0-16,0 0-48 15,0 0 1-15,0 0-33 16,0 0-1-16,0 0-51 0,31-5-1 16,19-11-11-16,6 0 0 15,5 6-10-15,1 3-1 16,7-3-9-1,-2-4 1-15,-5 0 19 16,-6-5 2-16,2 1 8 0,-8 2 2 16,0-1-34-1,-6 1 1-15,-4 4-13 0,-7 5 0 16,-33 7-1671-16</inkml:trace>
  <inkml:trace contextRef="#ctx0" brushRef="#br0" timeOffset="21589.39">5306 12270 2186 0,'0'0'0'0,"0"0"6"15,25-11 2-15,13-5 22 16,9-2 2-16,3 3 2 16,-4 3 0-16,4-2 22 0,2 3 2 15,6-5 9-15,1 0 0 16,10-1-25-16,5-1-1 15,-1 2-13-15,2-5 2 16,-75 21-2071-16</inkml:trace>
  <inkml:trace contextRef="#ctx0" brushRef="#br0" timeOffset="34031.75">4665 11924 539 0,'0'0'0'15,"0"0"11"-15,0 0 2 16,0 0 13-16,19-12-1 16,-3 6-4-16,3-5-1 15,4-5-38-15,2 2 0 16,2 6-21-16,-4 0-1 16,-23 8-366-16</inkml:trace>
  <inkml:trace contextRef="#ctx0" brushRef="#br0" timeOffset="34263.93">4817 11992 829 0,'19'-11'0'16,"28"-15"-10"-16,6-9 1 15,11-10-17-15,1-6 0 16,-65 51-543-16</inkml:trace>
  <inkml:trace contextRef="#ctx0" brushRef="#br0" timeOffset="43113.47">2881 11334 1569 0,'0'0'0'0,"0"0"58"15,0 0-1-15,0 0 88 16,0 0-1-16,0 0-23 16,0 0-1-16,0 0-47 15,0 0 1-15,0 0-31 16,0 0 1-16,0 0-14 15,19-5 2-15,28-5-7 16,16-8 0-16,18-5-6 16,9-3 0-16,7-3-1 15,-7 1 0-15,2-1 3 16,-3-2-1-16,1-1 1 0,-9 5 2 16,-2 3-2-16,-10 3 0 15,-3 3-3-15,-7 7 0 16,-9 1 5-16,-7 4-1 15,-5 2 2-15,-9 0 0 16,-12 4-1-16,-3 4-1 16,-10-4-1-16,0 4 2 15,-1 6-3-15,-3 3 0 16,4 1-3-16,-4 6 1 16,0 9-3-16,0 2 0 15,0 7-2-15,4 3 0 16,4 8 1-16,7 7 0 15,5 7-4-15,3 6 2 16,-4 9-5-16,0-4 2 16,4-9-1-16,-5-2 1 15,-3 1-2-15,0-9 0 0,1-6-1 16,-1-6 1-16,0-10-1 16,1-5-1-16,-5-3 1 15,5-7 1-15,-8 2-3 16,-1-9 2-16,-3-3-2 15,0-4 1-15,-4-2-1 16,0 0 2-16,-4 0 0 16,-11 0-1-16,-24 0 0 15,-15-2-1-15,-21-6 1 16,-6 0-1-16,-17 2 2 0,-9 4-1 16,-11 4 2-16,-3 2 0 15,5 0 1-15,7 2 1 16,5-1-2-16,2-1 1 15,9-4-7-15,-1-4 2 16,9-4-6-16,5-7 2 16,1-1-23-16,2-4 0 15,77 18-2460-15</inkml:trace>
  <inkml:trace contextRef="#ctx0" brushRef="#br0" timeOffset="43760.39">3343 11237 2048 0,'0'0'0'16,"0"0"-6"-16,0 0 0 16,0 0-15-16,0 0 1 0,0 0 22 15,-23 1 1-15,15 9 10 16,-7-2 0 0,-4 8 17-16,-5 3 2 0,9 7 23 15,0 3 0-15,7 4-2 16,0 5 0-16,1 9-10 15,-5 2 1-15,-3 0-14 16,3-2 0-16,2 0-12 16,7 7 0-16,6 19-9 15,7 3 0-15,-10-76-1888 16</inkml:trace>
  <inkml:trace contextRef="#ctx0" brushRef="#br0" timeOffset="47386.42">5477 12034 1733 0,'0'0'0'0,"0"0"9"15,0 0 0-15,0 0 6 16,0 0 1-16,0 0 61 0,0 0 0 16,0 0-20-16,0 0 0 15,-8 25 7-15,1-13 1 16,-5-1 20-16,1-3 1 16,-5 0-13-16,1-2 0 15,-1 0-12-15,1 0 0 16,4 2-12-16,3-4 1 15,4-4-14-15,0 3 1 16,2-3-7-16,0 0-1 16,2 0-16-16,2 0 1 15,2 0-12-15,2 0 0 16,-6 0-2163-16</inkml:trace>
  <inkml:trace contextRef="#ctx0" brushRef="#br0" timeOffset="49641.63">4623 13391 2060 0,'0'0'0'0,"0"0"-93"16,0 0 0-16,0 0 79 15,0 0 1-15,0 0 9 16,0 0 2-16,0 0 0 15,-8 21 1-15,0-1 11 16,-3 15 1-16,-8 14 65 16,1 4 1-16,-3 8 54 15,0 9 0-15,2 10-5 16,3 3 1-16,1 7-16 16,-1-6 0-16,5-6-37 15,3-7 1-15,0-9-19 16,1-1 0-16,3-8-13 0,0-12 0 15,4-12-14-15,0-9 1 16,0-4-13-16,4-9 1 16,0-3-8-16,0-4 1 15,7-5-9-15,5-19 1 16,7-21-6-16,-4-12 2 16,-19 57-2409-16</inkml:trace>
  <inkml:trace contextRef="#ctx0" brushRef="#br0" timeOffset="49988.61">4405 13463 1192 0,'0'0'0'0,"23"-27"3"15,4 7 0-15,4-1-1 16,8 7 0-16,-5 4 30 15,7-2 0-15,1 6 14 16,4 6 0-16,2 4 7 16,2 2 0-16,0 6 91 15,0 4 0-15,-5 5-9 16,-11 12 1-16,-7 16-27 16,-19 8 0-16,-12-2-8 15,-19 8 0-15,-16 3-13 16,-5-3 1-16,-10 2-24 0,0-7 1 15,-1-9-10 1,5-10 0-16,0-3-33 0,7-11-1 16,14-13-18-16,10-12 0 15,19 0-2192-15</inkml:trace>
  <inkml:trace contextRef="#ctx0" brushRef="#br0" timeOffset="50305.34">5283 13036 1834 0,'0'0'0'0,"0"0"1"15,0 0 2-15,0 0 2 16,0 0 2-16,-4 39 66 15,-8 20 0-15,-3 19 20 16,0 12 0-16,-1 4-3 16,9 8 1-16,-1-8 5 15,0-4 1-15,0-5-29 16,5-11 1-16,3-9-20 16,0-14 1-16,0-22-18 15,0-13 2-15,0-9-30 16,0-18 1-16,0 11-2157 0</inkml:trace>
  <inkml:trace contextRef="#ctx0" brushRef="#br0" timeOffset="50470.12">5142 13334 1985 0,'0'0'0'15,"0"0"-14"-15,29-20 1 16,-6 7-75-16,8-7 1 15,8-4 56-15,-1 5 1 16,-3 9-102-16,1-2-1 16,-36 12-961-16</inkml:trace>
  <inkml:trace contextRef="#ctx0" brushRef="#br0" timeOffset="50837.43">5389 13543 2035 0,'0'0'0'0,"23"0"-26"16,11 0 2-16,24-6 23 16,6 6-1-16,-7 10 11 15,-7 8 0-15,-15 9 17 0,-14 5 0 16,-4 15 58-16,-9 4 1 15,-8-2 28-15,-11-6 0 16,-11-4-18-16,-3-8 2 16,2-9-13-16,-4-9 0 15,4-13-15-15,4-15-1 16,4-23-15-16,11-16 0 16,19-9-8-16,16-4 1 15,15-3-9-15,10 9 0 16,6 2-16-16,7 7 1 15,2 3-22-15,14-8 0 16,-85 57-2444-16</inkml:trace>
  <inkml:trace contextRef="#ctx0" brushRef="#br0" timeOffset="58438.27">6959 13655 2601 0,'0'0'0'0,"0"0"12"16,0 0 0-16,0 0 1 16,0 0-1-16,0 20 78 0,-4-1 0 15,-2 22-30-15,-1 8 1 16,1-4-6-16,2-11 0 16,2-9-11-16,0-7-1 15,2-9-18-15,0-5 0 16,0-4-2424-16</inkml:trace>
  <inkml:trace contextRef="#ctx0" brushRef="#br0" timeOffset="58577.4">6982 13483 2449 0,'0'0'0'15,"0"0"36"-15,-23 15 0 16,11-11-30-16,7-4-1 15,3 4-34-15,2-4 0 16,0 0-1827-16</inkml:trace>
  <inkml:trace contextRef="#ctx0" brushRef="#br0" timeOffset="58934.32">7149 13671 1960 0,'0'0'0'0,"0"0"2"16,0 0 2-16,0 0 24 15,0 0 1-15,0 0 102 16,12-20 0-16,-8 6-31 0,-4-1 0 16,0 1-12-1,-4 6 0-15,-4 4-27 16,3 4 1-16,-3 4-13 0,0 2 2 16,0 4-13-16,3 2 1 15,5 1-5-15,2-3-1 16,1 4-8-16,3 3 1 15,6 5-5-15,-1 1 2 16,-3-3-5-16,0 0-1 16,-4-1 0-16,-1-1 1 15,-6 3-1-15,-1-1 1 16,-4 5-3-16,-2-3 0 16,-3 1-5-16,-4-3 1 15,-3-2-9-15,1-5 1 16,19-13-2467-16</inkml:trace>
  <inkml:trace contextRef="#ctx0" brushRef="#br0" timeOffset="59622.3">7790 13583 2311 0,'0'0'0'16,"0"0"15"-16,23-20-1 0,-11 8-12 16,-4-3 0-16,-5 5 132 15,-3 4 2-15,-7 6-38 16,-9 12-1-16,-18 17-17 16,-7 10 1-16,9 2-15 15,3 8 0-15,6 2-19 16,0-2 1-16,7-10-15 15,8-11 2-15,5-11-15 16,3-7 0-16,3-6-6 16,13-12-1-16,15-9-5 15,3-7 1-15,-1-7-4 0,-2-1 0 16,-8 3-1-16,-4 9-1 16,-7 11 2-16,-1 3 0 15,-7 4 2-15,4 2 0 16,-1 2 2-16,1 8 0 15,4 9 1-15,-1 7 0 16,1-1-3-16,-4 4-1 16,3-1-3-16,1-3 0 15,-12-25-2589-15</inkml:trace>
  <inkml:trace contextRef="#ctx0" brushRef="#br0" timeOffset="60383.8">8618 13297 2236 0,'0'0'0'0,"0"0"57"16,0 0 2-16,23-6 108 16,-19 12 1-16,0 7-13 15,-1 25 0-15,-6 26-69 16,-1 14 2-16,-8 16-17 0,1 8-1 16,3 10-7-16,4 9 1 15,0-9-17-15,0-2 0 16,1-12-15-16,-1-16 0 15,4-18-10-15,-4-19-1 16,4-19-12-16,0-12 0 16,0-9-8-16,4-12 0 15,-4 7-2747-15</inkml:trace>
  <inkml:trace contextRef="#ctx0" brushRef="#br0" timeOffset="60620.34">8622 13804 2362 0,'0'0'0'15,"7"-47"30"-15,1 6 1 16,0 0 10-16,3 3-1 16,7 9 77-16,1 9 0 0,-2 7-25 15,0 5 0 1,-1 6 2-16,-1 10 0 0,1 11-7 16,-9 9 0-16,-3 7-16 15,-11 6 0-15,-9 2-18 16,-9-2 1-1,-8-5-16-15,-3-7 2 0,1-8-8 16,1-7 2-16,3-8-23 16,4-4 1-16,11-4-12 15,9-10 0-15,7 12-2776 16</inkml:trace>
  <inkml:trace contextRef="#ctx0" brushRef="#br0" timeOffset="60949.58">8964 13592 2463 0,'0'0'0'0,"0"0"-3"0,0 0 1 16,-8 18-31-16,-3-6 0 16,-8 11 44-16,-4 9 2 15,-1 7 58-15,11-2 1 16,9-8 42-16,8-9 0 15,2-1-16-15,7-11 0 16,8-6-31-16,8-8 0 16,12-9-20-16,1-5 1 15,0-9-10-15,-5-5 1 16,-8 1-3-16,-12 4-1 16,-13 5-5-16,-12 3-1 0,-1 5-7 15,-7 8 1-15,-1 4-8 16,-10 4 2-16,-6 8-12 15,-5 0-1-15,38-8-2633 16</inkml:trace>
  <inkml:trace contextRef="#ctx0" brushRef="#br0" timeOffset="61219.5">9266 13626 2826 0,'0'0'0'16,"0"0"44"-1,-7 33 0-15,3-15-18 0,4 3-1 16,-4 8 48-16,-4-1 0 16,1 1-35-16,-1-5 2 15,4-3-12-15,0-7 1 16,0-6-2-16,4-4 0 15,0-6-13-15,0-22 2 16,0 24-2514-16</inkml:trace>
  <inkml:trace contextRef="#ctx0" brushRef="#br0" timeOffset="61340.28">9220 13434 1658 0,'0'0'0'0,"0"0"-4"16,0 0 0-16,0 0-1235 16</inkml:trace>
  <inkml:trace contextRef="#ctx0" brushRef="#br0" timeOffset="61659.52">9441 13596 2086 0,'0'0'0'0,"4"34"12"0,0-7 0 15,0 2 7-15,0 1 0 16,-4-5 122-16,-4-5-1 16,0-1-31-16,0-9 1 15,0 0-24-15,4-4 1 16,-3-4-17-16,3-2 2 16,3-4-26-16,5-12 0 15,13-23-2-15,8-4 1 16,6 8-13-16,1 9 2 15,-1 9-7-15,-8 7 1 16,-8 4-7-16,-1 10 1 16,-3 10-3-16,-5 7 1 15,-3 10-11-15,-3 3 0 16,-6 7-6-16,-2-4 1 0,0-6-4 16,3-11 0-16,1-20-2530 15</inkml:trace>
  <inkml:trace contextRef="#ctx0" brushRef="#br0" timeOffset="61891.34">9971 13322 2550 0,'0'0'0'0,"3"37"2"0,1-3 2 16,0 11 90-16,0 2 0 15,-4 2 13-15,0 0 0 16,0-2-59-16,-4 0 1 16,0-4-21-16,0-8 0 15,1-10-23-15,-1-15 0 16,4-10-2347-16</inkml:trace>
  <inkml:trace contextRef="#ctx0" brushRef="#br0" timeOffset="62034">9898 13506 2550 0,'0'0'0'15,"0"0"1"-15,0 0 0 16,0 0-1-16,34-35 0 16,-3 7-26-16,0 3 0 15,-31 25-1849-15</inkml:trace>
  <inkml:trace contextRef="#ctx0" brushRef="#br0" timeOffset="62361.41">10165 13690 2324 0,'0'0'0'0,"23"-23"19"0,0-3 0 16,4-19 3-16,0 2 1 15,-12 6 64-15,-5 8 2 16,-6 9-24-16,-6 10 1 16,-2 2 7-16,-4 8 0 15,-5 8-6-15,-8 12 2 16,-2 11-12-16,3 8 0 16,5-2-13-16,4-3 1 15,7-3-11-15,4-2-1 16,7 3-8-16,9-3 0 15,7-9-14-15,4-10 0 16,2-8-11-16,1-10 0 16,-30 8-2505-16</inkml:trace>
  <inkml:trace contextRef="#ctx0" brushRef="#br0" timeOffset="62653.55">10448 13553 2437 0,'0'0'0'0,"8"20"35"16,3-5-1-16,10-1 8 15,-1 0 1-15,-7-2-9 16,-3 1 2-16,-3-3-12 16,-3 2 1-16,-4-2 6 15,4-1 2-15,-4-5 19 16,0-4 1-16,0 0 8 15,4-4-1-15,4-13 3 0,11-11 1 16,8-7-1-16,4 2 1 16,-5-2-36-1,7 3 0-15,2 1-26 0,-8-2 0 16,-27 33-2488-16</inkml:trace>
  <inkml:trace contextRef="#ctx0" brushRef="#br0" timeOffset="63367.64">11606 13032 2487 0,'0'0'0'0,"0"0"-1"16,0 0 0-16,0 0 6 16,12 34-1-16,-2 13 114 15,-1 15 0-15,-3 15-1 16,-6 7 0-16,-6 2-8 16,-3 6 0-16,-1 4-20 15,-5-2 0 1,-5-8-31-16,1-10 0 0,4-15-24 15,-1-14-1-15,9-19-24 16,3-19 1-16,4-9-2683 16</inkml:trace>
  <inkml:trace contextRef="#ctx0" brushRef="#br0" timeOffset="63732.6">11837 13003 2840 0,'0'0'0'16,"0"0"40"-16,-5 33 2 16,5 8 12-16,-2 20-1 15,-4 9 96-15,-6 13-1 16,-7 3-84-16,-4-2 1 16,-4-2-14-16,-2-3 1 15,2-3-7-15,6-11 0 16,8-24-12-16,3-14 1 15,4-15-13-15,10-14 2 0,6-10-12 16,11-21 1-16,15-18-9 16,7-4-1-16,3 10-2 15,-4 6 0-15,-3 14-2 16,-5 9-1-16,-5 16-1 16,-10 12-1-16,-3 7 0 15,-12 13 0-15,-8 9 1 16,0 4-1-16,-4 0 1 15,8-6 0-15,8-6-2 16,0-9-1-16,3-9-21 0,1-15 0 16,-12 0-2730-16</inkml:trace>
  <inkml:trace contextRef="#ctx0" brushRef="#br0" timeOffset="64085.46">12447 13487 2487 0,'0'0'0'16,"0"0"4"-16,0 0 0 16,-23-18-5-16,2 12 1 15,-14 6 37-15,-3 10 0 16,-6 15 54-16,5 5 1 16,8 7 16-16,4-2 0 15,8-7-11-15,8-1 1 16,7-4-32-16,0-5 1 0,4-8-23 15,8-6 1-15,3-6-18 16,12-8 0-16,6-11-7 16,2-3 0-16,-2 4-4 15,-6 7 1-15,-2 5-6 16,-5 8 1-16,3 10-1 16,0 13 0-16,0 14-3 15,-3 3 1-15,-1-5-5 16,0-6 1-16,1-11-4 15,-3-4 0-15,-3-7-2 16,0-11 1-16,-10 4-2688 16</inkml:trace>
  <inkml:trace contextRef="#ctx0" brushRef="#br0" timeOffset="64320.71">12765 13120 2763 0,'0'0'0'16,"0"28"18"-16,-4 11 0 16,0 18 3-16,-4 17-1 15,-3-1 129-15,-4 1 0 16,-1 8-63-16,7 2-1 16,1 9-13-16,2-9 1 15,2-14-29-15,2-15 3 16,-2-18-30-16,1-21 3 15,3-16-2707-15</inkml:trace>
  <inkml:trace contextRef="#ctx0" brushRef="#br0" timeOffset="64478.55">12715 13349 2701 0,'0'0'0'0,"0"0"22"16,38-9 1-16,5-3 39 15,3-2 1-15,4-3-31 16,2 1 0-16,-14 4-30 0,-9 4 1 16,-29 8-2208-16</inkml:trace>
  <inkml:trace contextRef="#ctx0" brushRef="#br0" timeOffset="64728.68">11400 13453 2814 0,'0'0'0'16,"0"0"36"-16,27-15 1 15,22-15-16-15,20-1 2 16,12-4-13-16,13-3 0 15,12-3-10-15,5 2 0 16,-5 2-5-16,-2 2 2 0,-104 35-2205 16</inkml:trace>
  <inkml:trace contextRef="#ctx0" brushRef="#br0" timeOffset="65433.92">13535 13567 2688 0,'0'0'0'16,"0"0"11"-1,3 19 1-15,1-1 56 0,0 19 1 16,-4 12 66-16,-4 8 2 16,-3 0-61-16,-1 5-1 15,-4 1-9-15,5-2 0 16,1-6-19-16,4-10 0 16,2-16-23-16,-2-11 1 15,4-7-22-15,0-11 0 16,-2 0-2668-16</inkml:trace>
  <inkml:trace contextRef="#ctx0" brushRef="#br0" timeOffset="65673.95">13565 13600 2437 0,'0'0'0'0,"0"0"9"16,8-23 0-16,0 7-6 15,3-6 2-15,12-5 95 16,2 5 1-16,-1 15 0 15,-5 7 1-15,-4 6-19 16,-3 7 1-16,-5 9-17 16,-14 7 1-16,-11 10-24 15,-9-5 1-15,-13-1-14 16,0-2-1-16,-3-5-11 0,9-5 1 16,9-11-18-16,9-14 1 15,16 4-2526-15</inkml:trace>
  <inkml:trace contextRef="#ctx0" brushRef="#br0" timeOffset="65994.23">13946 13426 2449 0,'0'0'0'16,"0"0"-1"-16,0 0 0 15,0 0 1-15,-15 21 0 16,0-1 43-16,-12 15 0 15,0 6 44-15,2 2-1 16,7-1 22-16,5-5 1 16,5-6-9-16,10-5 0 0,6-7-30 15,5-7 2-15,14-8-21 16,12-12-1-16,13-10-17 16,2-9 0-16,-8-2-6 15,-8-1 0-15,-9-1-9 16,-10 9 1-16,-11 5-6 15,-12-1 0-15,-11-7-2 16,-12-1 0-16,-6 5-3 16,1 7 1-16,3 10-9 15,6 8 1-15,23-4-2694 16</inkml:trace>
  <inkml:trace contextRef="#ctx0" brushRef="#br0" timeOffset="66233.36">14260 13490 2688 0,'0'0'0'0,"0"0"13"0,19 12 0 16,-13-12 19-16,0 4 0 16,-2 2 120-16,-2 6 0 15,2 11-65-15,-8 9 0 16,-2-1-5-16,-2-4 1 15,4-7-23-15,4-6 0 16,0-7-25-16,0-3 1 16,0 0-31-16,4-12 1 15,-4 8-2724-15</inkml:trace>
  <inkml:trace contextRef="#ctx0" brushRef="#br0" timeOffset="66360.38">14231 13283 1042 0,'0'0'0'0,"0"0"-782"15</inkml:trace>
  <inkml:trace contextRef="#ctx0" brushRef="#br0" timeOffset="66668.83">14347 13334 1733 0,'0'0'0'0,"15"29"49"0,-3-7 0 16,7 9 54-16,0 2 0 15,0 5 113-15,-3-1-1 16,-8-4-89-16,-3-4 0 16,-1-5-7-16,0-3 1 15,0-5-15-15,-2-6 2 16,0-4-31-16,2-2 2 16,-1-2-34-16,3-4 2 15,8-4-17-15,5-8 0 16,8-7-9-16,4-3 1 15,-10 8-8-15,-2 5-1 16,-2 5-2-16,-1 4 1 16,-3 2-3-16,-3 2 0 15,-2 2-4-15,-3 2 2 16,-1 1-4-16,0-1 2 0,-4-2-4 16,0-4 0-16,0 4-15 15,0-4 2-15,0 0-2660 16</inkml:trace>
  <inkml:trace contextRef="#ctx0" brushRef="#br0" timeOffset="66903.31">14837 13081 2374 0,'0'0'0'0,"0"0"-11"15,2 22 1-15,6 5 14 0,0 12 1 16,-2 16 92-16,1 2 1 15,3 4 22-15,3-3 1 16,3 3-10-16,3-8 0 16,-4-2-26-16,-3-12-1 15,-4-15-25-15,-8-11 2 16,3-9-51-16,-3-8 1 16,0 4-2509-16</inkml:trace>
  <inkml:trace contextRef="#ctx0" brushRef="#br0" timeOffset="67035.72">14891 13381 2425 0,'0'0'0'16,"0"0"2"-16,0 0 1 15,0 0-2-15,31-10 0 16,-4-4 26-16,4-1 0 0,5-1 1 16,-3 4 2-16,-33 12-1939 15</inkml:trace>
  <inkml:trace contextRef="#ctx0" brushRef="#br0" timeOffset="67345.48">15257 13385 2463 0,'0'0'0'0,"0"0"49"16,0 0 2-16,0 0 36 15,0 0 2-15,-31-8 36 0,6 6 2 16,-2 2-65-16,4 2 0 15,12 4-10-15,3 2 1 16,4-3-10-16,12 3 1 16,3 4-8-16,12 10 1 15,14 7-8-15,0-2 0 16,-5-3-7-16,-5-5 1 16,-11-3-10-16,-9-4 2 15,-3-6-11-15,-4-2 1 16,-4-2-5-16,-3 2 1 15,-17-1-6-15,-10-3 1 16,34 0-2631-16</inkml:trace>
  <inkml:trace contextRef="#ctx0" brushRef="#br0" timeOffset="67614.39">16048 13015 2726 0,'0'0'0'0,"0"0"-1"16,0 0 1-16,10 25 4 16,-14-1-1-16,-6 25 127 0,-3 11 2 15,-9 11-3 1,-1 7 1-16,0-4-7 0,4 1 2 15,7-7-44-15,1-7-1 16,-4-6-36-16,3-10 1 16,8-14-21-16,4-13 0 15,0-18-2874-15</inkml:trace>
  <inkml:trace contextRef="#ctx0" brushRef="#br0" timeOffset="67968.92">16265 13551 2739 0,'0'0'0'15,"0"0"60"-15,0 0 1 16,-25 10-13-16,14-6 2 16,-7 6 36-16,-5 7 0 15,-5 7-43-15,3 5 1 16,9-5 0-16,8-3-1 15,8-7 3-15,4-2 0 0,0-1 0 16,4-7 2-16,0 0-10 16,3-4 1-16,6-8-5 15,6-3 0-15,4-9-6 16,-5-7 2-16,-13-5-11 16,-5-5 1-16,-4 4-10 15,-6 2 1-15,-1 5-6 16,-5 5-1-16,-1 1-4 15,-7 4 0-15,20 16-2822 0</inkml:trace>
  <inkml:trace contextRef="#ctx0" brushRef="#br0" timeOffset="68151.78">15854 13299 2739 0,'0'0'0'16,"0"0"1"-16,21-4 1 16,6-4 13-16,15-6-1 15,10-11 14-15,8 1 0 16,15-1-19-16,2 5 0 16,-77 20-2143-16</inkml:trace>
  <inkml:trace contextRef="#ctx0" brushRef="#br0" timeOffset="71955.17">17230 13492 1004 0,'0'0'0'16,"0"0"50"-16,0 0 1 15,0 0 193-15,0 0 1 0,0 0-75 16,0 0-1-16,0 0-13 16,0 0 1-16,0 0-84 15,0 0 0-15,0 0 2 16,0 0 0-16,-22-3 2 15,-1 16-1-15,-6 7 0 16,2 9 1-16,0 1-7 16,4-1 1-16,4 6-17 15,8 2 1-15,5-5-12 16,4-3 0-16,4-7-14 16,4-7 2-16,1-7-13 15,11-16 0-15,14-15-8 16,7-7 1-16,-6 1-5 0,-5 4 0 15,-4 7-1-15,-3 8-1 16,-4 10 4-16,0 6 1 16,3 14 6-16,-1 13-1 15,0 14 5-15,-2 0 0 16,-5-8-1-16,-2-6 0 16,-3-9-2-16,1-6 0 15,3-15-5-15,5-3 1 16,3-11-9-16,4-19 0 15,-23 30-2631-15</inkml:trace>
  <inkml:trace contextRef="#ctx0" brushRef="#br0" timeOffset="72812.55">18561 13165 2072 0,'0'0'0'0,"0"0"1"15,0 0 0 1,0 0 3-16,0 0-1 0,0 0 117 16,0 0 1-16,0 0 25 15,0 0 0-15,6 63-20 16,-4 6 1-16,-6 1-25 16,-2 1 0-16,0 5-26 0,-1-2 1 15,-3-9-26-15,1-4 1 16,3-4-15-16,-2-16 0 15,4-16-16-15,0-11 1 16,4-10-14-16,0-10 1 16,0-8-6-16,0-17 0 15,-3-20-3-15,-9-8 1 16,0 6-2-16,-5 4 1 16,-4 0-1-16,-6 8 0 15,-8 10 0-15,-1 13 1 16,1 18 0-16,1 8 0 15,-3 10 1-15,-3 9 1 16,1 6 9-16,10 5 2 16,10-3 11-16,7 0 2 15,16-4 1-15,8-1 0 16,9-3-5-16,8-7 2 16,11-10-8-16,10-6 1 15,8-10-15-15,6-4 1 0,-1-2-12 16,1-2 0-16,-64 14-2738 15</inkml:trace>
  <inkml:trace contextRef="#ctx0" brushRef="#br0" timeOffset="73260.31">19033 13418 1834 0,'0'0'0'16,"0"0"0"-1,0 0 0-15,-23-10-1 0,9 10 1 16,-1 0 65-16,-5 4 0 16,-6 18 83-16,-3 5 1 15,-2 4-2-15,2 1 0 16,12-3-23-16,7-3 2 15,6-5-37-15,6-3 0 16,4-5-18-16,4-3 0 16,3-2-11-16,4-4 2 15,-1-6-13-15,7-4 1 16,2-11-11-16,2-1 1 16,-6 0-8-16,-6 9-1 15,-5 5-3-15,0 8 2 0,-1 5-4 16,1 7 2-16,1 9-6 15,1 1 0-15,-2-3-6 16,1-5 1-16,4 2-9 16,1-5 1-16,3-11-8 15,0-8 0-15,1-7-11 16,-1-11 0-16,-19 22-2748 16</inkml:trace>
  <inkml:trace contextRef="#ctx0" brushRef="#br0" timeOffset="73508.92">19510 13044 2550 0,'0'0'0'31,"0"0"-4"-31,-2 18 0 0,-10 13 4 0,-3 20 0 16,0 10 86-16,1 7-1 15,5 7 28-15,1 1 2 16,0 6-11-16,-1-5 0 16,1-5-38-16,0-7 0 15,2-16-25-15,3-18 1 16,3-31-2566-16</inkml:trace>
  <inkml:trace contextRef="#ctx0" brushRef="#br0" timeOffset="73686.56">19423 13363 2651 0,'0'0'0'0,"0"0"62"15,0 0 1-15,0 0 8 16,0 0 0-16,27-10 31 16,-4 6 1-16,16 1-62 15,5 1 2-15,0 0-28 16,-1 2 1-16,-43 0-2445 0</inkml:trace>
  <inkml:trace contextRef="#ctx0" brushRef="#br0" timeOffset="74161.63">19949 13487 2023 0,'0'0'0'16,"0"0"51"-16,0 0 1 15,0 0 46-15,0 0-1 16,0 0 48-16,21-14 1 16,-19 10-47-16,-2 0 1 15,-2 2-17-15,-2 2 0 16,-6 2-4-16,-11 6 1 15,-10 9 1-15,-7 7 0 16,7-1-15-16,6-3 0 16,10-2-13-16,5-1 0 0,6-9-12 15,2-2 1-15,2-2-11 16,4-2 2-16,4 0-7 16,7-4 1-16,12-6-6 15,2 0 0-15,-6-2-9 16,-4 1 2-16,-3 1-3 0,-3 4 0 15,-1 4 0-15,-1 4 2 16,7 2-4-16,5 7 1 16,6 7 0-1,-2 2 1-15,-4-5-1 0,-4-3 1 16,0-6-3-16,2-4 1 16,8-6-4-16,-8-4-1 15,-21 6-2957-15</inkml:trace>
  <inkml:trace contextRef="#ctx0" brushRef="#br0" timeOffset="75377.33">21048 13207 2664 0,'0'0'0'0,"0"0"71"0,0 0 1 16,3 21 52-16,1-7 0 16,0 17-42-16,0 18 1 15,-8 14-50-15,0 5-1 16,-7 3-17-16,-1-3-1 15,1 7-7-15,-3-5 1 16,1-13-6-16,5-12 2 16,12-18-4-16,3-13 0 15,-7-14-2502-15</inkml:trace>
  <inkml:trace contextRef="#ctx0" brushRef="#br0" timeOffset="75742.98">21386 13060 2500 0,'0'0'0'0,"0"0"0"15,-13 29 0-15,1 6 44 16,-5 14-1-16,0 6 59 16,-3 10 1-16,-3 5-32 15,0 5 1-15,2 5 7 16,2-2-1-16,1-3-6 15,3-9 1-15,5-13-14 16,5-18 1-16,3-15-15 0,6-14 1 16,5-10-15-16,16-18 1 15,23-21-10-15,4-4 2 16,2 2-11 0,-6 16 2-16,-3 17-12 0,-11 14 1 15,-7 10-2-15,-4 11 0 16,2 7-2-16,-2-1 1 15,-3-11-1-15,-5-5 0 16,-2-9-1-16,1-4 1 16,-3-4-10-16,5-5 1 15,-16 9-2674-15</inkml:trace>
  <inkml:trace contextRef="#ctx0" brushRef="#br0" timeOffset="76110.62">22069 13457 2324 0,'0'0'0'0,"0"0"1"15,0 0 1-15,-19-21-2 16,4 23 1-16,-10 13 83 16,-4 13 0-16,2 7 33 15,2 4 0-15,6 2-5 16,3 0 0-16,5-9-15 15,5-3 0-15,4 0-18 16,2-9 1-16,6-6-20 16,1-6 1-16,3-6-12 15,7-12 1-15,14-14-11 0,2-5 0 16,-2-4-11-16,-2-1 0 16,-2 5-9-16,-6 9 0 15,-6 16-5-15,-3 8-1 16,-5 6-6-16,1 10 0 15,0 5-5-15,1-1 0 16,1-9-2-16,0-3 0 16,1-4-4-16,8-8-1 15,-19 0-2797-15</inkml:trace>
  <inkml:trace contextRef="#ctx0" brushRef="#br0" timeOffset="76374.39">22504 12999 2613 0,'0'0'0'0,"0"0"6"15,0 0 0-15,0 0 2 16,2 35 0-16,-13 16 178 16,-5 14 1-16,-1 9-72 15,-6 8 1-15,0 5-13 16,5-7 1-16,7-2-23 15,-4-5 0-15,-7-3-35 16,1-11 0-16,4-20-32 16,5-17 0-16,12-22-2815 15</inkml:trace>
  <inkml:trace contextRef="#ctx0" brushRef="#br0" timeOffset="76518.47">22427 13289 2688 0,'0'0'0'15,"0"0"15"-15,20-12 1 16,-1-6-10-16,8-3 2 16,11-5 48-16,5 5 0 15,-1 3-14-15,-2 6-1 16,3 3-1-16,-13 1-1 16,-30 8-2295-16</inkml:trace>
  <inkml:trace contextRef="#ctx0" brushRef="#br0" timeOffset="76790.14">20801 13408 2538 0,'0'0'0'0,"44"-29"0"16,3 7 0-16,14-1 1 0,12-1 0 15,14 1 136-15,5-1 0 16,14 1-26-16,0 1 0 16,-6 5-23-1,0 3-1-15,-100 14-2496 16</inkml:trace>
  <inkml:trace contextRef="#ctx0" brushRef="#br0" timeOffset="77134.55">23284 13359 2763 0,'0'0'0'0,"0"0"37"16,0 0 1-16,-4 26 116 15,2-7 2-15,0 20-51 16,0 5-1-16,-2-11-68 16,2-10 0-16,2-11-11 15,0-4 0-15,0-4-21 16,2-6 0-16,-2 2-2620 0</inkml:trace>
  <inkml:trace contextRef="#ctx0" brushRef="#br0" timeOffset="77267.92">23357 13120 2098 0,'0'0'0'16,"0"0"1"-16,0 0 0 16,0 0-1576-16</inkml:trace>
  <inkml:trace contextRef="#ctx0" brushRef="#br0" timeOffset="77569.42">23761 13179 2148 0,'0'0'0'0,"0"0"2"16,0 0 0-16,-27-6 5 16,0 6-1-16,-10 10 34 15,-1 0-1-15,-10 2 70 16,6 7 0-16,11 3 63 15,10 5 1-15,11-1-48 16,10-3-1-16,10-3-41 16,9 5 2-16,14 1-20 15,5-1 1-15,-1 0-17 16,-7-5 2-16,-7-6-19 0,-7-2 2 16,-12-3-22-16,-10-1 2 15,-9-2-9-15,-7 2 2 16,-16 0-7-16,1-4 0 15,37-4-2670-15</inkml:trace>
  <inkml:trace contextRef="#ctx0" brushRef="#br0" timeOffset="78153.75">24433 13210 2437 0,'0'0'0'0,"0"0"26"15,0 0 1-15,0 0 40 16,-25-3 1-16,9 8 58 15,-3 11 0-15,0 8-56 16,3 3 1-16,9-2-14 16,5-1 2-16,4-3-9 15,3 1 1-15,7-2-11 16,5-7 1-16,8-1-21 16,0-4 1-16,-4-4-15 15,-1-6 0 1,-5-4-6-16,-1-6 2 0,-3-7-2 15,-1-13 0-15,-3-11-2 0,-3-8 2 16,-2 2 0-16,0 0 0 16,4-3 3-16,3-1-1 15,7-2 9-15,3 10 1 16,2 8 20-16,2 11 0 16,-3 14 13-16,-3 10 0 15,2 6-2-15,2 10 1 16,2 13 1-16,-1 13-1 15,-11 7-5-15,-5 7-1 16,-6 7-5-16,-4 4 1 16,2 13-9-16,-2 0 1 15,0 5-8-15,-7 1-1 16,-10-6-9-16,-4-5 0 16,-2-1-8-16,-6-9 0 0,33-63-2980 15</inkml:trace>
  <inkml:trace contextRef="#ctx0" brushRef="#br0" timeOffset="78319.66">24508 13569 2751 0,'0'0'0'0,"44"-30"25"16,-4 9-1-16,10-3-13 0,6 3 0 15,0 5-8-15,-2 4 1 16,2 3-9-16,-2-7 1 15,-54 16-2112-15</inkml:trace>
  <inkml:trace contextRef="#ctx0" brushRef="#br0" timeOffset="79499.42">6484 14773 2625 0,'0'0'114'16,"0"0"0"-16,0 0 76 15,0 0 1-15,3 22-107 16,-6-3 0-16,-1 26-45 16,0 10 1-16,-4 2-20 15,-3 0 0-15,-1 5-7 16,-3 5 1-16,-5 3-11 15,1 1 1-15,0-6-4 16,-4-14 0-16,0-10-23 0,2-14 2 16,21-27-2613-16</inkml:trace>
  <inkml:trace contextRef="#ctx0" brushRef="#br0" timeOffset="79664.63">6174 15055 2261 0,'0'0'0'16,"0"0"-13"-16,23-10 1 16,-4-1-8-16,16-7 1 15,7-2 31-15,0 5 0 16,-1 5 25-16,-7 0 2 16,-3 2 20-16,-8 4 2 15,-23 4-1875-15</inkml:trace>
  <inkml:trace contextRef="#ctx0" brushRef="#br0" timeOffset="80087.52">6659 14914 1658 0,'0'0'0'0,"0"0"10"15,0 0 0-15,0 0 57 16,0 0-1-16,0 0 90 16,0 0 1-16,-12 37-45 15,4 3 1-15,1 8-11 16,3 1 2-16,8-7-17 0,0-5 2 15,7-2-24-15,5-4 1 16,3-9-11-16,2-12 0 16,2-8-1-16,6-16 0 15,8-21-19 1,1-6 1-16,-3-4-15 0,-5 1 0 16,-3 5-6-16,-4 10-1 15,-5 13-6-15,-7 10 1 16,-3 10 1-16,-4 20 2 15,-8 31 0-15,-8 15 0 16,-11 14-1-16,-7 10 2 16,-11 8 4-16,-1 10 1 15,0 3 2-15,-5 1 1 16,3 1-1-16,2-3 2 16,-4-2-17-16,3-18 1 15,5-16-6-15,9-21 1 16,6-22-2-16,4-17 0 0,11-24-23 15,8-28 2-15,0 34-2522 16</inkml:trace>
  <inkml:trace contextRef="#ctx0" brushRef="#br0" timeOffset="80637.11">7334 14660 2538 0,'0'0'0'16,"0"0"12"-16,0 0 1 16,0 0 25-16,0 0 1 15,0 0 104-15,-4 47-1 16,-3 15-56-16,-5 15 2 15,-5 17-12-15,-1 9 2 16,3 11-13-16,4-2 1 16,-1-5-19-16,0-5 1 15,-3-4-18-15,0-14-1 16,-1-9-15-16,1-21 2 16,-2-18-15-16,3-17 1 15,6-13-5-15,3-25 0 16,1-30-47-16,6-14 2 15,9-19-59-15,5-6 1 0,-1-4-45 16,8 2 2-16,-4 1 33 16,4 11 0-16,4 15 77 15,0 9 1-15,2 12 31 16,-4 13 1-16,0 9 8 16,-6 9 1-16,1 9 20 15,-1 4 2-15,-4 8 33 16,-3 11 1-16,-16 8 11 15,-11 11 2-15,-12 1-8 0,-12 2 1 16,-9 4-17-16,2-6 1 16,11-12-13-16,8-9 0 15,12-10-13-15,7-6 1 16,8-4-2492-16</inkml:trace>
  <inkml:trace contextRef="#ctx0" brushRef="#br0" timeOffset="81173.39">8077 15212 2023 0,'0'0'0'15,"0"0"4"-15,0 0 2 16,0 0 43-16,0 0 2 16,0 0-23-16,0 0 1 15,0 0-26-15,0 0 2 16,0 0-1655-16</inkml:trace>
  <inkml:trace contextRef="#ctx0" brushRef="#br0" timeOffset="81651.86">7561 15096 2386 0,'0'0'0'16,"20"6"-3"-16,3-2 0 16,7-8-4-16,9-2 0 15,-1 0 52-15,-1-1 0 16,1-7 82-16,-3-4 0 15,-4 1-6-15,-4-5 1 16,-8-5-29-16,-2-3 0 16,-5 1-24-16,-4 1-1 15,-6 11-21-15,-4 3 2 16,-4 10-15-16,-11 10 2 16,-12 14-8-16,-6 13 0 15,4 8-4-15,4 8 1 16,4 4-6-16,8-6 0 15,1 0-1-15,10-4 1 16,12-4-3-16,9-6-1 0,10-9-3 16,12-12 0-16,11-10-3 15,8-6 0-15,1-6-4 16,-5-10 1-16,-10-7-7 16,-5-2 0-16,-39 29-2778 15</inkml:trace>
  <inkml:trace contextRef="#ctx0" brushRef="#br0" timeOffset="82381.78">9003 14863 2412 0,'0'0'0'16,"0"0"0"-16,0 0 1 16,-4 22 13-16,4-3-1 15,-8 17 101-15,0 7-1 16,1 6-6-16,-1-2-1 15,0-4 8-15,1-4-1 16,3 0-35-16,0-8 2 16,0-9-25-16,-2-8 0 15,4-8-36-15,2-6 0 16,0 0-2580-16</inkml:trace>
  <inkml:trace contextRef="#ctx0" brushRef="#br0" timeOffset="82516.7">9037 14716 1784 0,'0'0'0'0,"0"0"0"16,0 0 1-16,0 0-1341 16</inkml:trace>
  <inkml:trace contextRef="#ctx0" brushRef="#br0" timeOffset="82869.61">9216 14996 2500 0,'0'0'0'16,"8"24"1"-16,-4-6 1 16,0 5-5-16,-4-1 0 15,0 1 16-15,0-3-1 16,-4-5 7-16,4-5 0 15,-4-2 24-15,4-4 0 16,0-2 30-16,0-2 0 16,8-8-3-16,7-14 1 15,12-21-16-15,8-4 0 0,1 4-15 16,-5 12 1 0,4 4-13-16,-5 11 0 0,-6 10-12 15,-3 10 0-15,0 8-2 16,-6 5-1-16,-7 9-6 15,-8 9 0-15,-10 4-5 16,-5 0 1-16,-2-9-2 16,1-9 2-16,7-5-4 15,3-6-1-15,6-10-2443 16</inkml:trace>
  <inkml:trace contextRef="#ctx0" brushRef="#br0" timeOffset="83107.82">9872 14558 2777 0,'-1'19'0'16,"-1"22"0"-16,-2 12 1 15,-4 6-2-15,0 6 1 16,-7 5 36-16,3 3 0 15,5-5 5-15,3-5 2 16,-4-12 1-16,1-8 1 16,-1-10-23-16,0-9 0 15,8-24-2322-15</inkml:trace>
  <inkml:trace contextRef="#ctx0" brushRef="#br0" timeOffset="83259.17">9799 14759 2400 0,'0'0'0'0,"39"-33"3"15,-6 10 1-15,3 1-4 16,-3 8 0-16,-33 14-1806 0</inkml:trace>
  <inkml:trace contextRef="#ctx0" brushRef="#br0" timeOffset="83409.47">10057 15224 2400 0,'0'0'0'16,"0"0"-23"-16,0 0 1 16,21-57-81-16,-13-14-1 15,-8 71-1508-15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3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11448,'0'0'0,"30"-24"-1944,-12 15 1928,-3 4 48,-4 5 8,-1-3 40,-2-2 8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3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45 136 12760,'-8'3'0,"-7"2"80,3 0 0,4 0 728,7-3 16,1 1 56,4-3 0,6-3-353,12-4 1,21-8-184,11-11-8,2-5-304,-1-1-8,-14 7-264,-6 6-8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8:3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 8640,'0'0'2904,"-25"-18"-2776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6T15:42:41.9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1303 4543 1608 0,'0'0'0'16,"-4"-29"51"-16,4 5 1 15,-4-1 108-15,1-5 2 0,-1 7-22 16,-4-2 2-16,-7-5-55 16,-8 3 2-16,-4 3-28 15,-4 3 2-15,2-3-9 16,2 3 1-16,-4 5 2 16,-3-2 1-16,-5 3-4 15,-1-5 0-15,-7 2-6 16,1 7-1-16,0 3-11 15,0 4 0-15,-2 4-2 16,-2 4 1-16,7 4-7 16,5 7 1-16,-2 11-4 15,5 5 1-15,4 12 1 0,8 12 1 16,8 20-3-16,-1 11-1 16,5 8-4-16,-1 13 1 15,1 27-7-15,-1 3 2 16,0 6-4-16,5 11 2 15,5 5 0-15,2 5 2 16,2 13 0-16,4 1-1 16,3 12 0-16,-5 6 0 15,0 3-2-15,0 7 1 16,3-2-2-16,-7-3 0 16,-3-1 2-16,-9 2-1 15,-13 5 0-15,-2 15-1 16,-4 7-1-16,8 4 1 15,8 0 1-15,3 12 0 16,5 9 3-16,7 9 0 0,7 9 1 16,5 8-1-16,3-8 2 15,4 0 0-15,1 2 0 16,3-1 0-16,-4-1 0 16,2-2 0-16,-5 0 2 15,-9-1 0-15,-11-15 2 16,-3-9 0-16,-1-8 2 15,-2-8 1-15,7-4-1 16,6 0 2-16,11 1-22 0,-3-9-4 16,-3-19 0-16,-4-4 0 15,4-10 0-15,3-8 0 16,5-12 0-16,-1-11 0 16,4-8 0-16,0-14 0 15,1-5 0-15,-5-7 0 16,1-7 0-16,1-3 0 15,-2-11 0-15,1-10 0 16,7-7 0-16,0-11 0 16,4-11 0-16,7-8 0 15,5-10 0-15,5-4 0 16,18 2 0-16,11 0 0 16,13 5 0-16,7-7 0 15,9-12 0-15,2-19 0 16,-2-29 0-16,-10-50 0 15,-92 73-2994-15</inkml:trace>
  <inkml:trace contextRef="#ctx0" brushRef="#br0" timeOffset="23424.12">4528 13678 1470 0,'0'0'0'15,"0"0"42"-15,0 0 2 16,0 0 49-16,0 0 0 0,0 0 33 16,0 0 0-16,0 0-24 15,0 0 1-15,-3-21-46 16,-1 19 2-16,4 0-2 16,-4 0 0-16,4 0-10 15,-4 2 1-15,-4 4 1 16,1 2 0-16,-1 2-2 15,4-2 0-15,0-2-9 16,0-3 2-16,4 3-5 16,-3-4-1-16,3 4-2 15,0 2-1-15,0 4-5 0,0 8 1 16,0 7-1-16,0 2 1 16,-4 1-4-1,0 1 1-15,0 1-3 0,4-3 2 16,-4-1-5-16,4-5-1 15,-4 3-3-15,0-3-1 16,4-1-1-16,-3 1 0 16,3 1-3-16,3-5 0 15,-3-3-3-15,0-4 0 16,0-4-1-16,0-2-1 16,4 0-2-16,4 0 2 15,11-1-2-15,16-3 0 16,17-7-1-16,2-1 2 15,0 2-2-15,-4 2 1 16,2 0 0-16,-6 0 1 16,4 2 2-16,-4 6 2 0,-4 6 3 15,6 4 1-15,6-5 4 16,0 3 1-16,-2 0-2 16,2 0 2-16,-4-1 0 15,4 1-1-15,-2 0 0 16,2-2-1-16,7-2-1 15,1-1 0-15,-6 5-5 16,2-2 1-16,-1-6-2 16,3-4 0-16,1-2-3 15,1-2 2-15,-2 0-2 0,5 2 1 16,4 0-3-16,3-2 1 16,-11-4-2-16,1 2 2 15,-4 5-2-15,-3-3 0 16,-1 0 0-16,-2-2 1 15,6-2 2-15,-4-2 0 16,-4 0 2-16,-12 3 0 16,-9-3 3-16,-6 4 0 15,-11 2 5-15,-1 2-1 16,1 0 2-16,-4-2 1 16,3 0-2-16,-3-2 1 15,3-1-1-15,1-3 2 16,7-8-2-16,-3-3 0 15,-9-5 1-15,1-5-1 16,-2-6 0-16,0-8-1 16,1-8 1-16,5-22 0 0,-12 75-2851 15</inkml:trace>
  <inkml:trace contextRef="#ctx0" brushRef="#br0" timeOffset="26977.6">13304 12102 2386 0,'0'0'0'0,"0"0"156"15,0 0 1-15,0 0 103 0,0 0-1 16,0 0-121-16,0 0 0 16,0 0-74-16,0 0 1 15,-25-20-26-15,-12 24 2 16,-17 4-14-16,-3 8 1 16,-5 5-6-16,6-3 2 15,6 2-11-15,4 3 2 16,11 7-7-16,14 1 1 15,10-2-6-15,12 1 1 16,13 1-2-16,7 2-1 16,18 1-1-16,3 3 1 15,4-6-1-15,8 0 0 16,6 1 0-16,1-9 0 16,5 3 0-16,-7-7 0 15,-9 11 0-15,-15 3 0 16,-20 8 1-16,-18 2 0 15,-21 2 4-15,-10 4 0 16,-16 2 3-16,-2-2 1 0,-2-4 4 16,4-14 2-16,0-5 1 15,6-9-1-15,-1-11-3 16,9-10-1-16,9-11-11 16,8-9 1-16,19 24-2980 15</inkml:trace>
  <inkml:trace contextRef="#ctx0" brushRef="#br0" timeOffset="27478.1">13500 12249 1821 0,'0'0'0'16,"15"-31"46"-16,-3 5 1 15,-4-3-16-15,-5 7 1 16,-3 9-14-16,4 3 1 16,4 2 62-16,0 2-1 15,7-2 90-15,10-2-1 16,14 3 19-16,5-5-1 16,4 0-40-16,-2 0 0 15,-3 3-34-15,-7-3 2 16,1 0-35-16,-5 2 0 15,-5 2-43-15,-11 1 1 0,-1-1-24 16,-7 4 1-16,-1 2-16 16,-3 0 1-16,-4 2-32 15,-5 2 2-15,-5 2-53 16,-9 2 0-16,-4 5-9 16,0-1 1-16,3-6 26 15,7 2 0-15,5 4 43 16,2 9 2-16,1 11 20 15,-1 11 0-15,2 10 20 0,6 8 1 16,2 7 46-16,3 12 1 16,3 11 28-16,5 3-1 15,9-4-19-15,2-6 1 16,-6-17-32-16,-1-14 1 16,-8-12-23-16,-1-14 1 15,-10-25-2836-15</inkml:trace>
  <inkml:trace contextRef="#ctx0" brushRef="#br0" timeOffset="27882.98">14312 11895 3002 0,'0'0'0'0,"0"0"95"16,4 29 0-16,11-6 71 15,8 15 1-15,8 11-58 16,2 13 1-16,-4 11-57 15,-10 1 0-15,-4 6-8 16,3-1 1-16,-3-15-8 0,1-7 0 16,3-14-4-1,0-13 0-15,4-19-24 0,10-13-10 16,13-9 0-16,8-13 0 16,6-9 0-16,11-4 0 15,12-8 0-15,-8 3 0 16,-8 13 0-16,-11-6 0 15,-56 35-3024-15</inkml:trace>
  <inkml:trace contextRef="#ctx0" brushRef="#br0" timeOffset="28429.2">13502 13195 2374 0,'0'0'0'16,"0"0"48"-16,-15 29 1 15,13-13 20-15,5-2 1 16,5-7 39-16,19-9 1 15,27-9-31-15,19-9 1 16,18-7 33-16,11-3 1 16,25-3-13-16,5-6 0 15,-1 0-5-15,2-2 2 16,-14-1-33-16,-1-5 1 16,-12 2-19-16,-10 4 1 15,-10 4-15-15,-9 8-1 16,-25 5-14-16,-17 9 2 15,-22 7-22-15,-26 14 1 16,13-6-2952-16</inkml:trace>
  <inkml:trace contextRef="#ctx0" brushRef="#br0" timeOffset="28647.97">13748 13389 2990 0,'19'-14'0'0,"33"-17"-16"0,18-11 2 15,18-3 14-15,7 4 0 16,5 8 86-16,13 2 1 16,14 1 41-16,14 1 0 15,11-2 22-15,-6-5 1 16,-2-3-55-16,-7-8-1 15,-10-4-61-15,-14-11-1 16,-113 62-2995-16</inkml:trace>
  <inkml:trace contextRef="#ctx0" brushRef="#br0" timeOffset="96137.17">1665 5916 213 0,'0'0'0'15,"0"0"-161"-15</inkml:trace>
  <inkml:trace contextRef="#ctx0" brushRef="#br0" timeOffset="96751.18">1638 5920 665 0,'0'0'0'16,"0"0"101"-16,0 0 0 16,0 0 67-16,0 0 2 15,0 0-41-15,0 0 0 16,0 0-64-16,0 0 1 15,0 0-25-15,0 0 0 16,0 0-8-16,0 0 0 16,0 0-6-16,0 0 0 15,0 0 1-15,35 6 1 16,-20-10 2-16,4 0 0 0,-3 0-2 16,-1 0 2-16,4 0 20 15,2 2 2-15,6 2 4 16,0 0 2-16,-4-4-6 15,1 4 2-15,2 0 7 16,1 0 1-16,-4-4-5 16,1 4 1-16,1 4-11 15,-2 0 1-15,4-4-5 0,0 2 0 16,-4 0-5-16,0 0 1 16,0 0-2-16,6-2 0 15,5-4-5-15,-3 2 1 16,0 6-3-16,0-2 1 15,0-2-9-15,3 0 2 16,7 0-1-16,-3-4 0 16,-3 0-2-16,-5-4 0 15,1 4-4-15,-2-3 1 16,10-5-1-16,-1 0 0 16,8 2-1-16,0-5 1 15,-3-5-4-15,1 6 2 16,2 3 2-16,-3 3 0 15,-3 2 0-15,-1 0 1 16,-9 0-3-16,1 2-1 16,0 0 1-16,0 0 1 15,5 4 0-15,3-4 0 0,-12 1 0 16,-8 3-1-16,-8-4-1 16,-3 4 1-16,4-4-6 15,-5 2 0-15,5-2-6 16,-8-4 2-16,-4 8-2676 15</inkml:trace>
  <inkml:trace contextRef="#ctx0" brushRef="#br0" timeOffset="111918.95">8191 5990 1746 0,'0'0'0'0,"0"0"57"16,0 0 0-16,0 0 71 15,0 0 1-15,0 0-5 16,0 0 0-16,0 0-53 15,0 0 1-15,0 0-33 0,0 0 0 16,11 26-7-16,5-22-1 16,10 0 6-16,17-4 0 15,7-4 2-15,2 0 1 16,2-6-6-16,-2 2 2 16,1 0 0-16,1 0 0 15,-7-3-3-15,-3-3-1 16,-4 2-7-16,-3 4 1 15,1 1-18-15,-7 3 1 16,-8-4-9-16,-11 2 0 16,-12 6-2309-16</inkml:trace>
  <inkml:trace contextRef="#ctx0" brushRef="#br0" timeOffset="112234.12">8373 6170 2550 0,'0'0'0'0,"20"-3"-21"16,3-5 1-16,15 4 20 0,6-6 0 16,10 2 13-16,4 0 1 15,0 1 29-15,-2-9 1 16,1-2-2-16,1-9 0 16,0 1-29-16,-2-7-1 15,-56 33-2062-15</inkml:trace>
  <inkml:trace contextRef="#ctx0" brushRef="#br0" timeOffset="121484.89">10246 8612 1897 0,'0'0'0'0,"0"0"117"15,0 0 1-15,0 0 75 16,0 0 1-16,0 0-80 16,0 0 1-16,19-3-60 15,-9 12 0-15,5 15-17 0,8 3 0 16,8 3-9-16,15-19 0 15,16-15-4-15,13-19 0 16,17-18 14-16,8-24 0 16,18-23 14-16,7-14 0 15,11-15-2-15,20-18 1 16,10-8-9-16,-10-6-1 16,-156 149-2604-16</inkml:trace>
  <inkml:trace contextRef="#ctx0" brushRef="#br0" timeOffset="147491.74">14397 8853 3053 0,'0'0'0'16,"0"0"185"-16,0 0 1 15,25-13 23-15,-10 11 1 0,3 4-107 16,-5 9 0-16,-1 17-67 16,-5 17-26-16,-3 25-10 15,-6 15 0-15,-2 12 0 16,-1 7 0-16,-3 12 0 15,4-3 0-15,6-1 0 16,0-8 0-16,0-8 0 16,0-8 0-16,2-14 0 15,3-17 0-15,5-12 0 0,3-16 0 16,-3-17 0-16,3-18 0 16,12-15 0-16,4-20 0 15,-31 41-3044-15</inkml:trace>
  <inkml:trace contextRef="#ctx0" brushRef="#br0" timeOffset="147726.01">14941 9329 2575 0,'0'0'0'15,"0"0"-1"-15,31 30 0 16,4 5 1-16,11 2 0 15,6 8 73-15,2 0 1 16,-2 0 17-16,2 0-1 16,0-12 5-16,-4-5-1 0,-4-3-32 15,2-15 1-15,-6-10-36 16,-7-6 1-16,-12-6-25 16,-11-15 0-16,-12 27-2460 15</inkml:trace>
  <inkml:trace contextRef="#ctx0" brushRef="#br0" timeOffset="147997.69">15576 9284 2751 0,'0'0'0'15,"-13"37"0"-15,-6-11 0 16,-12 1 9-16,-8 5 0 15,-7 5 15-15,0 6 0 16,2 2 36-16,1 2-1 16,3 0 22-16,3-2 1 15,9-8 20-15,8-2 1 16,9-5-24-16,7-7 1 16,0-13-38-16,12-16 2 15,-8 6-2707-15</inkml:trace>
  <inkml:trace contextRef="#ctx0" brushRef="#br0" timeOffset="148223.23">15929 9527 2299 0,'23'-6'0'0,"23"-6"0"16,10-1 0-16,9-3 0 16,-7 0 1-16,-8-3 8 15,-2 5 0-15,2 6-5 16,-6 4 2-16,-7-9-1 0,-8-3-1 16,-29 16-1758-16</inkml:trace>
  <inkml:trace contextRef="#ctx0" brushRef="#br0" timeOffset="148443.18">16287 9272 2601 0,'0'0'0'16,"7"30"31"-16,1-3 1 15,0 3 42-15,-8 9 1 16,-4 6 123-16,-4 6 2 15,0 0-115-15,5-4 2 16,3-6-19-16,0-6 2 16,-4-10-27-16,4-9 0 15,-4-10-30-15,8-6 0 0,-4 0-2739 16</inkml:trace>
  <inkml:trace contextRef="#ctx0" brushRef="#br0" timeOffset="148678.62">16829 9194 2889 0,'0'0'0'0,"0"26"2"16,2-3 1-16,6 10 52 0,-2 5 0 15,-8 5 58-15,-2-2 1 16,2-8-56-16,2-4-1 15,0-5-25-15,-2-8 1 16,2-7-20-16,0-13 2 16,0 4-2595-16</inkml:trace>
  <inkml:trace contextRef="#ctx0" brushRef="#br0" timeOffset="149542.01">17145 9104 2739 0,'0'0'0'16,"0"0"27"-16,0 0 0 16,17 14-8-16,-11-10 0 15,-2 1 76-15,-2 5 1 16,0 2-45-16,0-2 1 16,-1-2-8-16,3-2 0 15,6-3-3-15,9-5 0 0,10-7-6 16,8-7 1-16,1-4-8 15,1 5 1-15,-11 5 7 16,-4 10 0-16,-5 10 3 16,-6 17 1-16,-3 14-2 15,-6 20 1-15,-8 13-4 16,-4 13 0-16,-1 7-6 16,-7 3 0-16,-7 1-4 15,-4 4 1-15,4 2-4 16,0 2 0-16,4-4-4 0,-4-16 1 15,-6-22-8-15,-2-26-1 16,0-29 0-16,2-30 1 16,4-34 1-16,6-25 2 15,11-36 0-15,12-13 1 16,15-4 1-16,10 4-1 16,8 21 0-16,11 20 0 15,10 29-10-15,-6 10 1 16,-4 10-7-16,0 6 1 15,2 11-18-15,-4 0 1 16,-46 22-3016-16</inkml:trace>
  <inkml:trace contextRef="#ctx0" brushRef="#br0" timeOffset="149826.87">17743 8511 2915 0,'0'0'0'0,"8"19"17"16,2 13 0-16,3 20 76 16,1 21 0-16,-1 17 24 15,-1 16 0-15,-5 21-48 0,-1 8 0 16,0 4-8-16,2-4 1 15,3-13-7-15,1-15 0 16,1-13-15-16,-1-17 1 16,-5-30-16-16,1-18 1 15,-8-15-25-15,8-30 2 16,-8 16-2911-16</inkml:trace>
  <inkml:trace contextRef="#ctx0" brushRef="#br0" timeOffset="150096.15">18415 9080 2601 0,'0'0'0'0,"23"0"-5"16,2-1 2-16,17-9-21 16,1 0 1-16,1-6 34 15,-4 5 1-15,-11 7 7 16,-6 4 2-16,-11 0 3 16,-8 0 2-16,-4 0-2021 15</inkml:trace>
  <inkml:trace contextRef="#ctx0" brushRef="#br0" timeOffset="150243.84">18461 9243 2287 0,'0'0'0'0,"0"0"5"0,21 8 1 15,-1-8 11-15,12-4-1 16,16 0 84-16,6-4 0 16,2-2-19-16,-4 5 1 15,-6-5-13-15,-2-2 2 16,-44 12-2197-16</inkml:trace>
  <inkml:trace contextRef="#ctx0" brushRef="#br0" timeOffset="150816.87">19560 8961 2726 0,'6'20'0'0,"11"31"0"16,6 17 2-16,4 14-4 16,8 6 2-16,-1 4 15 15,3-3 0-15,-4-5 35 16,-4-12 2-16,-8-23 58 15,-6-16 1-15,-3-15-2 0,-7-16 1 16,3-14-24-16,0-25 0 16,-4-39-16-16,-4-24 0 15,0-18-18-15,0-13 1 16,3-12-15-16,5-2 0 16,4 8-11-16,3 6 1 15,4 21-10-15,6 18 1 16,6 28-4-16,4 11 1 15,7 12-4-15,12 7 0 16,11 11 2-16,22 7-1 16,29 10 2-16,20 6 0 15,32 2-2-15,14 0 0 16,36-4 0-16,30 0-1 16,22 2 2-16,7-4-1 15,-8 1-3-15,-15-1 1 0,-17-4-10 16,-27-4-1-16,-24-2 0 15,-28-1 0 1,-29-3 0-16,-31 6 0 16,-25 1 0-16,-27-7-5 15,-46 18-3063-15</inkml:trace>
  <inkml:trace contextRef="#ctx0" brushRef="#br0" timeOffset="151200.29">20439 8761 3078 0,'0'0'0'16,"0"0"5"-16,0 0 2 16,0 0 40-16,18 32 1 15,1 13 87-15,0 8 1 16,4 9-70-16,4 3 0 0,8-1-7 15,5 7-1-15,10-4-11 16,-5-11 1-16,-5-17-24 16,-7-13 1-16,-12-22-23 15,-6-12 0-15,-15 8-2893 16</inkml:trace>
  <inkml:trace contextRef="#ctx0" brushRef="#br0" timeOffset="151414.96">20682 8875 2903 0,'0'0'0'0,"-27"19"10"0,0 7 1 16,-10 3-3-16,-7 8 0 16,-6 7 39-16,-2 5 1 15,0 1 14-15,4 3-1 16,2-4-13-16,9 0-1 15,9-8-14-15,12-9 1 16,8-19-25-16,12-13 0 16,-4 0-2514-16</inkml:trace>
  <inkml:trace contextRef="#ctx0" brushRef="#br0" timeOffset="151774.44">20730 8614 2688 0,'0'0'0'0,"0"0"-3"16,25-9 1-16,-2 1 6 16,4 4 2-16,-2 12 62 15,-2 0 2-15,-4 5 39 16,-7 7 1-16,-8 13 15 15,-4 8 2-15,-8 4-29 16,-3-2 0-16,-13-7-26 16,-1-1 0-16,2-6-21 0,4-1 0 15,11-11-20-15,10-5-1 16,8-4-11-16,13-2 1 16,17-2-4-16,10-4 0 15,6-4-9-15,2-2 1 16,-4-6-10-16,-2-7 0 15,-4 1-21-15,0-4 2 16,-48 22-2862-16</inkml:trace>
  <inkml:trace contextRef="#ctx0" brushRef="#br0" timeOffset="152022.16">21138 9176 2726 0,'0'0'0'0,"0"0"7"16,35 6 1-16,1-12 37 15,12-3 0-15,10-1 83 16,4-2 1-16,1-4-56 16,-3 1 1-16,-4-7-44 15,-6 1 0-15,-2 1-15 16,-12-1 1-16,-9-7-13 15,-11 1 0-15,-16 27-2503 16</inkml:trace>
  <inkml:trace contextRef="#ctx0" brushRef="#br0" timeOffset="152264.91">21423 8859 2500 0,'0'0'0'15,"0"0"2"-15,0 0 0 16,-16 26-2-16,9 1 0 16,1 14 146-16,2 8 0 15,0 0-2-15,2 0-1 16,0-8-25-16,0-8 1 16,2-5-27-16,2-12 1 15,2-3-52-15,0-5-1 16,-4-8-2730-16</inkml:trace>
  <inkml:trace contextRef="#ctx0" brushRef="#br0" timeOffset="152708.97">21971 8885 2664 0,'0'0'0'0,"0"0"47"16,0 0 1-16,0 0 41 0,0 0 0 15,-4 35 65-15,4 2 0 16,6 8-87-16,6 0 2 16,1-10-12-16,5-5 0 15,1-16-7-15,4-7 0 16,0-7-13-16,6-9 0 15,2-15-10-15,1-9 0 16,1-12-14-16,-2-2 2 16,0 2-7-16,-10 9 0 15,-4 13-5-15,-5 9 0 16,-9 12 1-16,-4 22-1 16,-5 21 2-16,-8 20-1 15,-5 17 2-15,-6 16-1 16,-4 4 3-16,-7 8 0 15,-9 9 0-15,-3-1 1 16,0-3 0-16,-6-5 0 16,8-24-6-16,4-11 2 0,5-22-5 15,3-22 1-15,14-19-7 16,7-27 2-16,13 19-2885 16</inkml:trace>
  <inkml:trace contextRef="#ctx0" brushRef="#br0" timeOffset="153095.07">22481 8650 2664 0,'0'0'0'16,"0"0"0"-16,25-16 1 15,-11 12-4-15,1 2 2 16,4 2 83-16,4 6 1 16,4 14 33-16,-7 5 1 15,-15 8 8-15,-12 6 2 16,-13 7-24-16,-5-1 2 15,0-2-33-15,4-8-1 16,8-10-17-16,7-1 0 16,8-10-12-16,17-7-1 0,25-3-9 15,24-10 0-15,20-13-11 16,22-12 1-16,15-13-13 16,23-8 1-16,-148 52-2995 15</inkml:trace>
  <inkml:trace contextRef="#ctx0" brushRef="#br0" timeOffset="-13840.46">9120 5487 1419 0,'0'0'0'16,"0"0"62"-16,0 0 1 16,0 0 93-16,0 0 1 15,-21-16-32-15,15 3 1 16,-4-11-48-16,-3-13-1 16,0-4-24-16,-7-2 1 15,-3 9-13-15,0 5 1 16,-4 0 2-16,-2 1 1 15,-7-1 18-15,-9 2 1 16,-1 5 4-16,-11 6 0 16,-3 3-13-16,-6 5 0 15,-7 4-8-15,-2 8 0 16,2 6-12-16,-8 9 1 16,-1 5-5-16,-3 9 1 15,-2 4-9-15,6 8 2 16,3 8-6-16,8 8 0 0,13 9-5 15,5 5-1 1,17 5-2-16,16-2 2 0,15 5-3 16,19-7 1-16,18-6-3 15,17-3 1-15,12-6-1 16,17-16 1-16,21-14-4 16,7-9 1-16,15-11-2 15,7-7 1-15,-6-15 2 16,6-19 0-16,-8-11 0 0,-10-8 0 15,-9-12 6-15,-13-3 1 16,-14 1 6-16,-10 2 0 16,-22 1 4-16,-12 7-1 15,-24 2 9-15,-14 2-1 16,-24-4 3-16,-27 8 0 16,-25 6-3-16,-17 13 2 15,-21 5-3-15,-12 5 1 16,-13-5-21-16,-6 1 2 15,0 4-12-15,-8-9 1 16,160 25-2834-16</inkml:trace>
  <inkml:trace contextRef="#ctx0" brushRef="#br0" timeOffset="-12532.43">9101 5328 1871 0,'0'0'0'16,"0"0"93"-16,0 0 2 16,0 0 34-16,0 0 0 15,0 0-30-15,0 0 0 16,0 0-13-16,25-5-1 16,19-5-50-16,14-8 1 15,7-9-15-15,10 1 0 16,10-3 18-16,5-4-1 15,3-3 16-15,-3 3 1 16,-1 0 1-16,-5 5 1 16,-5 7-28-16,-9-3 1 0,-11-1-14 15,-5 1 0-15,-15 3-16 16,-12 1 0-16,-27 20-2393 16</inkml:trace>
  <inkml:trace contextRef="#ctx0" brushRef="#br0" timeOffset="-12284.66">10067 4725 2211 0,'0'0'0'0,"0"0"19"0,0 0 0 15,0 0 48-15,0 0 0 16,23 22 15-16,6-7 1 16,17 15-15-16,4-1 1 15,-2-5 8-15,-4-9 1 16,-7 7-11-16,-10-4 0 15,-8 1-16-15,-15 1-1 16,-8 5-6-16,-11 7 0 16,-12 5-14-16,-14 4 1 15,-11 4-11-15,-11 4 0 16,-16 6-5-16,-6 1-1 16,85-56-2485-16</inkml:trace>
  <inkml:trace contextRef="#ctx0" brushRef="#br0" timeOffset="-11042.51">10950 4349 1796 0,'0'0'0'0,"0"0"9"16,0 0 0-16,0 0 39 16,0 0 2-16,19 26 17 15,-3-11 0-15,3 11-23 0,0 3 0 16,1 7-8-16,-7 5 1 16,-5 0 17-16,-4-4 0 15,-3-6 7-15,-1-1 2 16,0-13 4-16,-1 3 2 15,-1-8-15-15,-2-5 1 16,2-3-13-16,2-8 2 16,0-7-8-16,2-23 1 15,7-18-11-15,9-13 1 16,5-2-2-16,6 14 0 16,9 5-4-16,1 6-1 15,-3 7-1-15,-1 10 0 16,3 13-3-16,-3 8 0 15,-8 12-1-15,-4 15 0 16,-4 15-1-16,-3 7 1 16,-9 4-1-16,-3-4 2 15,0 0-4-15,-2-8 1 0,0-10-6 16,-2-5-1-16,0-22-2395 16</inkml:trace>
  <inkml:trace contextRef="#ctx0" brushRef="#br0" timeOffset="-9564.26">11670 4255 1130 0,'0'0'0'0,"0"0"159"16,0 0 1-16,0 0-27 16,0 0-1-16,0 0-49 15,0 0 1-15,0 0-22 16,-27 34 1-16,12-5-14 16,1 8 1-16,6 6 2 0,8 2 2 15,4-2 0-15,12-3 1 16,3-7-9-16,8-12 1 15,9-5-7-15,7-12-1 16,-1-12-9-16,-2-9 2 16,3-7-9-16,-1-5 1 15,0-12 4-15,-7-1 1 16,-16-7 11-16,-11 4 1 16,-12 4 9-16,-19 10 1 15,-15 13 6-15,-10 3 0 16,-8 11-15-16,-4 8 0 15,-5 11-19-15,1 15-1 16,6 11-8-16,8 4-1 16,8-8-6-16,11-6 1 15,31-31-2352-15</inkml:trace>
  <inkml:trace contextRef="#ctx0" brushRef="#br0" timeOffset="-9276.91">12072 3597 2386 0,'0'0'0'0,"0"0"2"0,0 0-1 15,15 38-1-15,-1-1 0 16,5 27 61-16,-3 11 2 15,3 11 26-15,0 4 1 16,0-6-4-16,4-9 0 16,-7-9-22-16,-5-5 2 15,1 0-26-15,-2-8 1 16,-1-12-23-16,-5-22 0 16,-4-19-2352-16</inkml:trace>
  <inkml:trace contextRef="#ctx0" brushRef="#br0" timeOffset="-9109.9">12011 4089 2287 0,'0'0'0'15,"0"0"14"-15,0 0 2 16,28-22 60-16,7 7 0 16,19-9 28-16,11-1-1 0,-3-5-51 15,1-1-1 1,-13 9-10-16,0 1 0 0,-50 21-2188 15</inkml:trace>
  <inkml:trace contextRef="#ctx0" brushRef="#br0" timeOffset="-8091.38">13142 3905 2086 0,'0'0'0'16,"0"0"-1"-16,0 0 1 15,0 0-3-15,-19-6 1 0,-8 8 9 16,-6 10 0-16,-5 3 26 15,-1 15 1 1,1 7 58-16,3 8 1 0,10 4 4 16,6-4 0-16,9-8-15 15,4-2 0-15,4-9-30 16,2-11-1-16,2-11-17 16,4-4 1-16,2-7-11 15,9-13 1-15,12-21-9 16,2-4 1-16,-4-8-7 15,-4 12 0-15,-6 8-3 16,-1 13 0-16,-5 14-1 0,1 12 0 16,-1 10-3-16,5 7 0 15,3 14 2-15,4 1-1 16,4-9 4-16,-4-6 0 16,-8-7 1-1,8-10 0-15,10-16-1 0,4-6 0 16,-37 16-2311-16</inkml:trace>
  <inkml:trace contextRef="#ctx0" brushRef="#br0" timeOffset="-7808.41">13868 3249 2198 0,'0'0'0'0,"0"0"48"15,-2 21 0-15,0 9 120 16,2 19 0-16,2 11-67 16,1 1 1-16,1 13-47 15,0-1 0-15,0-7-10 16,2-1 0-16,2-8-17 15,-5-2 0-15,-5-16-14 16,-1-6 2-16,-1-15-16 16,-2-18 1-16,6 0-2342 0</inkml:trace>
  <inkml:trace contextRef="#ctx0" brushRef="#br0" timeOffset="-7676.5">13748 3658 2173 0,'0'0'0'16,"0"0"2"-16,0 0 1 15,0 0-3-15,23-16 0 16,12-3 1-16,9-3 0 16,6 7-1-16,0 1 0 15,-11 2-1-15,-8 0 0 16,-31 12-1633-16</inkml:trace>
  <inkml:trace contextRef="#ctx0" brushRef="#br0" timeOffset="-7264.9">14133 3560 1947 0,'0'0'0'0,"0"26"1"16,0-3 1-16,0 10-2 16,4-3 1-16,4 1 120 15,11-5 0-15,4-3 5 16,2-5 1-16,6-3-21 16,0-11 1-16,-4-4-16 15,-1-12 1-15,1-7-31 16,-3-10 0-16,-5-13-19 15,-4-3 0-15,-1 0-10 16,-1 8 0-16,-3 18-6 16,-4 3 0-16,-6 10-3 15,3 12-1-15,3 13 2 0,2 23-1 16,3 18-2-16,5 19 2 16,-1 19-1-16,-3 11 2 15,-5 7-5-15,-7 1 0 16,-7-5-3-16,-5-10 1 15,-3-16-5-15,-8-22 0 16,-4-15-3-16,-6-19 1 16,-2-15-4-16,1-18 1 15,3-13-3-15,-4-17 1 16,3-12-5-16,5-16 0 16,5-6-18-16,9-5 0 15,13 72-2568-15</inkml:trace>
  <inkml:trace contextRef="#ctx0" brushRef="#br0" timeOffset="-6780.67">14689 3184 2261 0,'0'0'0'0,"16"22"-6"0,-5 9 2 16,5 10-1-1,-1 16 1-15,-3 13 38 0,-1-1 1 16,-1 5 45-16,3-9 0 16,-1-8 17-16,-1-6 1 15,-3-14-21-15,-4-6 2 16,0-15-30-16,-2-6 2 15,-2-10-15-15,-4-8 0 16,-2-6-21-16,-4-17 1 16,-1-10-15-16,1-8 0 15,4 0-3-15,8-2 1 16,10-6-12-16,5 8 1 16,6 12-10-16,6 6-1 15,4 13 10-15,5 6 0 16,-1 4 9-16,-2 16-1 15,-10 8 5-15,-10 9 0 16,-5 16 7-16,-12 1 0 0,-14-1 14 16,-5-2 1-16,-4-6 8 15,-2-7 0-15,-7-11-15 16,3-7-1-16,31-8-2313 16</inkml:trace>
  <inkml:trace contextRef="#ctx0" brushRef="#br0" timeOffset="-6444.71">15201 3450 2123 0,'0'0'0'0,"23"-7"43"0,-2 1 1 15,6-2-1-15,0-4 1 16,-4 0-16-16,-3-1 1 15,-5-3-10-15,-3-4 1 16,-9-1 5-16,-1 1 1 16,-5 1 5-16,-7 1 2 15,-5 2 9-15,-5 3 1 16,-11 9 34-16,5 10 1 16,2 9 6-16,5 13 1 15,6 17-14-15,7 6 0 16,12-4-12-16,11-6 2 15,12-4-20-15,7-11 1 16,3-11-11-16,1-7 2 16,7-8-25-16,1-12-1 0,-48 12-2514 15</inkml:trace>
  <inkml:trace contextRef="#ctx0" brushRef="#br0" timeOffset="-5716.8">16138 2971 1269 0,'0'0'0'0,"0"-20"118"16,0 4 0-16,0 7-89 15,0 1 0-15,-3 0 72 16,3 4 1-16,3-4 21 15,1 8 1-15,0 4-12 16,10 20 1-16,11 21-18 16,1 10-1-16,-2 1-16 15,-7 5 2 1,-4-4-9-16,-5-4-1 0,-6-2-20 16,-2-12-1-16,-4-18-10 15,0-13 2-15,0-8-13 0,-1-4 1 16,-5-8 0-16,2-9 0 15,8-14-4-15,4 1 1 16,8 1-4-16,5 10 2 16,4 9-7-16,-2 10 0 15,8 4-5-15,0 8 0 16,2 9 1-16,-10 3-1 16,-9 2-1-16,-10 1 2 15,-8 6-4-15,-7 7 0 16,-10 1-1-16,0-8 1 15,-6-7-3-15,0-7 1 16,31-15-2461-16</inkml:trace>
  <inkml:trace contextRef="#ctx0" brushRef="#br0" timeOffset="-5149.83">16660 3065 1796 0,'0'0'0'0,"0"0"82"15,0 0 1-15,0 17-34 0,-2-9 1 16,-2 4-10-16,0 6 1 16,0 9-1-16,4-2 2 15,6 3 13-15,8-11 0 16,3-1 2-16,6-4 0 15,0-8-7-15,-2-4 2 16,0-4-4-16,1-4 1 16,1-15-10-16,2-7 0 15,-2-15-5-15,-6 4 1 16,-13 4 2-16,0 5 0 16,-4 19 2-16,-4 5 1 15,0 4-1-15,4 12 0 16,-8 13-1-16,3 19 0 15,3 14 3-15,4 11-1 16,5 17-2-16,3 8 1 16,-6 16 2-16,4 0 0 15,3-2-5-15,-7-7 0 0,-4-14-7 16,-15-15 2-16,-9-7-3 16,-4-18 1-16,-5-19-12 15,-4-17 1-15,-1-11-3 16,-1-17 2-16,3-18-2 15,3-22-1-15,10-9-5 16,11-9 0-16,11 5-5 16,8 5-1-16,11-1-3 15,7 5 0-15,5 16-1 16,3 0 1-16,-2 4-6 16,0 0 1-16,-31 45-2725 0</inkml:trace>
  <inkml:trace contextRef="#ctx0" brushRef="#br0" timeOffset="-4866.87">17253 2943 2601 0,'0'0'0'0,"7"32"0"15,1-3 1-15,2 0 38 16,-7-1 0-16,1-7 30 16,0-1 0-16,-4-4-39 15,4-3 0-15,-4-5-14 16,4-4-1-16,-4-4-2197 15</inkml:trace>
  <inkml:trace contextRef="#ctx0" brushRef="#br0" timeOffset="-4736.37">17197 2783 1608 0,'0'0'0'0,"0"0"2"0,0 0 1 15,0 0-1214-15</inkml:trace>
  <inkml:trace contextRef="#ctx0" brushRef="#br0" timeOffset="-4184.09">17443 2501 2638 0,'0'0'0'16,"0"0"0"0,0 0 0-16,2 29 0 0,4 2 1 15,3 22 83-15,1 6 0 16,4-2-1-16,-3 4 0 15,-3-3-16-15,-4-1 0 16,-4-8-42-16,-4-8 0 16,0-10-25-16,-4-9 1 15,8-22-2371-15</inkml:trace>
  <inkml:trace contextRef="#ctx0" brushRef="#br0" timeOffset="-4051">17285 2933 2048 0,'0'0'0'0,"12"-19"0"15,3-1 0-15,12-5 13 16,8-1 0-16,9 3 45 16,4-5-1-16,4 3-7 15,-2 0 2-15,-50 25-1771 16</inkml:trace>
  <inkml:trace contextRef="#ctx0" brushRef="#br0" timeOffset="-3562.55">17911 2644 2261 0,'0'0'0'16,"0"0"26"-16,0 0 0 16,0 0 32-16,-31-4 0 0,-4 8-18 15,-3 3 1-15,11 1-15 16,10 2 1-16,7-2-7 15,6-4 0-15,6 8-3 16,2 5 1-16,4-1-5 16,1 3 1-16,5 3-4 15,1-2 0-15,4 9-6 16,2-7 2-16,4-7-4 16,0-3 0-16,-1-4-2 15,-5-4 2-15,-2 4-5 16,-1 1 2-16,-9-5-9 15,-7 4 0-15,-9 4-12 16,-14 3 0-16,-16 7-7 0,-11 0 0 16,2-7-14-1,6-3 1-15,42-12-1827 0</inkml:trace>
  <inkml:trace contextRef="#ctx0" brushRef="#br0" timeOffset="-3197.43">18026 2751 2161 0,'0'0'0'16,"0"0"7"-16,23-9-1 0,-5 1-3 16,5-4 0-16,0-8 29 15,-6-1 2-15,-5 5 0 16,-5 2 1-16,-3 3 11 15,-4 3 0-15,-4 0 15 16,-5 0 2-16,-7 2 13 16,-11 6 2-16,-9 6 0 15,3 6 2-15,8 4-8 16,6 5 0-16,9-1-21 16,10 1 1-16,8 7-15 15,11-3 1-15,14-1-9 16,11-9 2-16,6-9-16 15,-2-14 1-15,-3-1-8 16,-5-7 0-16,-2-8-8 0,-5-5 0 16,-33 29-2454-16</inkml:trace>
  <inkml:trace contextRef="#ctx0" brushRef="#br0" timeOffset="-2964.46">18371 2072 2449 0,'0'0'0'16,"0"0"1"-16,0 33 0 15,0 10 25-15,2 12 0 16,1 14 124-16,1 1 1 16,4 10-48-16,0 3 0 0,-3-5-1 15,1-6 1-15,0-17-28 16,0-16 0-16,-4-13-37 15,0-14 0-15,1-12-29 16,3-16 1-16,-6 16-2605 16</inkml:trace>
  <inkml:trace contextRef="#ctx0" brushRef="#br0" timeOffset="-2711.45">18565 2035 2601 0,'0'0'0'0,"0"0"31"0,0 29 1 16,-2 10 17-16,2 20 1 15,2 9 119-15,2 11-1 16,4-1-85-16,-1 6 0 16,3-9-12-16,-2-9 0 15,-1-5-13 1,-1-16 1-16,-4-8-15 0,-2-13 1 15,-2-16-31-15,0-8-1 16,2 0-2744-16</inkml:trace>
  <inkml:trace contextRef="#ctx0" brushRef="#br0" timeOffset="-2566.79">18617 2481 2739 0,'0'0'0'0,"29"-18"14"16,-2 7 2-16,11-5 57 15,8 2 0-15,14-1 7 16,6-1-1-16,-13 2-48 16,-4-9 0-16,-49 23-2384 15</inkml:trace>
  <inkml:trace contextRef="#ctx0" brushRef="#br0" timeOffset="-1819.7">18565 2505 1972 0,'0'0'0'16,"0"0"60"-16,0 0 0 15,14-24 159-15,-3 10 1 0,24-17-142 16,17 2-1-16,13-5-46 16,16 3 2-16,-81 31-2097 15</inkml:trace>
  <inkml:trace contextRef="#ctx0" brushRef="#br0" timeOffset="7367.38">14081 4762 2526 0,'0'0'0'15,"8"34"126"-15,-4-1 1 16,-2 8 48-16,-2 12 0 16,-4 8-66-16,0 1 1 15,0 7-71-15,0 0 1 16,2 1-18-16,0-9 2 16,-3 1-5-16,-1-9 1 15,4-16-4-15,2-9 1 16,-2-20-2-16,4-6 1 15,0-8 0-15,0-18 0 16,-2-21-4-16,-4-12-1 16,-2-3-1-16,-5 1 0 15,-3 2-2-15,-9 8 0 16,-12 12-5-16,-11 10 2 0,-10 21-3 16,-1 10 0-16,-9 17-1 15,-5 7 0-15,4 9 1 16,3 8-1-16,8 8 0 15,4 9 1-15,14 7 0 16,13 1 1-16,17-1 0 16,20-10 0-16,17-10 1 15,19-16-1-15,11-13 0 16,11-16 2-16,5-18-2 0,9-10 1 16,5-7-1-1,1-10 1-15,-5-6 0 0,-6-2 0 16,-10 0-1-16,-13-4-1 15,-10 4 0-15,-7 8 0 16,-12 12 0-16,-8 17 1 16,-15 8-3-16,-4 14 0 15,-12 17 0-15,4 10 0 16,1 12-4-16,7 0 2 16,7 0-3-16,9-12-1 15,7-11-3-15,12-10 1 16,7-13-2-16,2-16 1 15,6-11-1-15,-7-13 1 16,-11-8-1-16,-7-4 1 16,-9-8 1-16,-12 4 0 15,-16 8 1-15,-11 8 1 16,-10 10 0-16,-11 13 2 16,-14 6-3-16,-3 12 0 0,-3 4-22 15,6 2 1-15,58-10-2634 16</inkml:trace>
  <inkml:trace contextRef="#ctx0" brushRef="#br0" timeOffset="7916.7">14812 5135 2463 0,'0'0'0'15,"0"0"27"-15,0 0 1 16,0 0 14-16,0 0 1 16,0 0 56-16,-7 29-1 15,-5 4-35-15,1 12 0 16,7 0-6-16,4-9 1 16,6-7-8-16,5-11 2 15,1-7-15-15,1-7 1 0,4-4-6 16,10-12 1-16,12-13 0 15,3-4-1 1,-5-3-2-16,-6 3 2 0,-8-4-3 16,-6 9 0-16,-7 12-6 15,-7 5 0-15,-1 5-6 16,0 4 0-16,-2 5-5 16,0 5 1-16,0 12-7 15,4 9 2-15,8 4-6 0,3-4 1 16,4-13-3-16,4-6 0 15,4-10-7-15,6-14 1 16,-33 10-2679-16</inkml:trace>
  <inkml:trace contextRef="#ctx0" brushRef="#br0" timeOffset="8300.39">15501 4623 2475 0,'0'0'0'16,"0"0"-2"-16,-3 22 1 16,-9 7 15-16,-1 20 1 15,-5 16 50-15,1 5 0 16,-2 7 8-16,3 5 0 16,3-8 8-16,1-9 0 0,3-20-11 15,1-15 1-15,4-15-13 16,0-11 2-16,0-4-25 15,4-8-1-15,0-7-11 16,8-11-1-16,15-11-5 16,6 2 1-16,6 13-8 15,-1 5 1-15,1 11-5 16,-4 10 1-16,1 7 2 16,-8 9 0-16,-13 9 4 15,-11 5 2-15,-15 1 0 16,-14 2 2-16,-14-4-2 0,-5-1 1 15,-2 1-6-15,6-15 1 16,8-15-11-16,12-16 0 16,24 13-2634-16</inkml:trace>
  <inkml:trace contextRef="#ctx0" brushRef="#br0" timeOffset="8535.32">15967 4486 2688 0,'0'0'0'16,"0"0"29"-16,19 32 2 15,-13 9 16-15,-6 8 1 16,-13 12 52-16,-7 13 1 16,-10 8-19-16,-1 0 1 15,4 8-3-15,6-5-1 0,1-15-17 16,3-9 1-16,4-12-32 15,7-16 1-15,6-29-29 16,6-12 0-16,-6 8-2676 16</inkml:trace>
  <inkml:trace contextRef="#ctx0" brushRef="#br0" timeOffset="8852.11">15984 5238 2512 0,'0'0'0'0,"24"0"8"0,-7-4 0 15,0 1-3-15,4-3 2 16,4-6 117-16,2-4-1 16,4-7-37-16,-10-7 1 15,-7 1-13-15,-7-2 1 16,-3 9-9-16,-6 1 1 16,-7 5-9-16,-7 0 1 15,-3 6-7-15,-4 8 0 16,-8 10-9-16,2 12 2 15,4 13-8-15,2 0 1 16,8 7-7-16,9-3-1 16,10-4-8-16,13-7 2 15,12-7-6-15,15-15 1 16,18-12-8-16,7-17 1 16,18-8-8-16,-6-14 0 15,-81 47-2855-15</inkml:trace>
  <inkml:trace contextRef="#ctx0" brushRef="#br0" timeOffset="21438.12">13352 4702 1394 0,'0'0'0'16,"0"0"108"-16,0 0 1 16,0 0 120-16,0 0 0 15,19-20-64-15,-4 8 0 16,10-1-43-16,12-13 0 16,7 3-73-16,6 3 0 15,18 7 2-15,18-3 0 16,28-4 6-16,19 3 2 15,13-7-4-15,10 3 0 16,17 1-8-16,17 2 1 0,13 3-5 16,1 3 0-16,-1-6-12 15,-6 3 0-15,-7 3-6 16,-11 0 1-16,-7 6-2 16,-17-5 2-16,-4-1 8 15,-21 4 0-15,-14 0 0 16,-16 2 1-16,-13-2-5 15,-14 5 1-15,-19 6-5 16,-18 5 0-16,-13 2-3 0,-15 6 0 16,-4-1-1-16,-12 15-1 15,-5 11-3-15,1 12 0 16,6 7-3-16,8 3 0 16,12 6-1-16,5 9-1 15,0 8-2-15,0 8 2 16,1 4-5-16,-3 8 0 15,-2 2-3-15,1 1 2 16,-1 3 1-16,2-16 0 16,-1-18-3-16,-3-19 2 15,-3-12 0-15,-4-8-1 16,-4-8 1-16,-8-5 1 16,-10-3-1-16,-12-3 1 15,-19 1-1-15,-18 1 1 16,-29-2-1-16,-18-9 0 15,-19 3-1-15,-15 2 1 0,-16 3-2 16,-21 3-1-16,-22 7-2 16,-15 2 2-16,-15 3-2 15,-5-3 0-15,-3 10-1 16,-9 6 1-16,4 4-1 16,9 4 0-16,18-2-1 15,19-4 1-15,19-4-1 16,22-4 0-16,18-6 0 15,20-5 0-15,15-17 0 16,14-9 0-16,13-12 0 16,16-9 0-16,13-15 0 15,13-5 0-15,14-10 0 0,16-6 0 16,12-3 0-16,13-1 0 16,7-6 0-16,8-5 0 15,3-23 0-15,-1-10 0 16,0-19 0-16,3-7 0 15,7-8 0-15,-1-10 1 16,0-8 1-16,3-11 1 16,-3-7-1-16,0 15 0 15,-42 156-3036-15</inkml:trace>
  <inkml:trace contextRef="#ctx0" brushRef="#br0" timeOffset="33710.01">18396 11099 2211 0,'0'0'0'0,"0"0"42"16,0 0-1-16,0 0 27 0,0 0 0 15,0-19-8-15,0 7-1 16,-2-4-14-16,0 1 1 16,0 5-22-16,-4 2-1 15,-5 2 1-15,-11 6 0 16,-10 6 7-16,-11 2-1 15,-5 12 18-15,-4 9 2 16,-3 8 63-16,-5 16 1 16,6 6-2-16,4 13-1 15,4 1-25-15,3 1 0 16,13-7-31-16,10 1 0 16,11-7-22-16,11 0 0 15,9-7-18-15,14-8 2 16,12-13-7-16,9-10 1 15,-2-13-2-15,6-12 0 16,4-10-5-16,-2-17 0 16,4-10-3-16,0-8 0 0,1 0-1 15,-1-2 2-15,-8 0-1 16,-9 4 0-16,-10 10 1 16,-6 7 1-16,-12 9 3 15,-3 9 0-15,-8 10-2 16,0 12 1-16,-8 13-3 15,1 12 1-15,-1 12-2 16,8-4 0-16,0-4-1 16,8-7 0-16,7-3-1 15,2-2 1-15,6-13-8 16,4-14 1-16,2-16-12 16,6-13-1-16,2-8-4 0,-7-5 0 15,-9-8 13-15,-9-1 0 16,-10-6 10-16,-12 2 1 15,-11 6 3-15,-13 14 2 16,-13 13 9-16,-1 14 2 16,-2 10 0-16,4 10-1 15,4 5-7-15,11 3 0 16,31-22-2836-16</inkml:trace>
  <inkml:trace contextRef="#ctx0" brushRef="#br0" timeOffset="34178.28">19038 11378 2965 0,'0'0'0'0,"0"0"21"0,-9 33 0 16,3-8 44-16,-5 7 1 16,-5 7 52-16,-1-4 0 15,3-10-68-15,5-9 2 16,5-10-8-16,4-4 0 15,-2-4 0-15,0-4 2 16,2-11-7-16,6-15-1 16,11-13-5-16,4 0 1 15,2 10 0-15,0 13 1 16,-3 7-4-16,3 13 0 16,0 11-4-16,0 13 0 15,2 9-5-15,-6 5-1 16,-5 3-2-16,-5 0 1 15,-1-2-7-15,-2-9-1 16,-2-5-7-16,-2-7-5 16,-1-8 0-16,1-8 0 15,-2 0-3069-15</inkml:trace>
  <inkml:trace contextRef="#ctx0" brushRef="#br0" timeOffset="34538.54">19612 11362 2688 0,'0'0'0'0,"0"0"36"15,17-35 0-15,-11 13 29 16,-4-3 0-16,-8 5 61 0,-5 8 0 16,-9 4-55-16,-10 8 1 15,-9 12-14-15,-3 8 0 16,5 5 0-16,6-1 2 15,10 1-12-15,8-5 1 16,5 1-19-16,8 1 0 16,6 5-12-16,7 5 0 15,7 1-6-15,-1-4 0 16,-2-5-4-16,-1-3 1 16,-5-3-2-16,-7-4 0 15,-4-1-4-15,-8 3 2 16,-3 0-3-16,-7-3 0 15,-5-1-2-15,-2-4 1 16,4-4-2-16,2-6 1 16,19 2-2835-16</inkml:trace>
  <inkml:trace contextRef="#ctx0" brushRef="#br0" timeOffset="34817.38">19741 10827 2688 0,'0'0'0'0,"0"0"-1"16,21 24 1-16,-9 5 23 0,-5 16-1 16,-7 12 130-16,-7 2 0 15,-9 13-50-15,-1 5 2 16,1 3 14-16,3 0 1 15,3-13-33-15,-1-7-1 16,3-17-49 0,4-11 0-16,-3-18-35 15,3-14 1-15,4 0-2796 0</inkml:trace>
  <inkml:trace contextRef="#ctx0" brushRef="#br0" timeOffset="34962.18">19668 11113 2638 0,'0'0'0'15,"0"0"22"-15,0 0 1 16,0 0 69-16,31-16 0 16,-5-1-10-16,15-3 1 15,3 5-51-15,0 7 1 16,-13 6-15-16,2-2 0 0,-33 4-2368 16</inkml:trace>
  <inkml:trace contextRef="#ctx0" brushRef="#br0" timeOffset="36355.37">20457 11166 2625 0,'0'0'0'0,"0"0"0"16,0 0 0-16,0 0-4 15,0 0-1-15,-20 20 67 0,15-9 1 16,-9 17 34-16,-1 11-1 15,3-2 2-15,5-7 0 16,1-3-13-16,2-6-1 16,4-1-36-16,0-10 0 15,0-2-20-15,0-6 1 16,4-4-23-16,4-20 1 16,-8 22-2606-16</inkml:trace>
  <inkml:trace contextRef="#ctx0" brushRef="#br0" timeOffset="36481.08">20468 10978 2500 0,'0'0'0'16,"0"0"-1"-16,0 0 1 16,0 0-39-16,0 0 2 15,0 0-1781-15</inkml:trace>
  <inkml:trace contextRef="#ctx0" brushRef="#br0" timeOffset="36821.25">20645 11152 2274 0,'0'0'0'0,"14"22"24"16,-7-5 0-16,-3 3 20 16,-4-8 1-16,0 2 171 15,-4 1 0-15,1 5-106 0,-1-3 1 16,0-1-11-16,0-10 1 15,4-2-19-15,0-2 0 16,0-2-24-16,0-8 1 16,4-10-16-16,7-9 1 15,9-10-11-15,-3 7-1 16,2 11-3-16,-1 11 2 16,1 4-7-16,0 8 2 15,0 6-3-15,-3 7 0 16,-3 5-5-16,-1 3 1 15,-1-1 1-15,-3-5 1 16,0-1-5-16,-4-8 2 16,-4-4-11-16,3-4 0 15,1-4-7-15,4-14 0 16,-8 16-2986-16</inkml:trace>
  <inkml:trace contextRef="#ctx0" brushRef="#br0" timeOffset="37077.58">21130 10696 2802 0,'0'0'0'16,"0"0"9"-16,10 33 1 0,-4 3 8 16,1 13 1-16,-3 5 155 15,-6 11 1-15,-3 0-72 16,-3 1 1-16,0 3-12 0,0-5 0 15,5-5-18-15,3-6 2 16,0-20-29-16,0-11 1 16,0-12-32-16,0-12 1 15,0 2-2925-15</inkml:trace>
  <inkml:trace contextRef="#ctx0" brushRef="#br0" timeOffset="37215.93">21071 11011 2877 0,'0'0'0'16,"0"0"62"-16,0 0 0 16,0 0 52-16,0 0 0 15,32-6-101-15,-3-3 0 16,17-9-19-16,2-17 2 16,-48 35-2430-16</inkml:trace>
  <inkml:trace contextRef="#ctx0" brushRef="#br0" timeOffset="38224.15">21792 10974 2412 0,'0'0'0'0,"0"0"20"16,0 0 1-16,0 0 29 15,0 0 2-15,0 0 115 16,20 12 1-16,-13 0-81 15,9 13-1-15,12 12-4 16,9 2 0-16,5-7-6 0,1-9 1 16,-3-7-46-16,-3-12 2 15,-12-6-26-15,-4-4 1 16,-21 6-2603-16</inkml:trace>
  <inkml:trace contextRef="#ctx0" brushRef="#br0" timeOffset="38414.34">22141 11009 2751 0,'0'0'0'16,"0"0"11"-16,-29 26 1 16,-4 3 46-16,-4 8 0 15,-3 6 71-15,-2 1 0 16,-3-1-61-16,7-2 0 0,9-8-5 15,4-13 0 1,10-13-34-16,5-7 1 0,10 0-2632 16</inkml:trace>
  <inkml:trace contextRef="#ctx0" brushRef="#br0" timeOffset="38629.54">21952 10923 2978 0,'0'0'0'0,"2"45"73"16,0-4 1-16,0 6 30 0,-2 6 2 15,0 4 60-15,0-4 0 16,0-2-109-16,0-2 0 16,0-6-16-16,0-10 0 15,0-15-30-15,2-12 2 16,-2-6-2929-16</inkml:trace>
  <inkml:trace contextRef="#ctx0" brushRef="#br0" timeOffset="39277.56">22624 10663 3002 0,'0'0'0'15,"0"0"0"1,0 0 0-16,5 29 15 0,-10 6 1 15,-3 22 134-15,0 10 1 16,-3 7-48-16,-1 6 0 16,1 7-10-16,-3 5 0 0,-1-2-15 15,1-6 0 1,5-14-25-16,3-3 1 0,4-14-26 16,2-16 1-16,0-17-23 15,-2-14 0-15,4-4-11 16,2-18-1-16,-4 16-3030 15</inkml:trace>
  <inkml:trace contextRef="#ctx0" brushRef="#br0" timeOffset="39522.96">22629 11013 2588 0,'0'0'0'15,"0"0"3"-15,0 0-1 16,0 0 23-16,12-27-1 15,3 7 18-15,7 1 0 16,10 9 22-16,7 6 0 16,1 8 4-16,-7 6 0 15,-12 11-7-15,-6 7 0 16,-9 3 16-16,-10 2 0 16,-9 4-13-16,-14-1 1 15,-10-7-13-15,-3-1-1 16,1-7-24-16,5-3 0 15,9-7-20-15,0-7 0 16,25-4-2682-16</inkml:trace>
  <inkml:trace contextRef="#ctx0" brushRef="#br0" timeOffset="39805.25">23022 10471 3002 0,'0'0'0'0,"0"0"48"16,0 0-1-16,0 31 65 0,-2 10 1 16,-2 26 56-16,-2 3-1 15,1 7-102-15,-1 1 2 16,4 4-16-16,0-5 2 15,-2-17-9-15,2-9 0 16,2-13-20-16,0-15 0 16,0-23-3055-16</inkml:trace>
  <inkml:trace contextRef="#ctx0" brushRef="#br0" timeOffset="39944.31">22930 10694 2889 0,'0'0'0'16,"0"0"85"-16,0 0 2 16,34-21-32-16,-7 11 1 0,8 2-58 15,-2-2-1-15,-33 10-2373 16</inkml:trace>
  <inkml:trace contextRef="#ctx0" brushRef="#br0" timeOffset="40254.14">23212 10904 2538 0,'0'0'0'0,"0"0"44"16,31 19-1-16,-15-9 182 0,-1 0 0 16,-3 0-90-16,-5-1 1 15,-3 3-60-15,-2-4 0 16,0-4-10-16,0-4 0 15,-2 4-18-15,-2-4 0 16,0-4-5-16,0-4 0 16,2-6-8-16,4-9 1 15,6-9-8-15,3 1 2 16,4 4-8-16,-3 3 1 16,-3 9-18-16,1 1 2 15,3-2-9-15,5 2 1 16,-20 14-2996-16</inkml:trace>
  <inkml:trace contextRef="#ctx0" brushRef="#br0" timeOffset="40441.82">23611 10892 2889 0,'0'0'0'0,"0"0"34"15,0 0 1-15,36-20 34 16,-14 7 2-16,10-7-50 16,-3 6 2-16,-13 8-24 15,-7 4 1-15,-9 2-2357 16</inkml:trace>
  <inkml:trace contextRef="#ctx0" brushRef="#br0" timeOffset="40558.67">23744 10908 2299 0,'2'3'0'16,"3"3"50"-16,5 2 2 15,1 0-7-15,7-8 0 16,7 0-21-16,8-10 2 16,9-4-23-16,-6-17 0 15,-36 31-1914-15</inkml:trace>
  <inkml:trace contextRef="#ctx0" brushRef="#br0" timeOffset="44678.39">22021 12037 1595 0,'0'0'0'16,"0"0"75"-16,0 0 2 15,0 0-42-15,12 26-1 16,-10 3 125-16,-6 18 0 16,-6 10-32-16,-1-2 0 15,-1-8-19-15,-1-10 1 16,-1-8-10-16,5-9 1 16,3-6-22-16,2-10 2 15,4 0-19-15,0-8 0 16,2-4-3-16,11-22-1 15,12-18-7-15,6-17 2 16,8 2-4-16,-5 6 0 0,3 12-8 16,-1 10-1-16,-1 18-2 15,2 20 1-15,-5 19 2 16,-3 11 0-16,-8 14 1 16,-9 8 1-16,-8 10-8 15,-6-1-1-15,-2-3-5 16,0-14 0-16,2-12-6 15,0-9 0-15,0-16-11 16,0-8 2-16,2-4-13 16,4-24 0-16,-4 26-2929 15</inkml:trace>
  <inkml:trace contextRef="#ctx0" brushRef="#br0" timeOffset="45043.97">22512 12233 2688 0,'0'0'0'16,"0"0"1"-16,0 0 2 16,19-4-6-16,-7 0 2 15,9-7 21-15,10-1 2 16,7-8 35-16,-7-1 0 16,-6-1 27-16,-4-3 1 15,0-3 8-15,1 1 1 16,-9 2-11-16,-5-1 1 15,-8 10-12-15,-4 1 0 16,0 5-10-16,-4 2 0 16,-7 6-8-16,-10 14 1 15,-4 17-9-15,0 10 0 0,2 6-4 16,4 4-1 0,10-7-6-16,7-7 1 0,6 2-17 15,8-2 0-15,5 1-12 16,8-11 0-16,6-5-7 15,6-11 1-15,3-9-15 16,5-9 1-16,-41 9-3000 16</inkml:trace>
  <inkml:trace contextRef="#ctx0" brushRef="#br0" timeOffset="45467.18">23060 12006 2386 0,'0'0'0'15,"0"0"7"-15,-3-18 0 16,-1 18-4-16,-4 12 1 15,-7 10 122-15,-7 15 2 16,-4 12-11-16,-1 0 1 16,5-6-13-16,9-10 2 15,5-7-22-15,4-15 1 16,4-5-22-16,4-4 1 16,2-4-23-16,9-7 1 15,16-19-14-15,4-5 1 16,-4 0-11-16,-1-5 2 15,-5 9-8-15,-5 9 1 16,-5 9-4-16,-1 3 0 16,-3 6-3-16,3 6 0 15,3 9-2-15,4 3-1 16,6 10 2-16,-4-5 1 0,-6-3-2 16,-1-5 2-1,-3-5 0-15,-1-4-1 0,-1-2 0 16,1-2 1-16,-1-2 5 15,-1-4 2-15,2 0 7 16,-3-15 1-16,1-18 3 16,-6-6 1-16,-8 0 1 15,0 4 0-15,2-8-3 16,0 4 1-16,2 0-14 16,0 0 2-16,0 45-2984 0</inkml:trace>
  <inkml:trace contextRef="#ctx0" brushRef="#br0" timeOffset="47302.02">23876 11924 2777 0,'0'0'0'0,"0"0"13"16,0 0 2-16,0 0-16 16,20-10 1-16,-20 10-2104 15</inkml:trace>
  <inkml:trace contextRef="#ctx0" brushRef="#br0" timeOffset="47452.14">24292 11967 2664 0,'0'0'0'16,"0"0"-2"-16,0 0 1 15,0 0-72-15,0 0 0 16,0 0-1814-16</inkml:trace>
  <inkml:trace contextRef="#ctx0" brushRef="#br0" timeOffset="47586.62">24640 11812 1746 0,'0'0'0'16,"0"0"23"-16,31 16 2 15,-17-12-15-15,-3-4 1 16,-1-2-11-16,-1 0 0 0,-9 2-1362 16</inkml:trace>
  <inkml:trace contextRef="#ctx0" brushRef="#br0" timeOffset="47915.96">24889 11669 3002 0,'0'0'0'16,"0"0"-1"-16,0 0 1 15,0 0-33-15,19 0-1 16,-11 0-121-16,-1 0 1 16,-7 0-1815-16</inkml:trace>
  <inkml:trace contextRef="#ctx0" brushRef="#br0" timeOffset="48052.05">24894 12037 2412 0,'0'0'0'0,"-38"57"4"15,-1-4-1-15,-11 6 18 16,-11 5 2-16,-14 7-23 16,-20-6 1-16,95-65-1849 15</inkml:trace>
  <inkml:trace contextRef="#ctx0" brushRef="#br0" timeOffset="50974.31">23386 11211 1306 0,'0'0'0'0,"0"0"208"15,0 0 2-15,0 0 13 16,-23 14-1-16,15-12-104 0,-9 6 0 16,-26 13-3-16,-9 3 1 15,-5 5-46-15,-3-4 1 16,-2 5-9-16,5 1 0 15,1 0 5-15,-2 3 0 16,-4 1-23-16,1 0 1 16,5-11-30-16,14-7 2 15,11-5-13-15,8-12 0 16,15-4-11-16,12-11 2 16,-4 15-2360-16</inkml:trace>
  <inkml:trace contextRef="#ctx0" brushRef="#br0" timeOffset="51189.09">23532 11287 2311 0,'0'0'0'0,"42"-2"-2"16,-13 2 1-16,-4 6 3 16,-13 4 0-16,-8 2 90 15,-20 6 0-15,-26 11 19 16,-14 2 2-16,-15-3-7 15,-14 1 1-15,-11 0 19 16,-10 1 0-16,-9 5-35 16,-7 2 0-16,-10 0-75 15,-11-7 1-15,143-30-2568 16</inkml:trace>
  <inkml:trace contextRef="#ctx0" brushRef="#br0" timeOffset="52014.06">18109 12366 2777 0,'0'0'0'0,"52"-17"-1"15,6-3 1-15,26-13-6 16,16-4 2-16,18-4 34 16,1 3 0-16,12-3 37 15,0 0 0-15,-10-2-21 16,-2 0 1-16,-7 4-26 16,-12 9 2-16,-21 5-21 0,-23 13 1 15,-56 12-2330-15</inkml:trace>
  <inkml:trace contextRef="#ctx0" brushRef="#br0" timeOffset="52189.4">18401 12635 2512 0,'0'0'0'16,"-42"21"43"-16,29-13-1 15,32-20 19-15,33-13 1 16,36-20 59-16,26-18 0 15,32-13-36-15,24-14 2 16,49-26-15-16,23-7-1 16,7-3-34-16,-9 1 0 15,-240 125-2551-15</inkml:trace>
  <inkml:trace contextRef="#ctx0" brushRef="#br0" timeOffset="53203.16">20314 11789 2224 0,'0'0'0'16,"0"0"138"-16,0 0 0 16,0 0 53-16,0 0-1 15,0 0-93-15,0 0 0 16,0 0-49-16,21 8 0 16,22-18-10-16,11-2 1 0,2 4 11 15,7 0 0-15,10 4-5 16,6-3 0-16,4-3 0 15,0-2 0-15,1 0 0 16,-1-1 1-16,2-1 2 16,-1 0 1-16,3-5-6 15,-4-3 1-15,-6 1-7 16,-2 7 1-16,-6 10-8 16,-4 0 0-16,-7-2-9 15,-8-2 0-15,-11 4-9 0,-12 4 1 16,-10 0-4-16,-6 0 0 15,-3 4-4-15,-4-4 1 16,-2 0-5-16,0 0 1 16,-2 0-2-16,0-4 0 15,-2 0-8-15,-4 1 0 16,6 3-3008-16</inkml:trace>
  <inkml:trace contextRef="#ctx0" brushRef="#br0" timeOffset="53680.68">20114 11914 2349 0,'0'0'0'0,"0"0"6"15,25-8 0-15,-2 4 0 0,10 0 2 16,13 4 46-16,6-3 1 15,2-5 9-15,6 0 1 16,9 0 23-16,2 0 0 16,18-2 53-16,11-1 0 15,17-5-23-15,8-2 0 16,8-5-16-16,-4 1 1 16,-4 5-36-16,-4-1 2 15,-3 4-12-15,-12-3 0 16,-18-3-11-16,-5-1 1 15,-8-1-12-15,-10 1 0 16,-11 3-15-16,-12-2 1 16,-9-5-7-16,-12-18 1 15,-21 43-3012-15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0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98 9744,'0'0'93,"3"-4"567,-1 2-755,12-16 2089,-13 17-1609,-1 0 0,1 0 0,0 0-1,-1-1 1,1 1 0,-1 0 0,1 0 0,-1 0-1,0-1 1,1 1 0,-1 0 0,0 0-1,0-1 1,0 1 0,0 0 0,0-1-1,-1-1 1,1 3-289,-1 0-1,1 0 1,-1 0-1,0-1 1,1 1-1,-1 0 1,0 0 0,1 0-1,-1 0 1,0 0-1,1 0 1,-1 0-1,0 0 1,1 1 0,-1-1-1,0 0 1,1 0-1,-1 0 1,0 1-1,1-1 1,-1 0-1,1 1 1,-1-1 0,1 1-1,-1-1 1,0 1-1,0 0 12,-25 15 344,1 0 1,1 2-1,1 1 1,0 1-1,2 0 1,0 2-1,1 0 1,-29 46-1,29-36-198,1 2-1,2 0 1,1 0 0,2 2-1,2 0 1,-13 59-1,15-47-144,2 0-1,3 1 0,1 0 0,3 0 0,2 1 1,1-1-1,4 0 0,1-1 0,15 54 0,-17-85-80,1 0-1,0-1 0,2 1 0,-1-2 0,2 1 1,15 21-1,-19-31-17,0 0 1,1 0-1,-1 0 1,1-1-1,0 0 0,0 0 1,1-1-1,-1 1 1,1-1-1,0-1 1,1 1-1,-1-1 1,0 0-1,1-1 1,-1 0-1,14 2 0,-8-4 8,-1 0 0,0 0 0,0-1-1,0-1 1,0 0 0,0 0 0,-1-1-1,1-1 1,-1 0 0,1-1-1,-1 0 1,16-11 0,-4 2 34,-1-1 0,-1-2 0,0 0 1,31-34-1,-20 13 64,-1-1-1,-2-2 1,-2-1 0,41-84 0,-43 70 51,-2-1 0,-3-2 0,19-94 0,-35 132-104,-1 0-1,-1 0 1,-1 0-1,0 0 1,-6-39-1,3 45-19,-1 0 0,-1 0-1,0 1 1,-1 0 0,-1 0-1,0 0 1,-1 1 0,-16-25-1,6 17 14,-1 0 0,0 1 0,-2 0 0,0 2 0,-1 0 0,0 2 0,-2 0 0,0 2 0,-1 0 0,0 2 0,-46-18 0,54 25-23,0 1 0,-1 0-1,1 2 1,-25-2-1,34 3-16,-1 1 0,0 1-1,0-1 1,0 1 0,1 1 0,-1-1-1,1 1 1,-1 1 0,1-1 0,0 1-1,-12 6 1,16-6-12,0-1-1,0 1 1,1-1-1,-1 1 1,0 0-1,1 0 1,0 0-1,0 0 1,0 0 0,0 0-1,0 1 1,0-1-1,1 1 1,-2 4-1,0 5 3,0 0-1,-1 22 1,2-22-5,-1 26 0,1 1 0,2-1 0,2 1 0,2-1 0,1 0 0,17 62 0,90 224 0,-72-225 0,42 166 0,-82-265 1,11 47 654,0-21-5760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05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24519,'-6'46'-97,"0"57"0,3-26 978,-18 682 5385,21-745-6170,-1 8 109,2 1-1,0-1 0,8 35 1,-9-56-212,0 0 0,0 0 0,0 0-1,0-1 1,0 1 0,1 0 0,-1 0 0,0 0 0,1 0 0,-1-1 0,1 1 0,-1 0 0,1 0 0,-1-1 0,1 1 0,-1 0 0,1-1 0,0 1 0,0-1 0,-1 1 0,1-1 0,0 1-1,0-1 1,1 1 0,6 0-3759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05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25231,'0'0'64,"-25"19"-48,19-19 8,1 0-112,3 0 0</inkml:trace>
  <inkml:trace contextRef="#ctx0" brushRef="#br0" timeOffset="1">98 590 22007,'0'0'0,"-5"32"824,3-16 16,2-8 32,0-13 8,0-13-880,0-16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0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20095,'0'0'1152,"2"5"107,3 13-472,0 0 0,-1 0 0,-1 0 0,-1 1 0,0 33 0,-13 97-155,9-131-452,-11 94 193,-9 99 132,21-172-392,1 0-1,1 0 1,10 52-1,-10-88-103,8 31 106,-9-33-112,0-1 0,1 1 0,-1-1 1,0 0-1,0 1 0,0-1 0,1 1 0,-1-1 1,0 0-1,1 1 0,-1-1 0,0 0 0,1 1 0,-1-1 1,0 0-1,1 0 0,-1 1 0,1-1 0,-1 0 0,1 0 1,-1 0-1,0 0 0,2 1 0,-2-2 1,1 1 1,0 0-1,0-1 0,-1 1 0,1 0 0,0-1 1,-1 1-1,1-1 0,0 1 0,-1-1 0,1 1 1,-1-1-1,1 0 0,-1 1 0,1-1 1,-1 0-1,1 1 0,-1-1 0,1-1 0,66-128 180,19-33-76,-81 155-101,1 0 0,0 0 0,0 1 0,0 0 0,8-7 0,-12 13-5,-1-1 0,1 1-1,-1 0 1,1 0 0,0 0 0,-1 0 0,1 0 0,0 0 0,0 1-1,0-1 1,0 0 0,0 1 0,0 0 0,0-1 0,0 1-1,0 0 1,0 0 0,-1 0 0,1 0 0,0 0 0,0 1-1,0-1 1,0 1 0,0-1 0,0 1 0,0 0 0,0-1 0,0 1-1,-1 0 1,3 2 0,1 0 6,-1 1-1,0 0 0,0 0 1,0 1-1,-1-1 1,0 1-1,1 0 1,-1 0-1,-1 0 1,1 0-1,3 10 1,1 8 36,6 36-1,-9-38-15,-2-11-15,20 101 331,50 147-1,-72-257-334,14 29 146,-5-21-19,-9-9-130,1 0 1,-1 0 0,0 0 0,1 0-1,-1 0 1,1 0 0,-1 0 0,0-1-1,1 1 1,-1 0 0,0 0-1,1 0 1,-1 0 0,0 0 0,1-1-1,-1 1 1,0 0 0,1 0 0,-1-1-1,0 1 1,0 0 0,1 0-1,-1-1 1,0 1 0,0 0 0,0-1-1,1 1 1,-1 0 0,0-1 0,0 1-1,0-1 1,3-6 35,0-1 0,-1 1 1,0-1-1,-1 0 0,0 1 0,0-1 0,0-14 0,0 2 21,0-30 85,-1 0 0,-9-58 0,-24-102 168,9 70-195,-14-159-106,32 241 861,6 53-1698,0 0 0,1 1 1,-1-1-1,1 1 0,2-7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0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24423,'3'7'712,"12"25"-40,-2-1-1,-2 1 0,-1 1 0,-1 0 1,-2 1-1,-1-1 0,1 40 1,0 250 374,-5-65-508,3-178-239,17 95 0,-21-166-276,1 1-16,-1 0 0,1-1-1,1 1 1,0-1 0,0 0 0,6 11 0,-9-19-7,0-1 0,1 0 0,-1 1 0,0-1 0,0 0 0,0 0 0,0 1 0,1-1 0,-1 0 0,0 1 0,0-1 0,1 0 0,-1 0 0,0 1 0,1-1 0,-1 0 0,0 0 0,1 0 0,-1 0 0,0 1 0,1-1 0,-1 0 0,0 0 0,1 0 0,-1 0 0,0 0 0,1 0 0,-1 0 0,0 0 0,1 0 0,-1 0 0,1 0 0,9-11 0,4-25 0,-12 29 0,12-33 0,27-73 0,-35 100 0,1-1 0,0 1 0,1 1 0,0-1 0,17-19 0,-23 30 0,-1 0 0,1 1 0,0-1 0,-1 0 0,1 1 0,0 0 0,0-1 0,0 1 0,0 0 0,0 0 0,0 0 0,0 0 0,1 0 0,-1 1 0,0-1 0,0 1 0,1-1 0,-1 1 0,3 0 0,-3 0 0,0 1 0,-1-1 0,1 1 0,0 0 0,-1 0 0,1 0 0,0 0 0,-1 0 0,1 0 0,-1 0 0,0 0 0,1 1 0,-1-1 0,0 0 0,0 1 0,0-1 0,0 1 0,0 0 0,0-1 0,0 1 0,0 0 0,-1-1 0,2 4 0,7 26 0,-1 0 0,6 51 0,3 15 0,-12-77 0,-3-5 0,2-1 0,0 1 0,0-1 0,1 0 0,1 0 0,0-1 0,11 17 0,-16-28 29,0-1-1,0 0 1,0 0 0,1 1-1,-1-1 1,0 0 0,1 0-1,-1 0 1,0 0-1,1-1 1,-1 1 0,1 0-1,-1-1 1,1 1 0,0-1-1,-1 1 1,1-1 0,0 0-1,-1 1 1,1-1 0,0 0-1,-1 0 1,1 0-1,0-1 1,0 1 0,-1 0-1,1-1 1,-1 1 0,1-1-1,0 1 1,-1-1 0,1 0-1,-1 1 1,3-3-1,3-1-765,0-1-1,0 0 0,0-1 1,10-10-1,-14 12-631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0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332 227 22007,'0'-4'216,"-4"-27"-80,2 6 361,-11-49 0,11 68-365,1 0 1,-1 0-1,-1 1 1,1-1 0,-1 0-1,0 1 1,0 0-1,0-1 1,-1 1-1,0 1 1,0-1-1,0 0 1,-7-4 0,9 7-67,-1 1 1,1-1 0,-1 1-1,1-1 1,-1 1 0,1 0 0,-1 0-1,0 1 1,1-1 0,-1 0 0,0 1-1,0 0 1,0 0 0,1-1 0,-1 2-1,-5-1 1,3 1 26,0 1-1,0-1 1,1 1 0,-1 0 0,0 0-1,1 0 1,-1 1 0,-6 4-1,-2 4 148,0 0 1,1 1-1,0 0 0,-13 18 0,14-16-64,1 1 0,1 0 0,0 0-1,1 1 1,0 0 0,1 0 0,1 1 0,1-1 0,0 1 0,2 1 0,-1-1 0,2 1 0,1-1-1,0 22 1,1-35-125,0-1 0,0 1-1,1-1 1,0 1 0,0-1-1,2 7 1,-3-9-39,1-1 0,-1 1 0,0 0 0,1-1 1,-1 1-1,1-1 0,-1 1 0,1 0 0,0-1 0,-1 1 0,1-1 0,-1 0 0,1 1 1,0-1-1,0 1 0,-1-1 0,1 0 0,0 1 0,-1-1 0,1 0 0,0 0 0,0 0 1,0 0-1,-1 0 0,1 0 0,0 0 0,0 0 0,-1 0 0,1 0 0,0 0 0,0 0 1,0 0-1,-1-1 0,1 1 0,1-1 0,45-20 219,-37 15-185,1 1 0,-1 0 0,2 1 0,18-5 0,-26 9-41,1-1 1,-1 1-1,0 0 1,0 0 0,1 0-1,-1 1 1,0-1-1,0 1 1,0 0 0,0 0-1,0 1 1,0-1-1,0 1 1,0 0 0,0 0-1,0 0 1,4 4-1,1 1-1,0 1 0,-1 1 0,8 8 0,-12-11-9,1 0 0,0-1 0,0 0 0,0 0-1,1 0 1,-1-1 0,1 1 0,0-1-1,1-1 1,12 6 0,-18-8-6,1-1 1,0 0-1,0 0 0,-1 0 1,1 0-1,0-1 0,0 1 1,-1 0-1,1-1 0,0 1 1,-1-1-1,1 0 0,0 1 1,-1-1-1,1 0 1,-1 0-1,1 0 0,-1 0 1,0 0-1,1 0 0,-1-1 1,0 1-1,0 0 0,0-1 1,0 1-1,0 0 0,1-3 1,3-5-728,0 1 0,0-1-1,3-9 1,-7 14-899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0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20399,'0'5'-8,"22"135"576,-11 69 2434,-1 4-701,30 59 429,-5-52-538,-35-201-1885,-2-18-147,-1-12-115,-5-18-4003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0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21407,'0'0'0,"58"-25"0,0-4 16,19-9 584,3 0 8,-9 3-16,-15 7 0,-13 11-280,-14 4 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0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22607,'0'0'1064,"1"5"75,11 62-111,-2 0-1,1 79 1,-12 139 100,0-26-142,11-88-320,-6-132-352,1-1 1,14 47-1,-19-84-299,0 0 0,0 0 0,0 0 0,1 0 0,-1 0-1,0 0 1,0 0 0,1 0 0,-1-1 0,0 1-1,1 0 1,-1 0 0,1 0 0,-1-1 0,1 1 0,-1 0-1,1 0 1,0-1 0,-1 1 0,1 0 0,0-1 0,-1 1-1,1-1 1,0 1 0,0-1 0,0 1 0,0-1 0,0 1-1,1-2 7,0 0 0,0 0-1,-1 0 1,1 0 0,0 0-1,-1-1 1,1 1-1,-1 0 1,0-1 0,1 1-1,-1-1 1,0 1-1,1-3 1,18-23 130,26-51-1,3-5-46,-48 81-103,19-27 11,25-29-1,-38 50-12,-1 1 1,1 1-1,0-1 1,1 1-1,0 0 1,0 1-1,0 0 1,0 0-1,11-3 1,-16 6 0,0 1 0,1 0 0,-1 1 0,1-1 0,-1 0 0,1 1 0,-1 0 0,1 0 0,-1 0 0,1 0 0,-1 1 0,1-1 0,-1 1 0,1 0 0,4 2 0,-3-1 0,0 1 0,0 0 0,0 0 0,0 1 0,0-1 0,-1 1 0,0 0 0,7 7 0,2 7 0,-1 0 0,0 0 0,17 38 0,-26-50 0,3 7 0,-3-7 0,0 1 0,0-1 0,0 0 0,1 0 0,0-1 0,0 1 0,8 8 0,-11-14 53,0 1-1,-1-1 1,1 1-1,0-1 1,0 1-1,-1-1 1,1 0-1,0 1 1,0-1-1,0 0 1,0 0-1,-1 0 1,1 0-1,0 0 1,0 0-1,0 0 1,0 0 0,1 0-1,7-3-2949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0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405 155 21607,'-1'-11'144,"0"0"0,-1 0-1,-1 0 1,0 0 0,0 1-1,-1 0 1,0-1 0,-10-15-1,12 23-56,-1-1 0,0 1-1,0 0 1,0 0-1,0 0 1,-1 0-1,1 1 1,-1-1 0,1 1-1,-1 0 1,0 0-1,0 0 1,0 1-1,0-1 1,0 1-1,0 0 1,0 0 0,-1 0-1,1 1 1,0 0-1,0-1 1,-1 2-1,1-1 1,-8 1 0,3 1 20,-1 1 1,1 0 0,-1 0 0,1 1 0,0 0 0,0 0 0,1 1 0,-1 0 0,1 1-1,0 0 1,1 0 0,-1 1 0,1 0 0,0 0 0,1 0 0,-7 11 0,-4 6 245,2 0 0,0 1 1,2 1-1,-14 36 1,25-57-284,-4 8 195,1 2 1,0-1-1,0 1 1,1 0 0,1 0-1,1 0 1,-1 20-1,3-34-252,0-1-1,0 0 1,0 1-1,0-1 1,0 0-1,0 1 1,0-1-1,0 0 1,0 0-1,0 1 1,0-1-1,0 0 1,1 1-1,-1-1 1,0 0-1,0 0 1,0 1-1,0-1 1,1 0-1,-1 0 0,0 1 1,0-1-1,0 0 1,1 0-1,-1 0 1,0 1-1,0-1 1,1 0-1,-1 0 1,0 0-1,1 0 1,-1 0-1,0 0 1,1 0-1,-1 0 1,0 1-1,0-1 1,1 0-1,-1 0 1,0 0-1,1 0 1,-1-1-1,0 1 1,1 0-1,-1 0 0,0 0 1,0 0-1,1 0 1,-1 0-1,0 0 1,1 0-1,-1-1 1,0 1-1,0 0 1,1 0-1,-1 0 1,0-1-1,0 1 1,18-15 264,-2-3-93,-1 0 1,18-31-1,-21 32-103,-1 0-1,2 0 1,26-27 0,-37 43-81,-1 0 0,1 0 1,0-1-1,0 1 0,-1 1 1,1-1-1,0 0 1,0 0-1,0 1 0,0-1 1,0 1-1,0-1 0,0 1 1,0 0-1,0 0 1,0 0-1,0 0 0,0 0 1,0 0-1,0 1 0,0-1 1,0 1-1,0-1 0,0 1 1,0 0-1,0 0 1,0 0-1,-1 0 0,1 0 1,0 0-1,2 3 0,5 3 0,0 1-1,-1-1 1,-1 2-1,11 13 1,29 53 0,3 3 0,-44-69 0,1 0 0,0-1 0,0 0 0,1 0 0,0-1 0,10 7 0,-15-12 28,0-1 1,-1 1-1,1-1 1,0 1-1,0-1 1,0 0-1,0 0 0,0-1 1,0 1-1,0-1 1,1 1-1,-1-1 1,0 0-1,0 0 0,0 0 1,0 0-1,5-2 1,-3 1 28,0-1-1,0 0 1,1 0 0,-1-1 0,-1 0 0,1 0 0,0 0-1,8-7 1,-3 0-909,0 0-1,-1-1 0,0 0 0,0 0 1,11-23-1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6T15:55:32.3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6967 6686 2023 0,'0'0'0'0,"0"0"112"16,0 0 0-16,0 0 103 0,0 0-1 15,0 0-63-15,0 0 1 16,0 0-74-16,30 21 2 15,1-9-18-15,15 2 1 16,3-5-13-16,4-5 1 16,17-6-12-16,1-4 1 15,10-1-6-15,0-5 1 16,5 0 2-16,-1-4 0 16,-6 7-3-16,-6-3-1 15,-4 0-1-15,-7 0-1 16,1 10-14-16,-9 2 0 15,-12 0-11-15,-7-4 2 16,-6 1-8-16,-6-1 1 16,-4 4-8-16,-7 0-1 15,-12 0-2804-15</inkml:trace>
  <inkml:trace contextRef="#ctx0" brushRef="#br0" timeOffset="1145.03">7502 6778 1784 0,'0'0'0'16,"0"0"72"-16,0 0-1 15,0 0 85-15,0 0 0 16,0 0-49-16,0 0 1 16,0 0-44-16,0 0 1 15,17 23-12-15,-9-1-1 16,-1 1 4-16,-1-1 0 15,0 5-1-15,2 2 0 16,7 7-7-16,0-3-1 16,-3-4-8-16,-1-5 0 15,5 1-5-15,3-5 1 16,4-4-5-16,6 1 1 16,11-5 1-16,9-4 0 15,1-6-1-15,13-4-1 16,14 2 5-16,15-8 1 0,10-4-4 15,10 0 1-15,17 1-3 16,8-3 2-16,7-2-11 16,6-1 1-16,14 5-5 15,18 0 1-15,9-7-3 16,7 1-1-16,8-2 1 16,0 7-1-16,-4 1 1 15,4 4 1-15,4 0-1 16,7-2 1-16,3 7-1 15,-1 1-1-15,-5 0 1 0,-3 4 1 16,-3 5-4-16,-8 1 0 16,-5-4-3-16,-13 4 1 15,-10 0-1-15,-7 0 0 16,-13-6 3-16,-4 2 0 16,-9-1-1-16,-10 1 1 15,-14 4 0-15,-7-4-1 16,-4-4-1-16,-12 0 1 15,-13-4-2-15,-13-2 0 16,-20-5-9-16,-15-1 0 16,-31 12-2974-16</inkml:trace>
  <inkml:trace contextRef="#ctx0" brushRef="#br0" timeOffset="1421.15">13771 6715 2538 0,'0'0'0'0,"0"0"30"15,0 0 2-15,23 0 27 16,-11 0 1-16,3 0 5 16,14 8 1-16,14 3 21 15,3 11 2-15,0 2-23 16,0 5 2-16,-2-6-9 0,-1-1 2 15,-9-1 28-15,-7-1 1 16,-11 0-11-16,-18 1-1 16,-19 7-19-16,-18 5 0 15,-26 0-9 1,-14 0-1-16,-12-1-28 0,-3-11 2 16,94-21-2932-16</inkml:trace>
  <inkml:trace contextRef="#ctx0" brushRef="#br0" timeOffset="3305.11">14803 6421 1960 0,'0'0'0'15,"0"0"147"-15,0 0 1 16,0 0 82-16,0 0 0 16,0 0-106-16,0 0 0 15,0 0-61-15,0 0 1 16,0 0-26-16,-16-17 1 15,-9 17-3-15,-21 7 0 16,-12 7-4-16,-3 6-1 16,5 5-5-16,4 6 1 15,16 3-4-15,14 3 2 0,24-8-14 16,14-1 1 0,11 1-9-16,15-1 1 0,16-7-2 15,9-5-1-15,10-3-1 16,-4-1 0-16,0 0 0 15,-13 0 0-15,-14 1 0 16,-23 7 0-16,-21-4-1 16,-19 5 1-16,-22 3-2 15,-7 5 2-15,-12 0-1 16,1-1 0-16,1-7 0 0,-6-1 0 16,7-12-19-16,8-8 0 15,47 0-2522-15</inkml:trace>
  <inkml:trace contextRef="#ctx0" brushRef="#br0" timeOffset="3609.18">15063 6139 2386 0,'0'0'0'15,"0"0"2"-15,27-25 0 16,-20 17 6-16,1 2-1 0,0 4 134 16,-4 6 0-16,-1 8-15 15,1 17 0-15,0 28-11 16,4 11 1-16,-1 15-24 16,1 7 1-16,0 8-21 15,0 0-1-15,-5-16-17 16,1-4 0-16,-8-17-27 15,-3-12 0-15,-5-20-18 16,-7-13 1-16,19-16-2770 16</inkml:trace>
  <inkml:trace contextRef="#ctx0" brushRef="#br0" timeOffset="3820.24">15043 6539 2676 0,'0'0'0'15,"31"-20"45"-15,-8 4 0 16,4-1 73-16,8 1 0 16,1 6-11-16,7 2 1 15,7-3-60-15,8-1 1 16,5-4-17-16,2 3 0 16,-3 1-19-16,-10 0 0 15,-6-2-17-15,-7-1 0 16,-39 15-2544-16</inkml:trace>
  <inkml:trace contextRef="#ctx0" brushRef="#br0" timeOffset="4259.13">15861 6388 2400 0,'0'0'0'0,"0"0"-26"15,0 0 1-15,0 0 24 16,0 0 0-16,-46-4 34 16,2 12 0-16,-4 7 80 15,-4 11-1-15,0-3 11 0,6 11 2 16,9 7-25-16,10 4 1 16,8 0-5-16,7-8 1 15,10-4-27-15,6-5 2 16,6-13-18-1,5-5 1-15,4-6-19 0,5-8 0 16,-1-6-13-16,2-5 1 16,-2-11-4-16,0-5 0 15,0-10-4-15,-4 0 1 16,0 0-4-16,-7 11 2 16,0 15-5-16,-5 7 1 15,1 8-1-15,3 4 1 16,1 11 0-16,3 11 0 15,-1 11-1-15,-3-2 1 16,-1-5-4-16,0-15 1 16,-1-1-6-16,3-10 1 15,-12-4-2896-15</inkml:trace>
  <inkml:trace contextRef="#ctx0" brushRef="#br0" timeOffset="4580.05">16084 6445 2889 0,'0'0'0'0,"4"19"55"16,0 3 0-16,-4 5 6 15,-4 6 0-15,-3 1 71 0,-1-1-1 16,2-7-78-16,2-7 0 16,4-11-10-16,0-4 2 15,0 0-9-15,0-8 1 16,4 0-10-16,10-16 0 15,16-13-7-15,5-4 0 16,0 0-5-16,-1 1 0 16,-1 11-3-16,-4 9 0 15,-8 14-4-15,-9 10 0 16,-1 10 1-16,-7 9 0 16,0 8-3-16,0 5 0 15,3-11-2-15,5-4 0 16,0-9-4-16,1-12 0 15,-13-4-2891-15</inkml:trace>
  <inkml:trace contextRef="#ctx0" brushRef="#br0" timeOffset="5031.05">16924 5712 2588 0,'0'0'0'0,"40"4"36"15,-9 4 1-15,7 0-9 16,-3 17 0-16,-8 20 142 16,-12 12 0-16,-7 21-76 15,-8 9-1-15,-4 3-14 16,0 8 1-16,-4-4-16 0,5-4 1 16,-1-18-18-1,4-9 0-15,0-18-15 0,0-16-1 16,-4-17-11-16,0-12 2 15,0-18-8-15,-9-13 1 16,-5-24-7-16,-3-9 1 16,-4-5-6-16,-4 2 2 15,-5 11-4-15,-12 11 0 16,-6 11 1-16,-4 15 0 16,-4 19 1-16,2 15-1 15,1 19 3-15,9 11 1 16,13 12 4-16,8 1 0 15,15 11 2-15,12-8-1 16,16-13 0-16,11-10 0 16,15-17-2-16,10-13 0 15,10-18-7-15,7-9 2 16,-69 19-2926-16</inkml:trace>
  <inkml:trace contextRef="#ctx0" brushRef="#br0" timeOffset="5420.05">17555 6080 2526 0,'0'0'0'0,"0"0"57"16,0 0 1-16,-21 22 67 0,-10 1-1 15,-12 11-17-15,-3 7-1 16,4 0-35-16,9 8 0 15,6 0-4-15,12 4 2 16,7-4-15-16,12-8 1 16,4-10-8-16,3-9 0 15,8-14-12-15,7-12 0 16,14-16-9-16,0-9 0 16,-9-12-10-16,-4-8 0 15,-4 0-10-15,-2 0 1 16,-3 8-3-16,-5 15 1 15,-3 10-3-15,-4 9 2 16,-1 7-1-16,1 11 0 16,4 15 0-16,1 7 0 15,-1 8-1-15,-2-2 0 16,1-5-2-16,-1-11 2 16,0-5-8-16,-3-10 1 15,-5-8-2826-15</inkml:trace>
  <inkml:trace contextRef="#ctx0" brushRef="#br0" timeOffset="5699.08">17741 6196 2512 0,'0'0'0'0,"20"-4"5"16,1 2-1-16,12 0 77 0,-1 4 0 16,-3 12 57-16,-6 1 1 15,-7 11-61-15,-9 5 2 16,1 10 3-16,-4-3 1 15,-4-13-19-15,0-5 2 16,-4-13-16-16,4-1 1 16,-4-4-7-16,4-6 0 15,0-3-9-15,4-23 1 16,4-17-5-16,7-6 1 16,8 2-17-16,8 2 2 15,0 4-18-15,1 0 2 16,-32 45-2840-16</inkml:trace>
  <inkml:trace contextRef="#ctx0" brushRef="#br0" timeOffset="6144.16">18659 5344 2714 0,'0'0'0'0,"22"8"34"15,-7 4-1-15,0 17 75 16,-7 16 0-16,-2 14 18 16,-2 13-1-16,-1 11-61 15,1 11 1-15,0 11-7 16,0 3 0-16,0-6-9 16,2-12 2-16,1-14-7 15,1-19 0-15,-2-12-13 0,0-12 0 16,-5-19-11-16,-1-6 2 15,-1-12-8 1,-7-14 1-16,-6-25-7 0,-7-8 1 16,-2-1-7-16,-8-1 1 15,-7 4 0-15,-8 4-1 16,-8 11-1-16,-10 19 0 16,-13 15-1-16,4 19 1 15,14 15 2-15,8 11 2 16,11 0 5-16,25 8 0 15,28-5 5-15,29-6 0 16,32-19 6-16,16-17-1 16,18-20 0-16,5-13 1 15,9-14-17-15,-11-20-1 16,-111 61-2997-16</inkml:trace>
  <inkml:trace contextRef="#ctx0" brushRef="#br0" timeOffset="8035.22">19239 5356 1947 0,'0'0'0'0,"0"0"179"0,0 0 2 16,0 0 61-16,-22 6 2 15,17-4-94-15,-3-2 2 16,2 0-78-16,8 0 1 16,10-2-35-16,26-4 1 15,37-6-8-15,16-4 2 16,5-5-8-16,0-3 0 15,2 7-4-15,-13 1 1 16,-10 4-3-16,-10-1 1 16,-9 1-12-16,-12 0 0 15,-15 4-7-15,-9 4 2 16,-17 4-6-16,-6 0 1 16,3 0-2673-16</inkml:trace>
  <inkml:trace contextRef="#ctx0" brushRef="#br0" timeOffset="8246.29">19620 5332 2374 0,'0'0'0'15,"-8"24"6"-15,4 1 0 0,4 16 11 16,2 8 1-16,0 12 156 16,-2 10 1-16,-4 1-58 15,0 6 0-15,0 12-21 16,1 1 2-16,1-9-26 15,-2-14-1-15,-4-11-35 16,0-10 1-16,3-12-36 0,1-13 2 16,4-22-2568-16</inkml:trace>
  <inkml:trace contextRef="#ctx0" brushRef="#br0" timeOffset="8594.51">19949 6016 2500 0,'0'0'0'16,"42"-18"1"-16,-7-1 0 15,7-7 17-15,0-5 1 16,-3-2 30-16,-6-5 1 16,-5 1-10-16,-4-8 2 15,-9 4 0-15,-9 6 1 16,-6 1 22-16,-10 9 0 15,-1 9 5-15,-9 8-1 16,-9 12 8-16,-1 12-1 0,-9 9 7 16,3 7 1-1,7 7-11-15,9 6 0 0,11 8-21 16,9 0 0-16,11 0-13 16,9-12-1-16,10-6-11 15,3-10 0-15,6-13-17 16,-3-10 1-16,-1-4-11 15,1-10 0-15,-36 12-2848 16</inkml:trace>
  <inkml:trace contextRef="#ctx0" brushRef="#br0" timeOffset="9098.94">20457 5712 2487 0,'0'0'0'16,"0"0"7"-16,0 0 1 15,11 22-6-15,-11-3 2 16,0 15 120-16,-4 3 2 16,4-6-39-16,-3-9 2 15,3-7-8-15,3-3 0 16,1-2-16-16,0 2 1 16,-4-4-22-16,4-5-1 15,0-3-13-15,4-7 0 16,-1-5-9-16,11-10 2 15,5-15-6-15,2-2 0 16,-2 10-4-16,-4 3-1 16,-6 18-1-16,-5 4 1 15,-4 8-5-15,0 0 2 16,2 10-1-16,3 6 1 0,3 1-1 16,-1-1 1-16,-3-5-1 15,-4-7 1-15,4 0-1 16,-1-2 1-16,7-2-4 15,5-4 1-15,8-4-4 16,2-2 2-16,-4-2-4 16,0-8 1-16,-4-5-1 15,-2 1 0-15,-3-1-1 0,1 9 1 16,-4 8-2-16,-1 0 2 16,-2 0 0-16,1 0 0 15,3 0 0-15,3 4 0 16,4-3-2-16,2 3 1 15,2-4-10-15,-2-2 1 16,-23 6-2672-16</inkml:trace>
  <inkml:trace contextRef="#ctx0" brushRef="#br0" timeOffset="9587.26">21228 5009 2688 0,'0'0'0'0,"-3"28"-1"15,-1 1 1-15,0 16 54 16,0 16 1-16,0 13 79 16,4 12 0-16,6 20-55 15,4 2-1-15,-1 9-3 16,7 1 2-16,3-7-31 15,-2-3 1-15,-3-16-21 16,-5-10 1-16,-3-15-18 16,-4-18 1-16,-4-22-10 15,-4-13 1-15,-1-14-6 16,-7-21 1-16,-5-25-33 0,-4-14 1 16,5-7-78-16,9-9 0 15,7-14-19-15,6-10-1 16,9 8 56-16,10 10 0 15,4 21 49-15,2 12 0 16,-2 14 20-16,-2 11 0 16,-4 12 9-16,0 12 1 15,1 4 34-15,-3 12-1 16,-4 13 59-16,-11 9-1 16,-19 7-3-16,-10-8 1 15,-10 2-16-15,-5-10 0 16,-7-13-39-16,3-14 0 15,44-2-2572-15</inkml:trace>
  <inkml:trace contextRef="#ctx0" brushRef="#br0" timeOffset="9833.09">21475 4919 2638 0,'0'0'0'0,"0"0"27"16,19 20 1-16,-7 1 12 15,-1 15 1-15,-1 22 129 16,-3 11 1-16,-1 9-84 0,-2 4 2 16,-4 1-21-16,0-1 1 15,0-2-19-15,2-9 2 16,8-11-27-16,3-15 0 15,-13-45-2711-15</inkml:trace>
  <inkml:trace contextRef="#ctx0" brushRef="#br0" timeOffset="10244.34">21960 5607 2575 0,'0'0'0'15,"0"0"62"-15,25-8-1 16,-12 2 35-16,1-2 0 16,-3-8 8-16,-1-1 0 0,-4 1-57 15,-12 0 1-15,-4-1-8 16,-9 1-1-16,-12 0 6 16,-5 12 1-16,-3 16 3 15,4 8 0-15,-1 5-1 16,3 1 0-16,2-3-14 15,8-1-1-15,8-3-8 16,5-3 1-16,6-10-7 16,3-2 0-16,1-2-3 15,1-2-1-15,3-2-1 16,8-8-1-16,13-10-4 0,0-1 0 16,-6 13-2-16,-5 4 0 15,-5 4-3 1,5 14 1-16,9 17-3 0,0 2 0 15,-6 1-2-15,1 1 0 16,-1 2-12-16,4-7 1 16,-21-30-2834-16</inkml:trace>
  <inkml:trace contextRef="#ctx0" brushRef="#br0" timeOffset="10494.84">22166 4661 2688 0,'0'0'0'0,"17"25"29"16,-7 10 2-16,-5 20 149 16,-1 18 1-16,2 9-69 15,4 12 1-15,-1 4-63 16,1 6 1-16,-6-3-14 15,0-3 0-15,-8-11-14 16,0-11 1-16,-6-21-19 16,-1-22 2-16,11-33-2683 15</inkml:trace>
  <inkml:trace contextRef="#ctx0" brushRef="#br0" timeOffset="10667.06">22108 5182 2751 0,'0'0'0'16,"42"-18"39"-16,-5 2 1 16,7-3-34-16,6 1 1 15,2 6-7-15,-4-3 0 16,-11 1-25-16,-8 2 2 16,-29 12-2074-16</inkml:trace>
  <inkml:trace contextRef="#ctx0" brushRef="#br0" timeOffset="10960.25">22393 5479 2412 0,'0'0'0'15,"15"24"23"-15,2-14-1 16,12-10 32-16,8-12 0 0,3-2 91 16,1-6-1-16,-5-13-65 15,-7-8-1-15,-14-4-10 16,-7 4 0-16,-12 2-4 15,-3 17 1-15,-9 7-14 16,-7 13 0-16,-6 15-3 16,-3 11-1-16,-3 21 5 15,4 6 2-15,10 2-9 16,9-4 1-16,9-6-8 16,10-6 2-16,9-12-12 15,11-9 1-15,17-10-10 0,6-10 0 16,8-14-8-16,-4-9 2 15,-54 27-2914-15</inkml:trace>
  <inkml:trace contextRef="#ctx0" brushRef="#br0" timeOffset="11952.09">23057 4596 2751 0,'0'0'0'0,"0"0"0"0,0 0 0 16,0 0-1-16,7 27 1 15,1 11 110-15,-4 15 1 16,-10 13-7-16,-4 7 2 16,3 9-1-16,-1 4 2 15,0-4-21-15,5-5 2 16,6-3-32-16,9-15 0 15,-1-12-18-15,7-14 2 16,3-15-8-16,10-16 2 16,9-10-15-16,4-4 0 15,3-4-8-15,1-5 2 16,-2-3-8-16,-2-5 1 16,-5 5-7-16,-5 3 0 15,-1-3-37-15,-4 3 3 16,-29 21-2832-16</inkml:trace>
  <inkml:trace contextRef="#ctx0" brushRef="#br0" timeOffset="12143.91">23551 5058 2538 0,'0'0'0'0,"0"0"-1"15,-6 26 0-15,3-3 1 0,-1 3 0 16,0 5 103-16,2 2 1 15,0-7 6 1,0-3 1-16,0-7-14 16,0-6 0-16,2-3-45 0,0-7 1 15,0 0-2501 1</inkml:trace>
  <inkml:trace contextRef="#ctx0" brushRef="#br0" timeOffset="12266.12">23411 4829 2311 0,'0'0'0'15,"0"0"-9"-15,0 0 0 16,0 0-1711-16</inkml:trace>
  <inkml:trace contextRef="#ctx0" brushRef="#br0" timeOffset="12752.42">23690 4473 1784 0,'0'0'0'0,"0"0"18"15,0 0 1-15,0 0 45 0,21-8 1 16,-19 8 103-16,-2 8 2 15,-2 13-24-15,-2 20 1 16,-4 16-14-16,1 8 2 16,3 5-7-16,2 7 0 15,-2 1-24-15,-4-4 1 16,-3-1-28-16,3-11-1 16,4-5-33-16,4-12-1 15,-2-17-15-15,0-7 0 16,2-9-10-16,0-8 1 15,0-4-7-15,10-12 2 16,9-21-6-16,12-6 2 16,11-4-2-16,7 0 0 15,-1 9-2-15,-4 13 1 16,2 9 2-16,-2 16 0 16,-5 8 4-16,-8 9 0 15,-12 9 1-15,-15 5-1 16,-22-6 2-16,-9 1 0 0,-11 1-5 15,-1 2 1-15,-1 0-9 16,0-9 1-16,3-14-2 16,1-12 0-16,36 2-2867 15</inkml:trace>
  <inkml:trace contextRef="#ctx0" brushRef="#br0" timeOffset="13084.34">24067 4894 2362 0,'0'0'0'0,"35"4"24"0,-8 0 2 16,-1 5 56-16,-2 7 1 15,-11 4 45-15,-5 9 1 16,-6 8-62-16,-6 0 2 15,-4-5 1-15,-2-7-1 16,1-9-5-16,3-10 0 16,2-4-6-16,2-6 2 15,0-4-7-15,2-18-1 16,8-13-10-16,7-6-1 16,10 0-8-16,4 4-1 15,-6 4-17-15,-1 11 1 16,-5 7-13-16,-6 3 2 15,-11 16-2741-15</inkml:trace>
  <inkml:trace contextRef="#ctx0" brushRef="#br0" timeOffset="13478.15">24546 4894 2500 0,'0'0'0'0,"0"0"9"15,0 0 1-15,0 0-1 0,0 0 1 16,-13-20 83-16,-1 16 1 16,-7 0-17-16,-8 16-1 15,-4 12-4-15,5 9 0 16,8 8-4-16,7-4 2 16,5 0-5-1,4-5 1-15,4-11-16 0,0-9 2 16,0-4-12-16,4-8 2 15,4-8-11-15,3-8 2 16,9-21-12-16,-1 0 1 16,-2 0-10-16,-3 9 1 15,-5 13-4-15,-3 9 1 16,-2 6-2-16,2 4 1 16,3 3-1-16,7 7 0 15,5-2-1-15,2 2-1 16,-2-3-1-16,-4-3-1 15,-5-12-4-15,-4-2 0 16,-8 6-2761-16</inkml:trace>
  <inkml:trace contextRef="#ctx0" brushRef="#br0" timeOffset="13816.9">24623 4390 2487 0,'0'0'0'0,"0"0"3"0,0 0 0 16,0 0 18-16,12 30 1 16,-5 1 72-16,1 6 1 15,2 4-7-15,-1-3-1 16,-1-5 4-16,2 0 0 16,5 8-10-16,-2 6 0 15,-7-2-14-15,-10-2 0 16,-5 1-7-16,-3-15 0 15,3-8-11-15,1-9 0 16,4-8-6-16,4-8 1 16,0-4-5-16,6-13 0 15,11-20-7-15,6-8 0 16,2 8-5-16,2 2 0 16,4-1-11-16,-6 5 0 15,-8 6-16-15,-5 9 0 16,-12 20-2934-16</inkml:trace>
  <inkml:trace contextRef="#ctx0" brushRef="#br0" timeOffset="14230.91">24864 4620 2864 0,'0'0'0'0,"0"0"66"16,0 33 0-16,-2-16 34 15,2 15 0-15,7-3 24 16,7 4 1-16,5-1-73 0,2-7 2 16,-1-9-11-1,3-4 1-15,-2-12-6 0,-2-8 0 16,2-12-10-16,0-5 0 16,-3 5-4-16,-5-1 0 15,-3-3-9-15,-4 7-1 16,-3 5-3-16,-1 4 0 15,0 8 0-15,0 0 0 16,0 8-1-16,-4 17 2 16,-4 32-1-16,-3 12 1 15,-7 9 2-15,1 12-1 16,0 8 2-16,3 12-1 16,8 19-3-16,0 0 2 15,1-9-9-15,-15-11 2 16,-7-15-4-16,-4-15 0 15,0-27-2-15,-5-22 2 16,-1-40-2-16,2-31 0 0,33 41-3025 16</inkml:trace>
  <inkml:trace contextRef="#ctx0" brushRef="#br0" timeOffset="14388.02">25250 4833 2840 0,'0'0'0'0,"0"0"-2"16,0 0 0-16,0 0-21 0,0 0-2088 15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0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21607,'3'10'59,"8"29"674,-3 0 0,-1 1 0,4 77-1,-13 135 1979,0-66-1723,25 278 1007,-4-132-702,-3-1-129,-17-311-887,1-19-359,0-1 0,-1 0 0,1 0 0,0 0 0,0 0 0,0 0 0,0 0 0,-1 0-1,1 0 1,0 0 0,0 0 0,0 0 0,0 0 0,-1 0 0,1 0 0,0 0 0,0 0 0,0 0 0,-1 0 0,1 0 0,0 0-1,0 0 1,0 0 0,0 0 0,-1 0 0,1 0 0,0 0 0,0 0 0,0 0 0,0 0 0,-1 0 0,1-1 0,0 1 0,0 0 0,0 0-1,0 0 1,0 0 0,0 0 0,-1-1 0,1 1 0,0 0 0,0 0 0,0 0 0,0 0 0,0-1 0,0 1 0,0 0 0,0 0-1,0 0 1,0-1 0,0 1 0,0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1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23919,'11'-8'267,"1"1"-1,0 1 1,0 0-1,1 0 1,23-7 0,-32 12-163,1 0 0,0 0 0,0 0 0,-1 1 0,1 0 0,0 0 1,0 0-1,0 0 0,-1 1 0,1 0 0,0 0 0,0 0 1,-1 0-1,1 1 0,-1 0 0,1 0 0,-1 0 0,0 0 1,7 5-1,-6-1 18,1-1 0,-1 1 0,0 0 0,0 0 1,0 1-1,-1-1 0,0 1 0,-1 0 0,1 0 1,-1 1-1,-1-1 0,1 1 0,-1-1 0,0 1 0,-1 0 1,0-1-1,0 1 0,-1 0 0,-1 13 0,0 3 149,-2 1 1,-1-1-1,-1 0 0,-15 46 1,10-43 1,-1 0-1,-19 34 1,26-53-228,-1 0 0,0-1 0,0 1 0,-1-1 0,0 0 0,0-1 0,-1 0-1,1 0 1,-1 0 0,-1 0 0,-10 5 0,15-9-45,1-1 0,0 0 0,-1 0 0,1 0 0,-1-1 0,1 1 0,-1-1 0,1 1 0,-1-1 0,1 0 0,-1 0 0,0 0 0,1 0 0,-1 0 0,1-1 0,-1 1 0,1-1 0,-1 0 0,1 1 0,-1-1 0,1 0 0,-1-1 0,1 1 0,0 0 0,0-1 0,0 1 0,0-1 0,0 0 0,0 1 0,0-1 0,-3-4 0,-4-20-4064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1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24823,'7'43'304,"-2"-1"0,-2 0-1,-2 1 1,-4 43 0,0-6 858,-1 602 3012,7-515-3596,-3 56-75,0-216-503,0 0 0,-1 0 0,0 0 0,0 0 0,0-1 0,-4 8 0,1-12 0,-1-9 0,-4-15 0,-4-19-165,2-1 0,1 0 0,3-1 0,1 1 0,1-45 0,4 11-308,4 1 0,13-80 0,-12 125 153,1 1 0,2 0 0,11-28 0,-15 47 228,1 1 0,1-1 1,-1 1-1,2 0 0,-1 0 0,1 1 0,0 0 1,1 0-1,0 0 0,0 0 0,16-11 0,-17 15 74,0 1 0,0 0 0,0 0-1,1 1 1,-1 0 0,1 0-1,-1 0 1,1 1 0,0 0-1,-1 0 1,1 1 0,13 0-1,-11 1 25,-1 0 0,1 0 0,0 1 0,0 0 0,-1 1 0,1 0 0,-1 0 0,16 9 0,-21-10 22,0 0-1,1 1 0,-1-1 0,0 1 0,0 0 0,-1 0 0,1 0 0,-1 0 0,1 0 0,-1 1 0,0-1 0,0 1 0,0 0 0,1 5 0,-1-3 35,0 1 0,-1 0 0,0 0 0,0 0 0,-1 1 0,0-1 0,-1 11 0,-1-1 77,-2-1 0,1 1-1,-2-1 1,0 0 0,-1-1 0,-8 17 0,6-17-8,-1 0 1,0 0-1,-1-1 0,-1 0 1,0-1-1,-1 0 1,0 0-1,-21 15 0,30-26-113,-1 1 0,1-1-1,-1 0 1,0 0 0,0-1 0,0 1-1,-7 2 1,-4-3-3691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1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1 399 24623,'2'-4'330,"48"-77"1077,-3-2 1,35-90-1,-80 168-1279,9-23 285,-10 27-362,-1 0 0,0-1 1,1 1-1,-1 0 0,0-1 1,1 1-1,-1-1 0,0 1 0,0 0 1,0-1-1,0 1 0,0-1 1,-1 1-1,1 0 0,-1-3 0,1 4-38,0 0 0,0 0 0,-1 0-1,1 0 1,0 0 0,0-1-1,0 1 1,-1 0 0,1 0-1,0 0 1,0 0 0,-1 0 0,1 0-1,0 0 1,0 0 0,-1 0-1,1 0 1,0 0 0,0 0 0,0 0-1,-1 0 1,1 0 0,0 0-1,0 0 1,-1 1 0,1-1-1,0 0 1,0 0 0,0 0 0,-1 0-1,1 0 1,0 0 0,0 1-1,-8 4 108,1 0-1,0 0 0,0 1 1,0 0-1,1 0 1,0 1-1,-10 13 0,5-5 19,1 2-1,-14 28 0,19-31-106,0-1 0,1 1 0,0 0 0,1 0-1,1 0 1,0 1 0,1-1 0,1 23 0,0-31-24,0 1 0,1 0 0,0 0 0,0-1 0,0 1 0,1-1 0,0 1 0,0-1 0,1 1 0,0-1-1,0 0 1,1 0 0,-1-1 0,1 1 0,0-1 0,1 0 0,-1 0 0,1 0 0,0 0 0,7 4 0,-10-8 45,1 0 0,0 1-1,-1-1 1,1 0 0,0 0 0,0-1-1,0 1 1,0-1 0,0 1 0,0-1-1,0 0 1,0 0 0,0 0 0,0-1-1,0 1 1,5-2 0,21-9-5005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1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23111,'6'5'327,"1"1"-59,0 0-1,-1 0 1,0 0 0,0 1 0,-1 0-1,1 0 1,-1 1 0,-1-1-1,5 10 1,-6-7-19,0 0-1,0 0 1,-1 1-1,0-1 1,-1 1-1,0-1 1,-1 0-1,-1 13 1,-2 7 376,-11 43 0,0-8 347,14-49-444,0-16-518,0 0-1,0 0 1,0 1-1,0-1 0,1 0 1,-1 0-1,0 0 1,0 0-1,0 0 0,0 0 1,0 0-1,0 0 0,1 0 1,-1 0-1,0 0 1,0 0-1,0 0 0,0 0 1,0 0-1,1 1 1,-1-1-1,0 0 0,0-1 1,0 1-1,0 0 1,0 0-1,1 0 0,-1 0 1,0 0-1,0 0 1,0 0-1,0 0 0,0 0 1,0 0-1,1 0 0,-1 0 1,0 0-1,0 0 1,0 0-1,0-1 0,0 1 1,0 0-1,0 0 1,0 0-1,1 0 0,-1 0 1,18-24 491,-12 16-482,-4 4 6,14-18 81,0 1 1,2 0 0,19-18 0,-30 33-90,0 1-1,0-1 1,0 1 0,1 0 0,0 1 0,0 0-1,0 0 1,0 1 0,1 0 0,0 1 0,-1-1-1,1 2 1,11-2 0,32 1-202,28-4 403,-71 4-1248,0 0 0,0 0 0,14-6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1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65 21807,'-13'-11'111,"0"1"0,-1 1 0,-14-8-1,23 14-50,0 1 0,-1-1 0,1 1-1,0 1 1,-1-1 0,0 1 0,1 0-1,-1 0 1,0 0 0,1 1 0,-1 0 0,-7 1-1,10-1 30,0 1-1,-1 0 1,1 0-1,0 1 1,0-1-1,0 1 1,0-1-1,0 1 1,1 0-1,-1 0 1,0 0-1,1 1 1,-1-1-1,1 0 1,0 1-1,0 0 1,0-1-1,0 1 1,0 0-1,1 0 1,-1 0-1,1 0 1,0 0-1,0 1 0,-1 4 1,0 1 110,0 0 0,1 1 0,-1-1 0,2 1-1,0-1 1,0 1 0,3 16 0,0-11 60,0 0 1,2-1-1,0 1 0,1-1 1,11 20-1,44 62 1129,-44-72-1027,-16-21-328,1-1 0,-1 1 0,0-1-1,0 1 1,0 0 0,0-1 0,0 1 0,0 0-1,-1 0 1,1 0 0,-1 0 0,0 0-1,0-1 1,0 1 0,0 0 0,-1 0-1,1 0 1,-1 0 0,1 0 0,-1-1 0,0 1-1,0 0 1,0-1 0,-1 1 0,1-1-1,-1 1 1,1-1 0,-3 3 0,-4 4-864,1-1 1,-1 0 0,0 0-1,-18 12 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2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303 117 19999,'0'0'3328,"1"-6"-2054,1-3-759,7-41 1221,-9 48-1671,1 0 0,-1 0 0,0-1-1,0 1 1,0 0 0,0 0 0,-1-1 0,1 1-1,-1 0 1,1 0 0,-1 0 0,0-1 0,0 1 0,0 0-1,0 0 1,0 0 0,0 0 0,0 1 0,-3-4-1,2 4-22,0 0-1,0 0 0,1 1 1,-1-1-1,0 0 0,0 1 0,0-1 1,0 1-1,0 0 0,0 0 1,0 0-1,0 0 0,0 0 0,-1 0 1,1 0-1,0 1 0,-3 0 1,-35 14 328,22-6-219,1 1-1,0 1 1,1 1 0,0 0 0,1 1 0,0 1 0,1 0-1,0 1 1,2 0 0,0 1 0,0 1 0,1 0 0,2 0 0,-15 34-1,24-51-146,0 0 1,0 0-1,0 0 0,0 1 0,0-1 0,0 0 0,-1 0 0,1 0 0,0 0 0,0 0 0,0 1 0,0-1 0,0 0 1,0 0-1,0 0 0,0 0 0,0 0 0,0 1 0,0-1 0,0 0 0,0 0 0,1 0 0,-1 0 0,0 0 0,0 1 1,0-1-1,0 0 0,0 0 0,0 0 0,0 0 0,0 0 0,0 0 0,0 1 0,1-1 0,-1 0 0,0 0 0,0 0 0,0 0 1,0 0-1,0 0 0,0 0 0,1 0 0,-1 0 0,9 0 80,11-6-21,31-24 8,-40 23-59,1-1 0,0 2 1,0-1-1,0 2 0,20-7 0,-29 11-8,1 1-1,-1-1 1,1 1-1,0 0 1,-1 0 0,1 0-1,0 0 1,-1 0-1,1 1 1,-1 0 0,1-1-1,-1 2 1,1-1-1,-1 0 1,1 1 0,-1-1-1,0 1 1,0 0-1,0 0 1,0 0-1,0 0 1,0 1 0,-1-1-1,1 1 1,2 4-1,1 1 8,-1 0 0,-1 0-1,1 1 1,-1 0-1,-1 0 1,0 0-1,0 1 1,0-1 0,1 15-1,7 23 20,-11-46-38,0 0 0,1 1 0,-1-1 0,1 0 0,-1 0 0,1 0 0,0 0 0,-1 0 0,1 0-1,0 0 1,0 0 0,-1 0 0,1 0 0,0 0 0,0 0 0,0-1 0,0 1 0,1 0 0,-1-1 0,0 1-1,0-1 1,0 1 0,2 0 0,7 0-3054,-9 0 2294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23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19799,'0'0'5714,"-8"14"-4808,-16 37-216,1 2-1,3 0 1,-14 58-1,-35 185 1006,66-282-1631,-120 442 1314,120-446-1361,1-3-6,0-1 0,0 1 0,-1 0-1,0-1 1,0 0 0,-8 11 0,3-15-4063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2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22103,'0'0'167,"6"-8"60,-5 8-223,15-21 486,23-23 0,-32 37-319,-1 1-1,1 0 0,0 0 0,1 1 1,0 0-1,-1 0 0,2 1 1,13-6-1,-12 7 44,-1 1 1,1 0 0,-1 0-1,19 0 1,-25 2-162,-1 0 1,0 0 0,0 0-1,0 0 1,1 0-1,-1 0 1,0 1-1,0-1 1,0 1 0,0 0-1,0-1 1,0 1-1,0 0 1,0 0-1,0 1 1,0-1 0,0 0-1,0 0 1,-1 1-1,1-1 1,-1 1-1,1 0 1,-1-1 0,0 1-1,1 0 1,-1 0-1,0 0 1,1 2-1,0 3 56,-1 1-1,0-1 0,-1 1 0,1-1 0,-1 1 0,-1-1 0,1 1 1,-1-1-1,-1 1 0,1-1 0,-1 1 0,0-1 0,-5 9 0,-6 12 396,-29 49 0,42-76-498,-56 81 810,-7 13 142,56-78-765,9-17-98,5-11-70,7-15-4058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2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20399,'0'0'336,"-4"7"-21,-16 32 625,3 1 0,1 1-1,2 1 1,-16 80 0,-12 185 1957,29-104-1293,10-173-932,-1-18-1067,4-12 315,0 0 0,0 0 0,0 0 0,0 1-1,0-1 1,0 0 0,-1 0 0,1 0 0,0 0 0,0 0 0,0 1 0,0-1 0,0 0 0,0 0 0,-1 0 0,1 0-1,0 0 1,0 0 0,0 0 0,0 0 0,-1 0 0,1 0 0,0 0 0,0 0 0,0 0 0,0 0 0,-1 0-1,1 0 1,0 0 0,0 0 0,0 0 0,-1 0 0,1 0 0,0 0 0,0 0 0,0 0 0,0 0 0,0 0-1,-1 0 1,1 0 0,0 0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5:53:10.8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16702 13105 1369 0,'0'0'0'16,"0"0"101"-16,0 0 0 16,0 0 99-16,0 0 1 15,0 0-57-15,0 0 0 16,0 0-50-16,0 0 1 15,0 0-35-15,0 0 0 16,0 0-7-16,0 0 0 16,8 21-2-16,-4-13 1 15,0-4 12-15,-1-4 0 16,1 4-1-16,4-4 1 16,4 4-8-16,5 0 0 15,12-4-9-15,9-4 1 16,6 0 2-16,3-8-1 15,-13 2-5-15,-3 1 0 0,-8 1-7 16,-2 6 0 0,-1 2-7-16,-5 0 0 0,0 0-12 15,-3 0 1-15,-1 0-10 16,1 0 1-16,-4 0-6 16,3-2-1-16,-11 2-2722 15</inkml:trace>
  <inkml:trace contextRef="#ctx0" brushRef="#br0" timeOffset="1030.08">17522 12742 1520 0,'0'0'0'16,"0"0"74"-16,0 0 0 15,0 0 52-15,0 0 0 16,0 0-42-16,0 0 1 0,0 0-11 16,0 0 1-16,0 0 4 15,21 0-1-15,2 2 1 16,10 6 1-16,4 6-13 16,1 7 1-16,-11 7-10 15,-4 3 0-15,-8 6-6 16,-1-1-1-16,-4-1-14 15,-5-8 1-15,-3-5-8 16,-2-3 0-16,-4-5-5 16,2-2 0-16,1-6-4 15,-1-4-1-15,2-6-2 0,3-14 1 16,9-21-1-16,2-2 0 16,1-4-5-16,4 4 2 15,8 6 0-15,-2 9 2 16,-2 12 0-16,-7 7 0 15,3 8 0-15,2 9 1 16,10 8 6-16,-2 1 1 16,-10 3 7-16,-8 2 0 15,-5 1-4-15,-2-7 1 16,0 1-8-16,0-3 0 16,0-6-9-16,3-4 2 15,1-5-14-15,0-6 1 16,-8 5-2683-16</inkml:trace>
  <inkml:trace contextRef="#ctx0" brushRef="#br0" timeOffset="1171.76">18028 12660 2613 0,'0'0'0'0,"0"0"1"16,0 0 0-16,0 0-14 15,0 0 1-15,0 0-1931 16</inkml:trace>
  <inkml:trace contextRef="#ctx0" brushRef="#br0" timeOffset="1496.6">18351 12648 1884 0,'0'0'0'16,"0"0"28"-16,0 0 0 15,0 0 161-15,0 0 1 16,-28 2-62-16,4 8 0 16,-6 10-33-16,5 9 1 15,2 8 18-15,7 4 1 16,8 3-28-16,7-3 2 15,6-12-22-15,9-5 0 16,3-5-17-16,8-5-1 16,14-8-24-16,-1-12 0 0,3-14-22 15,-5-9 1-15,-5-12-5 16,-6-8 1-16,-25 49-2595 16</inkml:trace>
  <inkml:trace contextRef="#ctx0" brushRef="#br0" timeOffset="1883.21">18482 12186 2575 0,'0'0'0'0,"0"0"6"0,0 0-1 16,0 0 1-16,0 0-1 15,20 45 90-15,-9 4-1 16,-7 8-7-16,-4 4 1 15,4 3-1-15,-4 5 1 16,4-2-12-16,-1-5 2 16,7 7-21-16,0-5 0 15,-5-15-17-15,-1-11-1 16,-2-17-11-16,0-13 0 16,0-8-12-16,6-18 0 15,7-17-5-15,6-10-1 16,4 8-4-16,2 2 2 15,2 13-3-15,-6 6 0 16,-2 10 1-16,1 10 0 16,1 8-1-16,2 8 1 15,4 11-4-15,-4 4 0 16,-10-3-2-16,0-5 0 0,-3-13-1 16,-8-4 0-16,-4-10-2730 15</inkml:trace>
  <inkml:trace contextRef="#ctx0" brushRef="#br0" timeOffset="3347.6">19348 12151 2148 0,'0'0'0'15,"0"0"5"-15,0 0 1 16,0 0 31-16,0 0 0 16,0 0 127-16,0 0-1 15,0 0-61-15,0 0 1 16,0 0 8-16,-17 29 0 16,7 28-24-16,3 22 2 15,-1 3-19-15,4-4-1 16,8-3-12-16,0-9 1 15,9-7-11-15,3-6 0 16,-3-8-15-16,-3-14 1 16,-4-13-21-16,-3-12 2 15,-1-8-14-15,2-14 0 16,-4 16-2703-16</inkml:trace>
  <inkml:trace contextRef="#ctx0" brushRef="#br0" timeOffset="3546.14">19568 12447 2449 0,'0'0'0'0,"0"0"1"16,0 0 0-16,0 0-2 15,9 17 1-15,-11 3 63 16,0 9 1-16,1 14 21 16,1 0 1-16,1-3-5 15,1-17-1-15,0-9-13 0,0-10 0 16,0 0-44-16,0-4 1 15,-2 0-2342-15</inkml:trace>
  <inkml:trace contextRef="#ctx0" brushRef="#br0" timeOffset="3664.84">19510 12353 941 0,'0'0'0'15,"0"0"-707"-15</inkml:trace>
  <inkml:trace contextRef="#ctx0" brushRef="#br0" timeOffset="4094.49">19774 12102 1369 0,'0'0'0'0,"0"0"20"16,9 22 1-16,-5 1 55 15,0 12 1-15,-2 10 69 16,0 8 1-16,0 2 15 16,0 0 2-16,0-8-29 15,3-4 1-15,5-4-21 0,0-7 2 16,-9-15-31-1,-1-9 2-15,0-2-23 0,0-6 1 16,2-6-19-16,10-4 0 16,13-11-12-16,2-7 1 15,0 11-13-15,-4 5-1 16,-4 6-4-16,-2 8 0 16,1 6 3-16,-1 0 1 15,-3 7 0-15,-7 3 2 16,-11 0-3-16,-13-1 1 15,-18 1 0-15,-3-3-1 16,1 1 1-16,7-6 1 16,5-10-14-16,5-4 0 15,20 4-2615-15</inkml:trace>
  <inkml:trace contextRef="#ctx0" brushRef="#br0" timeOffset="4459.7">19579 12259 2777 0,'0'0'0'15,"0"0"44"-15,0 0 1 16,21 0-32-16,-5 0 1 16,3-4-45-16,-2-2 1 15,-17 6-2094-15</inkml:trace>
  <inkml:trace contextRef="#ctx0" brushRef="#br0" timeOffset="5333.87">20110 12339 1017 0,'0'0'0'0,"0"0"0"0,23 0 1 16,-9 2 23-16,1 4 1 16,-1 4 148-16,3 5 0 15,6 11 35-15,-2-1 1 16,-3 9-55-16,-11-3-1 15,-3-6-33-15,-4-7 2 16,0-4-29-16,0-10 0 16,-4-1-27-16,1-3 1 15,-1-3 6-15,-6-1 0 16,2-8 2-16,3-6 2 16,5-9-9-16,7-6 2 15,13-11-16-15,6 9 1 16,5 8-6-16,2 3 2 15,-4 3-11-15,-4 1 0 0,-4 3-26 16,-2 3 0-16,-5 2-14 16,-7 4 0-16,-7 8-2589 15</inkml:trace>
  <inkml:trace contextRef="#ctx0" brushRef="#br0" timeOffset="5865.88">20736 12225 2362 0,'0'0'0'31,"0"0"22"-31,0 0 2 0,0 0 73 0,-19-11 1 16,9 11 0-16,-7 4-1 15,-10 0-36-15,-12 13 1 16,3 14 11-16,3 11-1 16,6 7-8-16,6-4 2 15,9 0-14-15,5-4 1 16,3-6-11-16,8-8 0 15,3-7-13-15,9-8 1 0,7-8-9 16,6-12 1-16,3-12-7 16,-3-1 1-16,-8-9-9 15,-3 3 1-15,-7 3-3 16,1 7-1-16,-5-5 0 16,-3 7-1-16,0 7 0 15,0 2 1-15,0 6-1 16,-2 2 2-16,0 6-1 15,0 0 2-15,1 13-1 16,5 5 1-16,2-5 0 16,5 1 0-16,4-11-2 0,1-1-1 15,-5-6-4-15,-3-6 1 16,-12 2-2704-16</inkml:trace>
  <inkml:trace contextRef="#ctx0" brushRef="#br0" timeOffset="6200.92">20913 12278 2475 0,'0'0'0'16,"0"0"-1"-16,0 0 1 16,0 0-18-16,0 0 0 15,0 0 42-15,19 20-1 16,-11-2 64-16,-2 5-1 15,1 4 32-15,1-1 1 16,-4-5-16-16,-2-1 1 0,-2-6-31 16,-2-6 0-16,0-5-22 15,0-1-1-15,2-2-14 16,2-3 1-16,2-3-9 16,3-18 1-16,7-13-7 15,1-6 0-15,1 12-3 16,-5 3 1-16,-1 10-4 15,-2 7 1-15,-1 1-7 16,1 4 1-16,-4 2-8 16,3 2-1-16,-7 2-2719 15</inkml:trace>
  <inkml:trace contextRef="#ctx0" brushRef="#br0" timeOffset="6649.55">21194 12210 2538 0,'-2'4'0'16,"2"0"34"-16,0 0-1 16,-4 5 73-16,0 5 0 15,2 4 0-15,2 3 0 16,6 3-52-16,6-5 0 16,1-5-10-16,6-2 1 15,6-4-10-15,2-8-1 16,0-4-6-16,-6-4 2 15,-5-4-9-15,-5-4 1 16,-1-7 3-16,-2-3 0 0,-5 5 5 16,-1 5 1-16,0 8 0 15,0 8-1-15,-2 2-1 16,-2 14 2-16,-2 21-6 16,1 16 2-16,-1 14-7 15,-2 5 2-15,-4 22-8 16,1 14 2-16,-1 11-5 15,-7-5 1-15,-14-16-5 16,-6-16 2-16,-3-17-4 16,2-16 0-16,1-12-5 0,6-25 0 15,10-32 0 1,6-23 2-16,11-24-2 0,15-15 0 16,14-16 0-16,22-19 0 15,-47 117-2853-15</inkml:trace>
  <inkml:trace contextRef="#ctx0" brushRef="#br0" timeOffset="28129">14622 12995 2889 0,'0'0'0'0,"17"-31"5"16,-3 9-1-16,1 1-4 15,-1 5 0-15,-7 4 136 16,-5 8 1-16,-4 4-27 15,-13 12 0-15,-22 14-19 16,-5 11 1-16,0 10-19 16,-5 2 0-16,9-6-16 15,7-4 1-15,6-2-12 16,12-13 0-16,11-7-9 16,9-9 1-16,13-8-2 15,12-12 1-15,22-9-17 0,4-11-20 16,-2-7 0-16,-2 0 0 15,-8 2 0-15,-4 2 0 16,-15 7 0-16,-6 7 0 16,-9 11 0-16,-12 6 0 15,-8 8 0-15,-17 14 0 16,-17 13 0-16,-12 6 0 16,-8 8 0-16,3 0 0 15,5-2 0-15,2-4 0 16,6 3 0-16,7-9 0 15,12-14 0-15,8-7 0 16,11-12 0-16,16-12 0 16,7-15 0-16,12-10 0 15,14-10 0-15,-1 0 0 16,-3 4 0-16,-10 7 0 16,-16 15 0-16,-7 9 0 0,-4 6 0 15,-15 8 0-15,-12 14 0 16,-16 7 0-16,-5 13 0 15,-2 7 0-15,4 4 0 16,8 2 0-16,7-4 0 16,8-6 0-16,7-10 0 15,9-9 0-15,9-10 0 16,15-16 0-16,18-18 0 16,18-13 0-16,17-12 0 15,3-8 0-15,2 6 0 0,-6 0 0 16,-11 6 0-16,-14 12 0 15,-17 14 0-15,-12 9 0 16,-11 8 0-16,-19 16 0 16,-20 17 0-16,-7 12 0 15,-8 10 0-15,-6 4 0 16,-7 9 0-16,5 1 0 16,12-7 0-16,3-3 0 15,13-8 0-15,10-15 0 16,13-13 0-16,22-15 0 15,23-14 0-15,24-19 0 16,23-24 0-16,13-10 0 16,2-11 0-16,-2-3 0 15,-15 3 0-15,-6 17 0 16,-21 6 0-16,-16 18 0 16,-17 13 0-16,-15 10 0 0,-14 12 0 15,-23 12 0-15,-25 21 0 16,-15 12 0-16,-4 10 0 15,-2 9 0-15,-6 3 0 16,4-9 0-16,10-3 0 16,9-14 0-16,19-8 0 15,14-15 0-15,20-14 0 16,24-18 0-16,23-16 0 16,20-13 0-16,7-12 0 15,4-5 0-15,-2-11 0 16,-5 4 0-16,-5 16 0 0,-9 12 0 15,-21 6 0-15,-12 9 0 16,-15 10 0-16,-23 14 0 16,-23 14 0-16,-10 13 0 15,-4 10 0-15,-4 10 0 16,-7 6 0-16,3-4 0 16,5-2 0-16,9-6 0 15,9-10 0-15,18-13 0 16,17-7 0-16,20-11 0 15,17-8 0-15,21-13 0 16,13-17 0-16,8-9 0 16,10-10 0-16,-4 1 0 15,-2-3 0-15,-8 4 0 16,-19 12 0-16,-13 11 0 16,-14 11 0-16,-15 9 0 15,-8 10 0-15,-22 15 0 0,-22 21 0 16,-8 11 0-16,-9 5 0 15,3-1 0-15,8-4 0 16,9-8 0-16,14-3 0 16,8-9 0-16,12-11 0 15,10-9 0-15,13-5 0 16,15-19 0-16,19-19 0 16,17-11 0-16,10-13 0 15,2 1 0-15,-10-4 0 16,-7 8 0-16,-16 12 0 0,-11 8 0 15,-14 17 0-15,-14 6 0 16,-9 12 0-16,-19 18 0 16,-23 23 0-16,-14 8 0 15,-3 11 0-15,-7 3 0 16,-5 0 0-16,6-3 0 16,15-5 0-16,10-12 0 15,13-10 0-15,13-11 0 16,16-16 0-16,20-16 0 15,20-14 0-15,22-11 0 16,15-16 0-16,5-15 0 16,7-7 0-16,-5-3 0 15,-10 1 0-15,-11 5 0 16,-13 21 0-16,-17 11 0 16,-14 17 0-16,-19 13 0 15,-17 10 0-15,-16 13 0 16,-23 25 0-16,-9 7 0 0,-3 11 0 15,3 5 0-15,2 0 0 16,5-3 0-16,8-13 0 16,15-8 0-16,20-17 0 15,19-11 0-15,19-13 0 16,19-15 0-16,18-18 0 16,9-13 0-16,14-10 0 15,7-7 0-15,8-6 0 16,-7 3 0-16,-14 13 0 0,-16 4 0 15,-15 14 0-15,-17 11 0 16,-17 13 0-16,-16 13 0 16,-13 11 0-16,-18 19 0 15,-17 18 0-15,-8 9 0 16,-3 6 0-16,1 1 0 16,5-1 0-16,7-6 0 15,11-6 0-15,14-8 0 16,15-14 0-16,18-13 0 15,17-22 0-15,23-18 0 16,24-15 0-16,8-12 0 16,9-8 0-16,-10-5 0 15,-10-3 0-15,-11 8 0 16,-16 16 0-16,-13 8 0 16,-14 21 0-16,-13 4 0 15,-7 12 0-15,-17 12 0 16,-16 23 0-16,-4 12 0 0,-12 6 0 15,2-1 0-15,2 3 0 16,7-10 0-16,13-4 0 16,8-12 0-16,15-17 0 15,11-12 0-15,9-8 0 16,22-12 0-16,22-21 0 16,13-12 0-16,1-11 0 15,-4 1 0-15,-3 2 0 16,-12 8 0-16,-18 12 0 15,-14 11 0-15,-13 15 0 0,-11 11 0 16,-11 9 0-16,-12 15 0 16,-10 9 0-16,-1 8 0 15,5 1 0-15,4-5 0 16,6-2 0-16,8-6 0 16,7-11 0-16,8-6 0 15,4-6 0-15,8-6 0 16,7-6 0-16,16-10 0 15,16-11 0-15,3-5 0 16,-4-1 0-16,-11 4 0 16,-14 9 0-16,-10 6 0 15,-11 7 0-15,-4 8 0 16,-2 3 0-16,-7 12 0 16,-11 10 0-16,1 7 0 15,4-2 0-15,3-3 0 16,6-7 0-16,6-9 0 0,4-4 0 15,0-6 0-15,8-4 0 16,9-10 0-16,15-14 0 16,1-9 0-16,-2-2 0 15,-5-12 0-15,-8-4 0 16,-7 4 0-16,-7 16 0 16,-6 6 0-16,-4 15 0 15,-8 12 0-15,-5 8 0 16,-12 15 0-16,-16 14 0 15,-3 12 0-15,10 4 0 16,7-4 0-16,11-8 0 16,7-6 0-16,7-11 0 0,4-8 0 15,8-10 0-15,9-12 0 16,16-14 0-16,7-5 0 16,2-5 0-16,1-1 0 15,-10 0 0-15,-7-1 0 16,-6 3 0-16,-7 7 0 15,-7 9 0-15,-6 3 0 16,-6 6 0-16,-13 14 0 16,-18 21 0-16,-3 6 0 15,-6 4 0-15,7 2 0 16,9 1 0-16,6-7 0 16,11-10 0-16,5-7 0 15,8-9 0-15,8-5 0 16,5-2 0-16,18-23 0 0,12-11 0 15,-9 5 0-15,-7-1 0 16,-15 17 0-16,-5-1 0 16,-3 4 0-16,-4 2 0 15,0 2 0-15,0-2 0 16,-23 0 0-16,-17 12 0 16,-12 8 0-16,6 5 0 15,-6 9 0-15,-2 1 0 16,25-9 0-16,2 1 0 15,12-11 0-15,3 0 0 16,4-3 0-16,1-5 0 0,3 2 0 16,0-2 0-16,2-2 0 15,2 0 0-15,6-6 0 16,11-10 0-16,25-72 0 16,-42 86-3002-16</inkml:trace>
  <inkml:trace contextRef="#ctx0" brushRef="#br0" timeOffset="30292.21">15596 12349 2487 0,'0'0'0'0,"0"0"142"16,0 0-1-16,0 0 10 16,0 0-1-16,0 0-32 15,0 0 0-15,0 0-68 16,0 0 2-16,0 0-15 15,0 0 0-15,0 0 2 16,15 27 0-16,-9 7-1 16,-2 7 1-16,-4 4-2 15,-4 0 0-15,0-4-4 16,0-6 1-16,2-6-3 16,2-7 1-16,0-6-6 0,0-8 1 15,2-5-7-15,6-5 1 16,5-5-6-16,10-13 0 15,6-11-3-15,0-6-1 16,-6-3-1-16,0 1 0 16,-9 4-2-16,1 11 0 15,-1 19-3-15,-1 7 2 16,-1 7-2-16,1 13 0 16,6 7-1-16,3 5-1 15,1-7-2-15,0-7 1 16,-8-9-1-16,-7-3 2 15,3-6-3-15,3-6 1 16,5-6-1-16,2-9 1 16,0-13 0-16,-9-5 0 15,-4 0 1-15,-8 0 2 0,-6-4 1 16,0 3 1-16,-2 3 1 16,3 10-1-16,1 3-6 15,4 10 0-15,0 5 0 16,-2 3 0-16,2 4-3068 15</inkml:trace>
  <inkml:trace contextRef="#ctx0" brushRef="#br0" timeOffset="30553.94">16265 12321 2826 0,'0'0'0'16,"0"0"81"0,0 0 0-16,0 0 55 0,0 0 1 15,0 22-60-15,0-4 0 16,0 13-41-16,0 8 1 16,2 4-5-16,0-8-1 15,0-11 1-15,0-10 0 16,0-5-1-16,-2-3 0 15,0-4-8-15,-2-6 2 16,2 4-2819-16</inkml:trace>
  <inkml:trace contextRef="#ctx0" brushRef="#br0" timeOffset="30688.32">16275 12161 2425 0,'0'0'0'0,"0"0"-2"16,0 0 1-16,0 0-1817 16</inkml:trace>
  <inkml:trace contextRef="#ctx0" brushRef="#br0" timeOffset="31025.75">16631 12147 2449 0,'0'0'0'31,"0"0"1"-31,0 0 2 0,0 0-5 0,-19 2 2 16,-6 6 80-16,-8 8 1 15,-5 1 47-15,3 7 1 16,12 1-12-16,4 6 0 16,3-1-10-16,5 1 1 15,7-5-36-15,6-5 1 16,7-5-23-16,7-8 1 15,5-4-12-15,4 1 1 16,2 5-9-16,-8 2 0 16,-7 2-11-16,-12 5 1 15,-12 11-6-15,-11-1 0 16,-10 4-5-16,-5-1 1 16,-1-9-9-16,5-5 0 0,11-10-4 15,7-12 1-15,16 4-2848 16</inkml:trace>
  <inkml:trace contextRef="#ctx0" brushRef="#br0" timeOffset="31427.66">16725 11781 2903 0,'0'0'0'16,"0"0"71"-16,8 20 2 15,-8-5 50-15,0 22 0 16,-8 16 42-16,-3 4 1 16,-8 4-103-16,-1 9 1 15,-3 12-14-15,0-5 2 16,4 1-9-16,5-7-1 16,7-22-12-16,3-16 0 15,4-12-8-15,4-13 1 16,5-10-8-16,11-17 1 15,10-26-5-15,5-8-1 16,7-2-10-16,-3 6 0 16,1 12 0-16,-1 13 0 15,-1 13 0-15,-3 18 0 16,-12 15 0-16,-12 11 0 0,-7 4 0 16,-4 3 0-16,-2-9 0 15,0-4 0-15,-1-3 0 16,-1-6 0-16,0-9 0 15,-4-7 0-15,8-2-3057 16</inkml:trace>
  <inkml:trace contextRef="#ctx0" brushRef="#br0" timeOffset="31575.27">17091 12206 2864 0,'0'0'0'15,"35"-16"12"-15,-10 2-1 16,2-1-12-16,-2 1 1 16,-25 14-2165-16</inkml:trace>
  <inkml:trace contextRef="#ctx0" brushRef="#br0" timeOffset="31876.51">17526 11517 2864 0,'0'0'0'16,"0"0"6"-16,0 0 0 0,0 0 108 15,0 0 2-15,0 33 35 16,-12 8 2-16,-3 12-84 15,-4 10 2-15,1 7-10 16,3 2 0-16,1-3-10 16,3-2 1-16,3-9-22 15,4-3 1-15,4-8-15 16,2-12 0-16,0-15-16 16,0-12 1-16,-2-8-2903 15</inkml:trace>
  <inkml:trace contextRef="#ctx0" brushRef="#br0" timeOffset="32116.67">17686 11808 2826 0,'0'0'0'15,"-4"22"0"-15,-4 5 1 16,-2 11-2-16,-3 1 1 15,-1 2 55-15,3-6 0 16,1-2 7-16,5-1 1 16,1-9 1-16,2-3 1 15,4-10-10-15,2-7 0 16,-3-3-33-16,1-13 1 16,-2 13-2532-16</inkml:trace>
  <inkml:trace contextRef="#ctx0" brushRef="#br0" timeOffset="32258.29">17686 11726 2374 0,'0'0'0'0,"0"0"0"16,0 0 0-16,0 0-1781 15</inkml:trace>
  <inkml:trace contextRef="#ctx0" brushRef="#br0" timeOffset="32628.23">18005 11652 2625 0,'0'0'0'15,"0"0"6"-15,0 0 0 16,0 0 7-16,0 0 1 15,0 0 139-15,0 0 1 16,0 0-38-16,-15 21 0 16,-7-5-16-16,-1 13 1 15,4 5-13-15,4 3 0 16,7-2-31-16,8-6 0 16,4-9-15-16,7-2 1 15,5-7-8-15,-3-1 1 0,7 2-13 16,-5 0 1-16,-5-1-4 15,-5 1 1-15,-7 0-4 16,-7 5 0-16,-12-1-2 16,-4 4-1-16,0-3-6 15,5-5 0-15,9-6-8 16,-1-6 1-16,5-8-8 16,7-6 2-16,0 14-3001 15</inkml:trace>
  <inkml:trace contextRef="#ctx0" brushRef="#br0" timeOffset="32875.28">18147 11325 2763 0,'0'0'0'16,"0"0"7"-16,0 0 1 15,0 0-8-15,-5 29 1 16,-3 8 146-16,-2 16 1 15,7 6-41-15,-1 5 1 16,0 1-8-16,4 4 1 16,-4 3-25-16,0-3 0 15,-4-9-25-15,5-11 0 16,3-21-33-16,-4-11 0 16,4-17-2854-16</inkml:trace>
  <inkml:trace contextRef="#ctx0" brushRef="#br0" timeOffset="33045.61">17988 11556 2965 0,'0'0'0'0,"0"0"60"16,25-12 1-16,7-2 98 16,13-9 0-16,7 1-87 15,2-5 1-15,-1 1-57 16,-6 3 1-16,-7 5-13 15,-5 3 2-15,-35 15-2701 0</inkml:trace>
  <inkml:trace contextRef="#ctx0" brushRef="#br0" timeOffset="33542.18">18571 10874 2915 0,'0'0'0'0,"0"0"4"15,-6 45 2-15,2 10-4 16,2 6 2-16,4 5 140 0,2 9 1 16,0 9-47-16,-2 2-1 15,0-7-7-15,0-3 1 16,0-6-20-16,-2-11 1 16,-2-6-30-16,-2-10 1 15,-2-14-23-15,0-11 1 16,2-12-21-16,1-10 0 15,3 4-2899-15</inkml:trace>
  <inkml:trace contextRef="#ctx0" brushRef="#br0" timeOffset="33944.3">18482 11493 2475 0,'0'0'0'15,"0"0"5"-15,20-12-1 16,-1-1 9-16,4-5 2 15,10-7 66-15,-1-1 0 0,3-5-18 16,-2-3 0-16,-3 1-2 16,-3-4 1-16,-4 4-13 15,-3 5 2-15,-9 5-14 16,-3 5 0-16,-6 6-6 16,-2 6 2-16,0 3-4 15,-4 5 0-15,-2 5-4 16,-7 13 1-16,-12 21 7 15,2 4 1-15,7 4 7 16,12 0 2-16,4-4-3 0,12-4 1 16,1-9-5-16,9-7 1 15,1-9-14-15,4-12 2 16,3-8 2-16,3-12 0 16,-10-13-4-16,-3-7 1 15,-9 3 0-15,-3-10 0 16,-8 0-6-16,-6 2 0 15,0 7-5-15,-5 11 0 16,-1 11-6-16,-7 2-1 16,19 10-2892-16</inkml:trace>
  <inkml:trace contextRef="#ctx0" brushRef="#br0" timeOffset="34246.21">18925 11158 2889 0,'0'0'0'0,"35"12"41"16,-12-4-1-16,-6-2 15 15,-5 1 0-15,-7 5 76 16,-5 4 2-16,-5 9-68 16,-7 1 1-16,-3-5-8 15,-1-3 2-15,7-12-12 16,3-4 0-16,4-6 2 15,4-12 0-15,4-25-7 16,7-4 1-16,6 6-4 16,2 0 0-16,1 2-13 0,1 1 0 15,4 3-13-15,-4 0 0 16,-6-6-14-16,-5 1 1 16,-12 38-3031-16</inkml:trace>
  <inkml:trace contextRef="#ctx0" brushRef="#br0" timeOffset="34579.01">19675 10573 2789 0,'0'0'0'15,"0"0"0"-15,0 0 0 16,0 0 0-16,-15-26 0 16,3 18 50-16,-7 6-1 0,-10 10 31 15,-7 8-1-15,-3 5 13 16,-1 11 0-16,-6 9 7 16,3 16 1-16,5 15-7 15,9 1 1-15,14-1-17 16,11-7-1-16,25-14-11 15,21-10 1-15,20-14-11 16,13-19 0-16,10-26-32 0,3-27-1 16,-88 45-3065-1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6T15:43:31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3864 9235 2449 0,'0'0'0'15,"-15"-31"103"-15,-4 9 1 16,-4 1 78-16,-8 5 0 16,-2-5-69-16,-5 1 0 15,-5 4-49-15,-3 7 0 16,0 1-16-16,-2 4 0 15,2 6-12-15,-4 6 1 16,2 3-5-16,9 9 0 16,4 9-8-16,5 10 1 15,7 10-4-15,7 10 1 16,12 12-4-16,4 7 0 16,0 16-3-16,8 10 1 15,0 11-4-15,3 13 1 16,-7 7 1-16,0 12 0 15,-4 13-1-15,-4 18 0 0,-4 16-3 16,1 10 0-16,-1-8-1 16,8 0 2-16,-4 1-1 15,-3-5 1-15,-5 0 1 16,-3-2 1-16,-7-6 0 16,11-17 2-16,15-13 4 15,9-22 1-15,10-21 5 16,12-17 0-16,3-17 5 15,20-25-13-15,13-18-17 0,26-26 0 16,28-28 0-16,11-45 0 16,-136 65-3057-16</inkml:trace>
  <inkml:trace contextRef="#ctx0" brushRef="#br0" timeOffset="19956.43">3888 10128 1017 0,'0'0'0'0,"0"0"37"16,0 0 0-16,0 0 44 15,0 0 0-15,0 0-7 16,0 0 1-16,-4-25-1 15,0 11 1-15,0 4-39 16,0 4 1-16,0-2 5 16,0 5 1-16,1 3 17 15,-1-4 2-15,0 4 13 16,0-4 0-16,0 4 0 16,4 0 1-16,-4 0-6 0,4 0 1 15,-3 0-9-15,3 0 1 16,3 0-17-16,1 4 1 15,0 0-6-15,0 7 1 16,11 1-7-16,8 10 1 16,16 1-8-16,1 3 1 15,3-17-5-15,7-3 2 16,4-4-8-16,9-4 0 16,3 0-6-16,-5-4 2 15,6-1-5-15,7-5 1 16,6 2 1-16,7 4 2 15,-2 6-6-15,5 0 2 16,-1-4 0-16,1-2 2 16,6 2 0-16,-3-3 0 0,1 3 6 15,0 4 0-15,6 0 1 16,0-6 1 0,6 0-1-16,2 2 1 0,-2 2-4 15,0-2 2-15,5-2-2 16,-5 0-1-16,-2-5-2 15,2-3-1-15,-6-2 0 16,-2 1 1-16,-5-5 1 16,-7-2 0-16,-13-1 0 15,-5 1-1-15,-3 7-2 16,-11 3 0-16,0 2-2 16,-14 6 0-16,-9 0-6 15,-12 0 1-15,-7 4-3 16,-5 0 0-16,-7 0-2417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2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24015,'0'0'0,"30"-5"272,9-5 0,19-16 392,1-1 0,-4 6-128,-12 6 16,-17 8-400,-3 2 8,-6 2-112,-2 1-8</inkml:trace>
  <inkml:trace contextRef="#ctx0" brushRef="#br0" timeOffset="1">397 151 20999,'37'9'544,"-32"-9"-373,0 1 1,0 0-1,0 0 1,-1 0-1,1 1 0,0 0 1,0 0-1,-1 0 0,0 0 1,1 1-1,-1-1 1,0 1-1,0 0 0,0 1 1,0-1-1,4 6 1,-3 1 259,0 1 0,0-1 1,-1 1-1,0 0 1,-1 0-1,0 0 1,-1 0-1,0 0 1,0 19-1,0-15 369,27-61 1333,62-88-1471,-50 84-4757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2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25 23919,'0'0'0,"-8"-25"-952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2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7 18391,'0'0'698,"-4"-2"10,-1 1-584,1 0 0,0 0 0,-1 1 0,1-1 0,0 1 0,-1 0 0,1 0 0,0 0 0,-1 1 0,1 0 0,0-1 0,-1 1 1,1 1-1,-5 1 0,-13 6 397,-28 15 0,41-20-384,-20 13 384,0 1 1,1 1-1,0 2 1,2 1-1,1 1 1,-39 45-1,54-57-365,1 1-1,1-1 1,0 2-1,1-1 0,-12 27 1,17-34-111,0 1 0,0-1 1,0 1-1,1-1 0,0 1 1,0 0-1,0-1 0,1 1 1,0 0-1,0-1 0,0 1 0,1 0 1,0 0-1,0-1 0,0 1 1,1-1-1,4 11 0,-5-14-31,1 0 1,-1-1-1,1 1 0,-1 0 0,1-1 1,0 1-1,0-1 0,-1 0 0,1 0 1,0 0-1,0 0 0,0 0 0,0 0 0,1 0 1,-1 0-1,0-1 0,0 1 0,0-1 1,1 0-1,-1 0 0,0 0 0,0 0 1,1 0-1,-1 0 0,0 0 0,0-1 1,0 1-1,5-2 0,3-1 15,0 0 0,-1-1 0,1 0 0,-1 0 0,10-7 0,-5 1 12,0 0 0,-1-1 1,0 0-1,0-1 1,13-17-1,48-72 217,-42 55-120,-30 44-123,1-2 29,-1 0 1,1 0-1,0 0 1,1 0-1,-1 1 0,1-1 1,0 1-1,3-3 0,-5 7-9,-1 1-1,1-1 0,-1 0 1,0 0-1,0 0 0,0 1 1,0-1-1,0 1 0,0-1 1,0 1-1,0-1 0,-1 1 0,1 0 1,0 1-1,15 47 260,-14-40-245,0 0 1,1 0-1,0-1 1,1 1-1,0-1 0,1 0 1,0 0-1,0 0 1,12 14-1,-14-21-42,0 1 0,0-1 0,0-1 0,1 1-1,-1 0 1,0-1 0,1 0 0,-1 1 0,1-2 0,-1 1 0,1 0 0,0-1 0,-1 1-1,1-1 1,0 0 0,0 0 0,-1-1 0,1 1 0,0-1 0,5-1 0,1-1-7,1 0-1,-1-1 1,0 0 0,0 0 0,-1-1 0,10-7 0,24-20-3928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2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20095,'0'4'368,"-6"26"565,-15 51 0,3-19 256,-99 464 3477,47-194-3003,41-190-1099,-21 83 168,36-186-675,7-26-3930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2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1 972 22007,'0'0'4312,"34"5"-3144,13-10-544,12-8 16,0-7-104,-7 0 16,1 2-216,-4-2 8,-4-10-208,1-11 8,8-4-144,-4-12 8</inkml:trace>
  <inkml:trace contextRef="#ctx0" brushRef="#br0" timeOffset="1">858 1 23319,'0'0'32,"-8"28"16,8-3 16,-2 13 8,-3 14 1472,-5 14 8,-3 12-616,1 11 8,-1 7-112,3 3 8,5 4-192,-1-8 0,-8-14-216,6-13 8,3-18-256,0-21 8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2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24119,'0'0'2872,"29"-10"-1616,4-8-296,15-7 0,3 0-648,-3 2 16,-13 4-184,-5 4 8,-9 6-152,-4 8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2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73 232 20903,'3'2'101,"0"-1"0,0 0-1,1-1 1,-1 1 0,0-1-1,1 1 1,-1-1 0,0 0 0,1 0-1,-1 0 1,0-1 0,1 1-1,-1-1 1,0 0 0,0 0-1,0 0 1,0 0 0,1 0-1,-2-1 1,1 1 0,0-1-1,0 0 1,0 0 0,-1 0 0,1 0-1,-1-1 1,0 1 0,3-4-1,5-4 337,-1-1-1,-1 0 1,13-20-1,-19 27-279,0 0 0,0 0 0,0 0 0,-1 0 0,1 0 0,-1 0 1,0-1-1,0 1 0,0 0 0,-1-1 0,0 1 0,1-1 0,-2 1 0,1 0 0,0-1 0,-2-6 0,1 8-81,-1 1-1,1 0 1,0 0-1,0 0 1,-1-1-1,1 1 1,-1 0-1,0 1 1,0-1-1,1 0 1,-1 0-1,0 1 0,-1-1 1,1 1-1,0 0 1,0 0-1,0 0 1,-1 0-1,1 0 1,-1 0-1,1 0 1,-1 1-1,1-1 1,-1 1-1,1 0 1,-1 0-1,1 0 1,-1 0-1,1 0 1,-3 1-1,-1-1 4,1 1-1,0 0 1,0 0-1,0 0 1,0 1 0,0 0-1,0 0 1,0 0-1,1 0 1,-1 1-1,1 0 1,-1 0-1,-6 6 1,2 3-2,-1 1 0,2 0 0,0 1 1,0-1-1,1 2 0,1-1 0,0 1 0,1 0 0,1 0 0,0 0 1,1 1-1,1-1 0,-1 22 0,3-32-77,0 0 0,1 0 0,-1-1 0,1 1 0,0 0 0,0 0 0,0-1 0,1 1 0,3 7 0,-4-11 0,0 1 0,0-1 0,0 1 0,0-1 0,1 1 0,-1-1 0,0 0 0,1 0 0,-1 0 0,1 0 0,-1 0 0,1 0 0,0 0 0,-1 0 0,1 0 0,0-1 0,0 1 0,-1-1 0,1 1 0,0-1 0,0 0 0,0 0 0,0 0 0,-1 0 0,1 0 0,4 0 0,5-2 201,0-1 0,0 1 0,21-9-1,1-6-5235</inkml:trace>
  <inkml:trace contextRef="#ctx0" brushRef="#br0" timeOffset="1">238 112 21311,'11'4'428,"0"2"0,-1-1 0,0 1 0,0 0 0,0 1-1,-1 1 1,0-1 0,0 1 0,-1 1 0,0-1 0,-1 1 0,0 1-1,0 0 1,-1 0 0,0 0 0,0 0 0,-1 1 0,5 17-1,-10-27-393,0-1 0,0 0 0,0 0 0,0 1 0,0-1 0,0 0-1,0 0 1,0 0 0,0 1 0,0-1 0,0 0 0,0 0-1,0 1 1,0-1 0,0 0 0,0 0 0,0 0 0,0 1 0,0-1-1,0 0 1,0 0 0,1 0 0,-1 0 0,0 1 0,0-1-1,0 0 1,0 0 0,1 0 0,-1 0 0,0 0 0,0 1 0,0-1-1,0 0 1,1 0 0,-1 0 0,0 0 0,0 0 0,1 0-1,-1 0 1,0 0 0,0 0 0,0 0 0,1 0 0,-1 0 0,0 0-1,0 0 1,1 0 0,-1 0 0,0 0 0,0 0 0,0 0-1,1 0 1,-1 0 0,0 0 0,0 0 0,0 0 0,1-1 0,-1 1-1,0 0 1,9-16 165,-5 6-30,60-104 630,-13 20-1205,-22 38-3179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1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106 222 21407,'0'0'918,"-2"5"123,-31 49 1035,21-35-1504,0 1 1,2 0-1,0 0 1,-14 43-1,23-58-477,1-1-1,-1 1 0,1 0 1,0-1-1,0 1 0,1 0 1,-1-1-1,1 1 0,0-1 0,0 1 1,1-1-1,0 1 0,-1-1 1,1 0-1,1 0 0,-1 0 1,0 0-1,5 5 0,5 6 100,1-1-1,0 0 1,17 12 0,-23-20-123,-5-3-50,1-1 0,0 0 1,0 0-1,0 0 1,0 0-1,0 0 0,0-1 1,0 1-1,1-1 0,-1 0 1,1 0-1,-1 0 1,1-1-1,-1 1 0,1-1 1,-1 1-1,1-1 1,-1-1-1,1 1 0,0 0 1,-1-1-1,1 0 0,-1 1 1,0-1-1,1-1 1,-1 1-1,7-4 0,4-3 10,-1-2-1,0 0 0,0 0 1,22-24-1,4-3 21,-32 31-41,39-28 49,-43 32-52,0 0 1,-1 1 0,1-1 0,1 1 0,-1-1-1,0 1 1,0 0 0,0 0 0,1 1-1,-1-1 1,0 1 0,1-1 0,3 1-1,-6 0-2,0 1 0,0-1 0,0 0 0,0 1 0,0-1 0,0 1 0,0-1 0,0 1 0,0 0 0,0-1 0,0 1 0,-1 0 0,1-1 0,0 1 0,-1 0 0,1 0-1,0 0 1,-1 0 0,1 0 0,-1-1 0,1 1 0,-1 0 0,0 0 0,1 2 0,4 29 94,-4-26-79,1 59 128,-1-40-44,0 0-1,9 48 1,-9-70-97,-1 0 1,1-1 0,0 1-1,0 0 1,0-1 0,0 1-1,1-1 1,-1 0 0,1 1-1,-1-1 1,1 0 0,3 3-1,-4-4-6,0-1 0,0 1 0,0-1 0,0 0 0,0 1 0,0-1 0,0 0 0,0 0 0,0 1 1,0-1-1,0 0 0,0 0 0,0 0 0,0 0 0,0 0 0,-1-1 0,1 1 0,0 0 0,0 0 0,0-1 0,0 1 0,0 0 0,0-1 0,0 1 0,0-1 0,0 1 0,-1-1 0,1 0 0,0 1 0,0-1 0,-1 0 0,1 0 0,0 1 0,-1-1 0,1 0 0,0-1 0,12-15-1,-2 0 0,0 0 0,0-1 0,-2-1 0,0 0 0,-1 0 0,-1 0 0,-1-1 0,6-33 0,-5 10 0,-2-1 0,-2 0 0,-4-65 0,1 96 0,-1 1 0,0-1 0,-1 0 0,0 1 0,-1-1 0,-1 1 0,0 0 0,0 0 0,-1 0 0,-1 1 0,0-1 0,0 1 0,-1 1 0,-1-1 0,-8-9 0,-13-11 861,14 14-5709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1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25527,'14'21'291,"0"0"-1,-2 2 1,0-1-1,-2 1 1,-1 1-1,0 0 1,-2 0-1,-1 1 0,6 40 1,-6 13 1609,-5 138 1,-3-97-1375,2-106-526,0 0 0,5 23 0,-5-36 0,0 0 0,0 0 0,0 1 0,0-1 0,0 0 0,0 0 0,0 1 0,0-1 0,0 0 0,0 0 0,0 1 0,1-1 0,-1 0 0,0 0 0,0 0 0,0 1 0,1-1 0,-1 0 0,0 0 0,0 0 0,0 0 0,1 1 0,-1-1 0,0 0 0,0 0 0,1 0 0,-1 0 0,0 0 0,0 0 0,1 0 0,-1 0 0,0 0 0,0 0 0,1 0 0,-1 0 0,12-5 0,11-17 0,-20 20 0,-2 0 0,97-92 0,-84 83 0,1 0 0,0 0 0,0 2 0,1 0 0,25-11 0,-37 19 0,0-1 0,0 1 0,1-1 0,-1 1 0,0 1 0,1-1 0,-1 0 0,0 1 0,1 0 0,-1 0 0,1 1 0,-1-1 0,1 1 0,5 1 0,-8-1 0,1 1 0,0-1 0,-1 1 0,1-1 0,-1 1 0,0 0 0,1 0 0,-1 0 0,0 0 0,0 0 0,0 0 0,-1 1 0,1-1 0,0 1 0,-1-1 0,0 1 0,1 0 0,-1 0 0,0-1 0,0 1 0,0 5 0,8 52 0,-6-34 0,7 28 0,-8-48 0,0 0 0,-1 0 0,2 0 0,-1 0 0,1-1 0,0 1 0,0-1 0,0 0 0,1 0 0,4 5 0,-7-9 46,1 1-1,-1-1 1,1 0-1,0 0 1,-1 0-1,1 0 1,0 0 0,0 0-1,-1-1 1,1 1-1,0 0 1,0-1-1,0 0 1,0 1 0,0-1-1,0 0 1,0 0-1,2 0 1,18-5-4921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1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108 297 22415,'18'-16'-270,"-2"3"820,0-2 1,-1 0-1,-1 0 0,23-33 1,-34 44-395,-1-1 0,1 1 1,-1-1-1,0 0 0,0 1 1,-1-1-1,1 0 0,-1 0 1,0 0-1,-1 0 1,1 0-1,-1 0 0,0 0 1,0 0-1,-1 0 0,1 0 1,-1 0-1,0 0 0,0 0 1,-1 0-1,0 1 0,1-1 1,-2 0-1,1 1 0,-6-9 1,6 10-67,0 0-1,-1-1 1,0 1 0,0 0 0,0 1 0,0-1-1,0 0 1,0 1 0,-1 0 0,1 0 0,-1 0-1,0 0 1,-7-2 0,9 3-38,-1 0 0,0 1 0,0-1 0,0 1 0,0 0 0,0 0 0,0 0-1,1 0 1,-1 1 0,0-1 0,0 1 0,0-1 0,0 1 0,1 0 0,-1 0 0,0 1 0,1-1 0,-1 0 0,1 1 0,-5 3 0,-2 4 42,0 0 1,0 0-1,1 1 0,0 0 1,1 0-1,0 1 1,1 0-1,-6 14 0,5-10-8,2 0 0,-1 0-1,2 1 1,0-1 0,1 1-1,-1 20 1,3-31-86,1 0 0,1 0 0,-1 0 0,0 0 0,1 0 0,0 0 0,0 0 0,1 0 0,0-1 0,-1 1 0,1 0 0,1-1 0,-1 0 0,1 1 0,0-1 0,0 0 0,0 0 0,0 0 0,1-1 0,-1 1 0,1-1 0,0 0 0,0 0 0,0 0 0,6 2 0,-3-1 0,0-1 0,0 0 0,0-1 0,1 0 0,-1 0 0,1 0 0,0-1 0,-1-1 0,1 1 0,0-1 0,0 0 0,-1-1 0,1 1 0,0-2 0,10-2 0,17-9-4044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6T15:48:46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12909 3924 1494 0,'0'0'77'0,"0"0"0"16,0 0 81-16,0 0 0 15,0 0-12-15,0 0 0 16,4-19-56-16,0 7 0 15,0 2-40-15,7-2 1 16,5 5-11-16,3-3 2 16,12 6-5-16,3 6 1 15,-1 6 7-15,0 3 1 16,3 9 11-16,-5 6 0 16,-4 15-1-16,-4 0 2 15,0-2-14-15,-3 0 1 0,-5 6-10 16,-9-2 0-16,-12-6-10 15,-4-7 0-15,-1-7-4 16,-3-11-1-16,-3-2 0 16,0-10 1-16,-3 0 1 15,5-8 0-15,7-6 2 16,1-9-1-16,3-14 4 16,8-5 1-16,-1 1 0 0,5 4 0 15,8-6 0-15,3 0 0 16,6 0-5-16,4 6-1 15,0 3-4-15,1 9 1 16,1-2-4-16,-4 1 1 16,0 6-10-16,-4 5 1 15,0 1-7-15,-4 2 0 16,-19 12-2767-16</inkml:trace>
  <inkml:trace contextRef="#ctx0" brushRef="#br0" timeOffset="634.1">13650 3999 1494 0,'0'0'0'0,"0"0"13"0,0 0-1 16,19-4-9-16,-11-2 1 16,0 2 96-16,-1 0-1 15,3 0 34-15,5-8-1 16,9-3-2-16,-1-7 2 16,4-11-13-16,-6 2 0 15,-4-7-28-15,-2 5-1 16,-5-4-18-16,-4 6 0 15,-6 1-6-15,-6 7 0 16,-4 5-6-16,-3 2-1 16,0 9-10-16,-5 7 0 15,-3 4-2-15,-10 7 0 16,-3 11-2-16,-5 5 1 16,6 10-8-16,8 5 1 15,6 7-6-15,6-1 1 16,9 1-12-16,8-4 2 15,9 1-8-15,12-9-1 0,12-18-3 16,5-5 0-16,4-6-2 16,4-14 0-16,0-6-2 15,6-7 0-15,-2-15-8 16,-8-1 1-16,-5 2-3 16,-11-4-1-16,-30 37-2717 15</inkml:trace>
  <inkml:trace contextRef="#ctx0" brushRef="#br0" timeOffset="1136.41">14660 3433 2161 0,'0'0'0'0,"0"0"29"15,0 0 1-15,0 0 56 16,0 0-1-16,0 0 43 16,0 0 1-16,0 0-69 15,-5 25 2-15,3 13 0 16,0 10 1-16,2 1-5 15,4 0 2-15,3 0-12 16,7 12 1-16,7 2-6 16,-2-7 1-16,0-3-11 15,-7-8 1-15,0-19-12 0,-5-10 1 16,-7-9-12-16,0-7 1 16,0 0-9-16,-4-7-1 15,4 7-2506-15</inkml:trace>
  <inkml:trace contextRef="#ctx0" brushRef="#br0" timeOffset="1358.07">14354 3785 2248 0,'0'0'0'15,"0"0"16"-15,0 0 1 0,0 0 74 16,27-4 0-16,14-7-12 15,13-7 1-15,11-2-24 16,8-5 0-16,2-2-27 16,-5 1 2-16,-11-5-25 15,-3 5 2-15,-4 1-8 16,-6 1 1-16,-46 24-2108 16</inkml:trace>
  <inkml:trace contextRef="#ctx0" brushRef="#br0" timeOffset="2033.46">15334 3447 1758 0,'0'0'0'0,"0"0"0"15,0 0 0-15,0 0-1 16,0 0 1-16,0 0 41 0,0 0 2 16,0 0 46-16,23-18 0 15,2 2 16-15,6 1 0 16,5 1-16-16,-5 6 0 16,-10 4-5-16,-5 4 1 15,-9 0 5-15,-3 8 1 16,-4 10-21-16,-4 13 1 15,-7 14-13-15,-4 8 2 16,-9-2-22-16,7-4 1 16,8-2-12-16,5-8 0 15,4-12-4-15,4-9 0 16,1-8-5-16,3-4 1 16,4-4-2-16,9-6 1 15,6-4-11-15,0-13 0 16,-8-7-7-16,-10-3 0 15,-9 33-2460-15</inkml:trace>
  <inkml:trace contextRef="#ctx0" brushRef="#br0" timeOffset="2184.77">15263 3262 2324 0,'0'0'0'0,"0"0"2"15,0 0 0-15,0 0-8 0,0 0 2 16,0 0-1735-16</inkml:trace>
  <inkml:trace contextRef="#ctx0" brushRef="#br0" timeOffset="2533.39">15788 3560 2802 0,'0'0'0'0,"0"0"-2"15,0 0 2-15,0 0-61 16,0 0-1-16,0 0-1947 15</inkml:trace>
  <inkml:trace contextRef="#ctx0" brushRef="#br0" timeOffset="4751.12">15967 3270 1834 0,'0'0'0'0,"0"0"0"0,0 0 1 15,0 0 68-15,0 0 0 16,21-8-1-16,-3 5-1 16,7-5-6-16,-2 2 0 15,-4 2-13-15,-4 8 0 16,-3 2-7-16,-8 9 2 16,0 5 0-16,-4 9-1 15,0 12-2-15,-4 1-1 16,0-3-1-16,4-6 0 15,-4-11 6-15,4-3 1 16,4-7-1-16,4-2 0 16,-1 1-5-16,1-7-1 15,7-4-7-15,5-4 1 16,3-9-7-16,4-7 2 0,0-9-20 16,-6-3 1-16,-21 32-2284 15</inkml:trace>
  <inkml:trace contextRef="#ctx0" brushRef="#br0" timeOffset="4918.46">16006 3147 1985 0,'0'0'0'0,"0"0"-1"15,0 0 1-15,0 0-9 0,0 0 0 16,0 0-58-16,0 0 2 15,0 0-1312-15</inkml:trace>
  <inkml:trace contextRef="#ctx0" brushRef="#br0" timeOffset="5568.12">16344 3180 2224 0,'0'0'0'0,"0"0"-10"16,0 24-1-16,0-11 11 15,0 7 0-15,0 5 52 16,4-1 0-16,0 5 23 16,2-1 0-16,-4-7 9 15,3-5 0-15,5-6-1 16,0-2 2-16,-5-4-18 16,1-4 1-16,0-4-16 15,6-14 1-15,9-19-5 16,2-8 1-16,4 2-9 15,-8 5-1-15,0 9-5 0,-3 6 0 16,1 9 3-16,-2 6 0 16,-1 4-1-16,1 4 1 15,3 8-6-15,-1 4-1 16,-2 9-4-16,-1 3 1 16,-1 1-7-16,1-3 1 15,-3-7-6-15,1-7 1 16,-1-4-4-16,1-8 1 15,5-4-4-15,2-9 1 16,5-7-5-16,1-5 1 16,3-4-3-16,-3 5 1 15,-7 7 0-15,-3 5 0 16,-7 8 1-16,0 4-1 16,-5 8 1-16,5 0 0 0,4 8 1 15,3 9 0-15,6 11-1 16,0 1 2-16,2-8-6 15,-1-5 1-15,3-12-5 16,0-8 0-16,-25 0-2788 16</inkml:trace>
  <inkml:trace contextRef="#ctx0" brushRef="#br0" timeOffset="6372.46">13417 4596 2048 0,'0'0'0'15,"0"0"4"-15,0 0 0 16,21 0 78-16,-1 0 1 15,12-4 8-15,16-2 1 16,12-2-10-16,9-3 0 16,12-5 19-16,15-6 1 15,26-5 14-15,14-6 1 16,16-4-41-16,14-8 0 16,13-8-21-16,17 0 0 15,16 4 6-15,5-8 1 16,7-2-10-16,-1 2 1 0,0 1-11 15,-2-3 0-15,-3-6-6 16,-5 9 0-16,-11 3-10 16,-15 0 1-16,-16 4-5 15,-19-2 2-15,-15 2-12 16,-14 0 0-16,-21 0-7 16,-25 0 1-16,-77 49-2844 15</inkml:trace>
  <inkml:trace contextRef="#ctx0" brushRef="#br0" timeOffset="32046.62">8229 8691 967 0,'0'0'0'15,"0"0"55"-15,0 0 1 16,0 0 103-16,0 0 1 16,0 0-1-16,0 0 1 15,0 0-38-15,12-20-1 16,-5 12-48-16,1 1 1 16,7-3-9-16,5-2 1 15,3 0-12-15,2 0 1 16,2 11-10-16,3-3 1 15,1 0-9-15,4 4 1 16,-6 4-2-16,7 1 1 16,9 11-1-16,1 4 0 15,-8-1-1-15,3 7 1 0,-1 7 3 16,-3 2 0-16,-3 6 3 16,-3 4-1-16,-4 8-5 15,0 6 1-15,0 2-4 16,-2 1 0-16,-2-1-6 15,-8-4 1-15,1-4-6 16,-5 0 0-16,-3-6-2 16,4 2 0-16,-5 6-4 15,5 7 1-15,-4 5-5 0,-5 1 1 16,5 7-2-16,4 5 0 16,5 4 3-16,2 6 0 15,0-2 1-15,1 2 0 16,-5 4 3-16,0 4 2 15,1 2-1-15,-5 2 0 16,5-4-4-16,-5 0 2 16,-3-12 0-16,0 2 0 15,-1 0-3-15,-1-3 2 16,2-1-2-16,-2-8-1 16,-2-1 1-16,-1-5 0 15,1-1 1-15,-4-1-1 16,-4-13 2-16,1-10 0 15,-3-6-2-15,0 2 1 16,0 0 0-16,0-3 0 16,-1-7 1-16,-1-2 0 15,-3-5 2-15,-5 1 1 0,-7 9 1 16,-4-1 1-16,-13-6-1 16,-7-5 2-16,-6-3-4 15,-17-1 0-15,-9-2-11 16,-17-9 2-16,-25-1-9 15,-37-2 2-15,158-4-2897 16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1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14672,'0'0'4855,"-1"6"-3021,0 8-1188,-1 1 0,2-1 0,0 1 1,1-1-1,3 16 0,18 77 2982,-22-107-3597,0 0 1,0 1-1,0-1 1,0 0-1,0 0 1,0 0 0,0 1-1,1-1 1,-1 0-1,0 0 1,0 0-1,0 1 1,0-1-1,0 0 1,0 0-1,0 0 1,1 1-1,-1-1 1,0 0 0,0 0-1,0 0 1,0 0-1,1 0 1,-1 1-1,0-1 1,0 0-1,0 0 1,1 0-1,-1 0 1,0 0-1,0 0 1,1 0-1,-1 0 1,0 0 0,0 0-1,0 0 1,1 0-1,-1 0 1,0 0-1,1 0 1,9-8 492,12-20-345,-18 22-30,40-57 348,-43 62-483,-1 0-1,1 0 0,0 0 0,0 1 0,0-1 0,0 0 0,0 0 1,0 1-1,0-1 0,0 0 0,0 1 0,0-1 0,0 1 1,0-1-1,1 1 0,-1 0 0,0 0 0,0-1 0,0 1 0,1 0 1,-1 0-1,0 0 0,0 0 0,0 0 0,1 1 0,-1-1 1,0 0-1,0 0 0,0 1 0,1-1 0,-1 1 0,0-1 1,0 1-1,0-1 0,0 1 0,0 0 0,2 1 0,3 4 31,0 0 0,0 0 0,-1 0 0,8 12 0,-5-8 7,24 33 21,-16-19-6,2-1-1,0 0 0,33 29 1,-46-47-59,1 0 0,-1-1 1,1 1-1,0-2 0,1 1 1,-1 0-1,1-1 0,0-1 1,-1 1-1,1-1 0,0 0 0,0 0 1,1-1-1,-1 0 0,0 0 1,0-1-1,1 0 0,-1 0 1,9-2-1,-11 1 73,1-1 0,-1 1 0,0-1-1,0 0 1,0-1 0,0 1 0,-1-1 0,1 0 0,-1 0 0,6-5-1,14-19-5024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1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18895,'0'0'6018,"2"5"-5017,0 1-867,0 1-1,-1-1 1,0 1 0,-1 0 0,1 0 0,-1 0-1,0-1 1,-1 1 0,-2 11 0,0 14 67,2-13-112,1 0 0,0 0 0,4 22 0,-4-36-68,1 0 1,1 0-1,-1 1 0,1-1 0,-1 0 0,1 0 1,1-1-1,-1 1 0,1 0 0,0-1 1,0 1-1,0-1 0,0 0 0,1 0 0,0 0 1,6 4-1,-7-6-7,0-1 1,1 1 0,-1-1-1,1 0 1,-1 0-1,1 0 1,0 0 0,-1-1-1,1 1 1,0-1 0,0 0-1,-1 0 1,1 0-1,0-1 1,-1 0 0,1 1-1,0-1 1,-1 0-1,5-2 1,6-3 37,1 0 0,-1-1 0,15-10 0,-15 8 13,0-1 0,0-1 1,-1 0-1,-1-1 0,14-17 0,50-72 532,-45 56-141,-30 45-444,-1 0-1,0 1 1,0-1 0,0 0 0,0 0-1,0 0 1,0 0 0,0 0 0,0 0-1,0 0 1,0 0 0,0 1 0,0-1-1,0 0 1,1 0 0,-1 0 0,0 0 0,0 0-1,0 0 1,0 0 0,0 0 0,0 0-1,0 0 1,0 0 0,1 0 0,-1 0-1,0 0 1,0 0 0,0 0 0,0 0-1,0 0 1,0 0 0,0 0 0,1 0 0,-1 0-1,0 0 1,0 0 0,0 0 0,0 0-1,0 0 1,0 0 0,0 0 0,0 0-1,1 0 1,-1-1 0,-4 20 72,3-15-25,-70 442 935,62-238-782,5-84-112,-25 154 1,23-241-94,-2 0-1,-2-1 0,-1 0 1,-2 0-1,-1-1 1,-2-1-1,-1-1 1,-33 49-1,43-74-6,1 1-1,-1-1 1,-1 0 0,0-1-1,0 1 1,0-2 0,-1 1-1,0-1 1,-12 6 0,18-10-1,0-1 0,-1 0 0,1 1-1,0-1 1,-1-1 0,1 1 0,0 0 0,-1-1 0,1 0 0,-1 0 0,1 0 0,-1 0 0,1-1 0,-1 1 0,1-1 0,-1 0 0,1 0 0,0 0 0,0 0-1,-1 0 1,1-1 0,0 0 0,0 1 0,0-1 0,1 0 0,-1-1 0,0 1 0,1 0 0,-1-1 0,1 1 0,-4-6 0,-2-4-9,1 0 1,-1 0-1,2 0 1,0-1-1,0 0 1,2-1-1,-1 1 0,2-1 1,-1 0-1,2 0 1,0 0-1,1 0 1,0 0-1,1 0 1,1 0-1,2-15 1,1 3-33,1 0 0,1 1 0,2-1 1,0 1-1,2 0 0,0 1 0,25-39 1,78-100-512,-57 85-4121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1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84 106 19799,'0'0'1040,"-5"5"283,-3 2-1022,1 1 0,0 1-1,1 0 1,0-1 0,1 2 0,-1-1 0,2 1-1,-1 0 1,1 0 0,1 0 0,0 0-1,-2 14 1,1-5-43,2 0 0,0 0 1,1 1-1,1-1 0,0 1 0,5 22 0,-4-34-163,1 0 0,0 0 1,0 0-1,1 0 0,0-1 0,0 1 0,1-1 0,0 0 1,0 0-1,0 0 0,1-1 0,0 1 0,9 7 0,-10-11-53,0 1 0,1-1-1,-1 0 1,1-1 0,-1 1-1,1-1 1,0 0 0,0 0 0,0 0-1,0-1 1,1 1 0,-1-2-1,0 1 1,1 0 0,-1-1-1,0 0 1,1 0 0,-1-1-1,0 1 1,1-1 0,5-2-1,-3 0-10,1 0-1,-1 0 0,1-1 0,-1 0 0,0-1 1,-1 0-1,1 0 0,-1 0 0,0-1 0,0 0 0,-1-1 1,1 0-1,-2 0 0,1 0 0,-1 0 0,0-1 1,0 0-1,5-13 0,0-3 9,-1-1 0,-1 0-1,-1 0 1,-1-1 0,3-34 0,-5 37-23,-2 1 0,0-1 1,-2 0-1,0 0 0,-1 1 0,-6-30 0,7 50-20,-1 0-1,1 0 1,0 0-1,-1 0 1,0 0-1,1 0 1,-1 0-1,0 0 0,0 0 1,0 0-1,0 0 1,-1 1-1,1-1 1,0 0-1,-1 1 1,1-1-1,-1 1 0,1 0 1,-1-1-1,0 1 1,0 0-1,1 0 1,-1 0-1,0 0 1,0 0-1,0 1 0,0-1 1,0 0-1,0 1 1,0 0-1,-1-1 1,1 1-1,0 0 1,0 0-1,0 0 0,0 0 1,0 1-1,0-1 1,0 1-1,-4 0 1,-18 5-3972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1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21407,'0'0'-189,"0"5"300,-3 13 1147,-8 33 0,6-32-652,1 0 0,1 0 0,-1 31 0,3-45-481,1 0 0,1-1 0,-1 1 0,1 0 0,0-1 0,0 1 0,0 0 0,1-1 0,0 1 0,-1-1 0,2 0 0,-1 0 0,0 0 1,1 0-1,0 0 0,0 0 0,0-1 0,0 1 0,6 4 0,-6-6-71,-1-1 1,0 0-1,1 1 0,-1-1 1,1 0-1,-1 0 1,1 0-1,-1-1 0,1 1 1,0-1-1,0 1 0,-1-1 1,1 0-1,0 0 1,-1 0-1,1-1 0,0 1 1,-1-1-1,1 1 1,0-1-1,-1 0 0,1 0 1,-1 0-1,1 0 1,-1 0-1,1-1 0,-1 1 1,0-1-1,0 1 0,3-4 1,7-5 92,-1-1 0,0 0-1,18-24 1,-25 30-111,5-8 82,-1-1-1,12-23 0,-14 24 22,2 0 0,12-19-1,-20 32-125,0-1-1,1 0 1,-1 0 0,1 1-1,-1-1 1,1 0 0,-1 1-1,1-1 1,-1 1-1,1-1 1,0 1 0,-1-1-1,1 1 1,0-1 0,0 1-1,-1-1 1,1 1 0,0 0-1,0 0 1,-1-1-1,1 1 1,0 0 0,0 0-1,0 0 1,-1 0 0,1 0-1,0 0 1,0 0 0,0 0-1,0 0 1,-1 0 0,1 1-1,0-1 1,0 0-1,0 0 1,-1 1 0,1-1-1,0 1 1,-1-1 0,1 0-1,0 1 1,-1-1 0,1 1-1,0 0 1,-1-1-1,1 1 1,0 1 0,2 2 33,0 1 0,0 0 0,0 0 1,-1 0-1,4 10 0,-5-12-43,4 11 3,-1 0 1,2 0-1,0-1 1,15 24-1,-19-34-6,1 1-1,0-1 1,0 1 0,0-1-1,1 0 1,-1 0 0,1-1-1,0 1 1,0-1 0,-1 1-1,2-1 1,-1-1 0,0 1-1,0 0 1,0-1 0,1 0-1,-1 0 1,1 0 0,-1-1-1,9 1 1,-7-2 78,-1 1 0,0-1 0,1 0 0,-1 0 0,0-1 0,0 1 1,1-1-1,-1 0 0,-1-1 0,1 1 0,0-1 0,5-4 0,-1 0-1347,-1 0 1,0 0-1,14-16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1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20207,'0'0'6032,"-7"3"-5398,-9 4-456,0 1 1,1 0 0,1 1 0,-1 1-1,2 0 1,-1 1 0,1 1 0,1 0 0,0 0-1,-20 29 1,22-25-64,-1 0 0,2 1 0,0 0 0,1 0 0,1 1 0,1 0 0,0 1 0,1-1 0,1 1 0,-1 20 0,5-38-102,-1-1-1,1 1 0,0 0 0,0 0 0,0 0 1,0 0-1,0-1 0,0 1 0,0 0 1,1 0-1,-1 0 0,0 0 0,0-1 0,1 1 1,-1 0-1,0 0 0,1 0 0,0-1-7,-1 1 0,0-1 1,1 0-1,-1 0 0,0 0 0,1 0 0,-1 0 0,0 0 0,1 0 0,-1 0 0,0 0 1,1 0-1,-1 0 0,1 0 0,-1 0 0,0 0 0,1 0 0,-1 0 0,0 0 1,1-1-1,-1 1 0,0 0 0,0 0 0,1 0 0,-1-1 0,0 1 0,1 0 0,24-25 131,-21 20-121,47-60 144,12-14 7,-55 71-118,0-1 0,1 1 0,0 1 0,0 0 0,1 0 0,13-7 0,-22 14-32,1-1-1,-1 0 1,1 1-1,-1-1 1,1 1-1,-1 0 1,1 0-1,0-1 1,-1 1-1,1 0 1,-1 0 0,1 0-1,-1 1 1,1-1-1,-1 0 1,1 1-1,-1-1 1,1 0-1,-1 1 1,1 0-1,-1-1 1,1 1 0,-1 0-1,0 0 1,1 0-1,-1 0 1,0 0-1,0 0 1,0 0-1,2 3 1,3 3 33,-1 1 1,0 0-1,0 0 1,4 10-1,-3-4 2,18 39 112,-17-35-88,1 0 0,1 0 1,14 20-1,-22-37-68,0 1 0,0-1-1,0 0 1,0 1 0,0-1-1,0 0 1,1 0 0,-1 0 0,0 0-1,1 0 1,-1 0 0,1 0 0,-1 0-1,1-1 1,0 1 0,-1-1 0,1 1-1,2 0 1,9-4-4168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1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93 21911,'0'0'35,"4"-4"12,0-1-18,0-1 1,1 0-1,-2 0 1,5-7-1,-7 11 8,0 1 0,-1-1 0,1 0 0,0 0 0,-1 1 0,1-1 0,-1 0 0,1 0 0,-1 0 0,0 0 0,0 0 0,0 0 0,0 1 0,0-1 0,0 0 0,0 0 0,-1 0 1,1 0-1,-1 0 0,1 1 0,-1-1 0,0 0 0,-1-2 0,1 3-19,1 1 1,-1-1 0,0 0-1,0 1 1,1 0-1,-1-1 1,0 1 0,0-1-1,1 1 1,-1 0 0,0-1-1,0 1 1,0 0-1,0 0 1,0 0 0,1 0-1,-1 0 1,0 0 0,0 0-1,0 0 1,0 0-1,0 0 1,1 0 0,-3 1-1,-22 9 201,21-8-169,-16 8 113,0 1-1,0 1 0,1 1 1,1 0-1,0 2 0,1 0 0,-26 29 1,34-32-47,0-1 0,0 1 0,1 0 0,1 1 0,0 0 0,1 0 0,0 0 1,1 1-1,0 0 0,1 0 0,1 0 0,1 0 0,-2 19 0,4-28-64,-1-1-1,2 1 1,-1-1 0,0 1-1,1-1 1,0 0-1,0 1 1,0-1 0,1 0-1,-1 1 1,1-1 0,0 0-1,5 7 1,-4-8-19,-1-1-1,1 1 1,-1-1 0,1 0 0,0 1-1,0-1 1,0-1 0,0 1 0,0 0 0,0-1-1,0 0 1,1 1 0,-1-1 0,0 0-1,1-1 1,-1 1 0,1-1 0,3 1-1,6-1 15,0-1-1,1 0 0,-1 0 0,0-1 0,0-1 1,-1 0-1,1-1 0,-1 0 0,1-1 0,-1-1 1,0 0-1,16-11 0,-18 10-779,-1 0-1,1-1 1,-2 0-1,11-11 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1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29 18791,'0'0'-105,"-2"-4"81,1 2 57,0 1 1,1-1-1,-1 1 1,0-1-1,0 1 0,0-1 1,0 1-1,0 0 0,-1 0 1,1-1-1,0 1 0,0 0 1,-1 0-1,1 0 1,-1 0-1,-1 0 0,1 0 47,0 1 0,-1-1 0,1 1 0,0-1 1,0 1-1,-1 0 0,1 0 0,0 0 0,-1 1 0,1-1 0,0 0 0,0 1 0,-1 0 0,-3 1 0,-4 2 183,0 1 0,0 1 1,0-1-1,1 2 0,0-1 0,0 1 0,0 0 0,1 1 1,-8 10-1,3-3 180,2 0 1,0 0-1,0 1 1,-12 28-1,19-35-213,1 0-1,0-1 1,0 1 0,1 0-1,1 0 1,-1 1-1,1-1 1,1 0-1,0 0 1,0 1 0,3 13-1,-3-19-174,1-1-1,0 1 0,0 0 1,0 0-1,0-1 0,1 1 1,0-1-1,-1 1 0,1-1 1,0 0-1,1 0 0,-1 0 1,1 0-1,-1 0 0,1 0 1,0-1-1,0 1 0,0-1 1,0 0-1,1 1 0,-1-2 1,0 1-1,1 0 0,-1-1 1,1 0-1,0 1 0,0-1 1,-1-1-1,8 2 0,-4-2 1,0 0 0,1 0-1,-1-1 1,0 0-1,0 0 1,0-1-1,0 0 1,-1 0-1,9-4 1,1-1-1381,-1-1 1,14-10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1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294 263 19999,'7'-5'59,"-1"1"0,-1-1 0,1 0-1,-1 0 1,1-1 0,-2 0 0,6-7 0,-7 9 8,-1 0-1,0 0 1,-1-1 0,1 1 0,-1 0 0,1-1 0,-1 0 0,-1 1 0,1-1 0,-1 1 0,1-1-1,-2-9 1,0 6 67,-1 0 0,0 0-1,0 0 1,0 0-1,-1 0 1,0 0-1,-1 0 1,0 1 0,0 0-1,-1 0 1,0 0-1,0 0 1,-9-9-1,11 13-55,0 0-1,0 1 0,0-1 1,0 1-1,0-1 0,0 1 1,-1 0-1,1 0 0,-1 1 0,1-1 1,-1 1-1,0-1 0,0 1 1,0 0-1,0 1 0,1-1 1,-1 1-1,0 0 0,0 0 1,0 0-1,0 0 0,0 1 0,0-1 1,0 1-1,0 0 0,0 0 1,1 1-1,-1-1 0,0 1 1,-3 2-1,-8 6 122,0 1 0,1 0 0,1 1 0,0 1 0,0 0 0,2 0 0,-1 1 0,2 1 0,0 0 0,1 0 0,0 1 0,1 0 0,1 1 0,1 0 0,0 0 0,1 0 0,-3 19 0,7-30-147,1 1 0,0-1 0,0 1 0,0-1 0,1 1 0,0-1 0,0 1 0,0-1 0,1 0 0,0 0 0,0 0 0,1 0 0,-1 0 0,1 0 0,1 0 0,-1-1 0,1 0 0,5 6-1,-5-7-31,0 0-1,0-1 0,1 1 1,-1-1-1,1 0 0,0-1 0,0 1 1,0-1-1,0 0 0,0 0 0,0-1 1,0 1-1,1-1 0,-1 0 0,1 0 1,-1-1-1,0 0 0,1 0 0,-1 0 1,1-1-1,9-1 0,-1-3-413,1 0 1,-1-1-1,0 0 1,14-9-1,-21 12-1426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1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11 21711,'0'0'34,"-5"-1"59,-1-2 123,-1 1 0,0 1 1,0 0-1,0 0 0,0 0 0,0 1 0,0 0 0,-1 0 1,1 0-1,0 1 0,0 0 0,0 1 0,0 0 0,1 0 1,-1 0-1,0 1 0,-9 5 0,12-6-121,0 0 0,0 0 1,1 1-1,-1-1 0,0 1 0,1 0 0,0 0 0,0 0 1,0 0-1,0 1 0,0-1 0,1 1 0,-1 0 0,1-1 1,0 1-1,0 0 0,1 0 0,-1 1 0,1-1 0,0 0 1,0 0-1,0 1 0,0-1 0,1 1 0,0-1 0,0 0 0,0 1 1,0-1-1,1 1 0,1 4 0,1 0 41,1 0-1,0 0 1,0 0 0,1-1-1,0 0 1,1 0 0,12 13-1,-12-13-87,1 0-1,-1 0 1,-1 0-1,1 0 1,-2 1-1,1 0 1,3 10-1,-7-17-36,-1 0 0,1-1 0,-1 1 0,1 0 0,-1 0 0,0 0 0,0 0 0,0-1 0,0 1 0,0 0 1,0 0-1,0 0 0,-1 0 0,1-1 0,-1 1 0,1 0 0,-1 0 0,0-1 0,1 1 0,-1 0 0,0-1 0,0 1 0,-2 1 0,-1 1-297,0-1 1,0 0 0,0 0 0,-1-1 0,1 1-1,-9 2 1,2 1-2270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1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21103,'-6'1'-528,"-12"3"564,1 1 0,1 0 0,-1 1 0,1 1 0,0 1 0,0 0 0,1 1 0,0 0 0,-21 19 0,33-25 125,-1-1-1,1 2 0,0-1 1,0 0-1,1 1 0,-1-1 1,1 1-1,-1 0 0,1-1 1,0 1-1,0 0 0,1 1 1,0-1-1,-1 0 0,1 0 1,0 1-1,1-1 0,-1 0 1,1 1-1,0-1 0,0 1 1,0-1-1,1 0 0,0 1 1,1 4-1,3 9 186,1 1-1,1-1 1,1 0 0,14 24-1,-3-5 129,5 20 96,-23-52-515,1 0 0,-1 0 0,0 0 0,0 0 0,0 0 0,-1 0 0,1 1 0,-1-1 0,-2 10 0,2-15-70,0 1 1,-1 0-1,1-1 1,0 1-1,-1-1 1,1 1-1,0-1 1,-1 1-1,1-1 1,-1 1-1,1-1 1,-1 0-1,1 1 1,-1-1-1,1 0 0,-1 1 1,-1-1-1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15:36:32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354 12020 1444 0,'0'0'0'0,"0"0"68"0,0 0 2 0,0 0 72 16,0 0 1-16,0 0-35 16,0 0-1-16,0 0-7 15,-7 21 1-15,11-21-57 16,7 0 1-16,16-4 6 16,13-7 1-16,7-1 8 15,-5 2 0-15,0 4-4 0,6 0 0 16,6-7-7-16,0 1 0 15,0 2-2-15,-2 0 0 16,6 3-5-16,-1-3 0 16,3 6-9-16,6 0-1 15,3-2 11-15,6 0 1 16,2 2-7-16,0 0 0 16,2 0-1-16,-6 1 1 15,-4 3-3-15,2 3-1 16,-1 1-2-16,-1 0 0 15,2 4-7-15,-5 2 0 16,-5-2-5-16,3 0 0 16,1-8-1-16,8 0 0 15,6 0-1-15,2-6 1 16,-2 0-3-16,5 0 0 16,-5 0-1-16,2 6 0 15,-8 6-1-15,6 4-1 0,-2 5-1 16,0-5 1-16,2 0-2 15,2-4 1-15,2 2-2 16,1-1 0-16,-1 1-1 16,6-6 1-16,5 0-1 15,2 0 0-15,2 0-2 16,2-2 0-16,-2 4-2 16,6 2 1-16,6 0-2 15,2-2 2-15,-3-2-3 16,11 2 0-16,5-4 0 0,11-4 2 15,-1 2-2-15,6 0 0 16,-1 4 0-16,1 4 1 16,13-6-1-16,-2 0 1 15,3 0-1-15,7 0 1 16,7 7-1-16,5-3 0 16,12-8 0-16,1-3 1 15,11 3-2-15,12-4 1 16,4-6-1-16,-1-2 1 15,5-3 1-15,1 5 0 16,2 10 0-16,4-4 2 16,1-1-1-16,-1 3 2 15,-2 6 0-15,0-2-1 16,-1-2 1-16,-5 0 1 16,2 0-1-16,-1 0 1 15,3 2 0-15,0 0 1 16,1-2-2-16,1 0 1 0,2 1-1 15,-2 3-1-15,-7 3 1 16,-2 1 0-16,-9-4-2 16,-6 4 2-16,-1-4-2 15,-4 0 2-15,1-8-2 16,-5 5 1-16,-3-5-1 16,5-2 2-16,-1-4-2 15,-1 0 1-15,3 1-2 16,-3-3 2-16,1 0-3 15,-3 1 0-15,1-1 0 0,0 2 1 16,-5-1-2 0,-3 5 1-16,-10 4-1 0,-7 0 1 15,1-2-1-15,7 1 1 16,5 3-1-16,-4 2 0 16,0-4 0-16,0-2 1 15,6 0-1-15,-7 2 2 16,-3 6-2-16,-4-4 1 15,-1-4 0-15,-2-1 0 16,1 3 1-16,-7 2-1 16,2 0-1-16,-8-2 1 15,-2 2 1-15,2-8-1 16,2 1 0-16,4-5 0 16,8 2-1-16,-4-5 2 15,-3 1-2-15,-3 2 0 0,2 1 0 16,-2 1 1-1,4-2-1-15,-4 5 2 0,-2-3-2 16,-2 2 1-16,4-3-1 16,2-1 1-16,0-2-1 15,-2-7 1-15,2 5-1 16,-1-3 0-16,5-3 0 16,-12-1 0-16,-3 5-1 15,-5 3 1-15,-3 1-1 16,-2 2 1-16,-8-1-1 15,0 1 0-15,-2 2 0 16,4 3 0-16,3-1-1 0,1 0 0 16,2-2-2-16,0 3 0 15,7-1-1-15,-7 4 1 16,-8 8-3-16,-6-4 2 16,-4-2-2-16,-9 0 1 15,-10 1 2-15,-17-1 0 16,-8 0-3-16,-9-6 0 15,-12 0-1-15,-6-7-1 16,-46 19-2991-16</inkml:trace>
  <inkml:trace contextRef="#ctx0" brushRef="#br0" timeOffset="5750.2">3503 12643 1683 0,'0'0'0'15,"19"-4"53"-15,0 0-1 16,-3-4 48-16,-1-2 1 16,-5 2 7-16,-3 2 1 15,-3 2-30-15,-4 3 1 16,0-3-32-16,-4 0 2 15,4 0-3-15,-4-6 1 16,4 0-5-16,-3-4-1 16,1-1-3-16,0 1 0 15,0 2-8-15,-4 1 1 16,-7-1 2-16,-14-2 2 16,-20 8 3-16,-10 6 0 15,-9 8-2-15,3 8 1 16,-10-1-1-16,1 7 1 15,11 3-4-15,3 3-1 0,2-1-4 16,10 3 0-16,4-1 1 16,11 2 0-16,8 5-4 15,11-1 1-15,12-8-3 16,8-1-1-16,11 1-4 16,12 1 0-16,8 3-5 15,9-8 0-15,9-1-3 16,1-6 0-16,4-1-3 15,-6 3-1-15,-6 1 1 0,-12 3 0 16,-15-2-2-16,-15 1 0 16,-8 5 2-16,-23 5 0 15,-20 10 0-15,-18 0 0 16,-10 0 0-16,-2 0 1 16,5-3-1-16,7-5 1 15,3-10-3-15,12-3 2 16,7-12-6-16,14-8 2 15,14-2-5-15,11-12 1 16,0 14-2688-16</inkml:trace>
  <inkml:trace contextRef="#ctx0" brushRef="#br0" timeOffset="6136.26">3762 12345 2299 0,'0'0'0'0,"0"0"5"15,0 0 1-15,0 0 2 16,0 0 1-16,22 23 135 0,-22 11 0 16,-6 24 7-16,4 13 0 15,4 3-31-15,4 7 0 16,-6 9-23-16,0 2-1 16,-10-2-27-16,-3 0 0 15,-9-4-12-15,-5-8-1 16,-3-9-17-16,-1-14 0 15,4-18-19-15,0-19 1 16,2-22-14-16,2-20 2 16,23 24-2812-16</inkml:trace>
  <inkml:trace contextRef="#ctx0" brushRef="#br0" timeOffset="6360.02">3533 12660 2714 0,'0'0'0'0,"35"-10"106"15,6-1 0-15,12-9-71 16,9-1 1-16,5-5-35 16,3 1 0-16,-13 5-17 15,-7 6 2-15,-5 6-32 16,-11 3 1-16,-14 5-4 15,-13 0-1-15,-7 0-2035 16</inkml:trace>
  <inkml:trace contextRef="#ctx0" brushRef="#br0" timeOffset="6734.77">3986 12936 2374 0,'0'0'0'15,"54"0"-3"-15,-12 0 0 16,4 0-22-16,-7 4 0 16,-11 10-2-16,-8 2 0 15,-9 3 23-15,-7 1-1 16,-8 5 19-16,-11-1-1 15,-20-3 73-15,-1-3 1 16,5-12 31-16,8-8 0 0,7-10-29 16,16-21 1-16,12-18-23 15,11-4 1-15,10-4-20 16,5 8 0-16,1 10-16 16,-5 12 0-16,1 1-21 15,-8 11 1-15,-2 3-12 16,-2 6 0-16,-23 8-2392 15</inkml:trace>
  <inkml:trace contextRef="#ctx0" brushRef="#br0" timeOffset="7166.9">4528 12815 2701 0,'0'0'0'15,"-15"41"11"-15,7-10 1 16,1 3 53-16,3-5 1 16,4-7-3-16,0 1 0 15,0-1-29-15,4 5 1 16,3-3-4-16,1-7 2 16,0-5-6-16,-1-10 1 15,1-4-4-15,9-14 2 16,10-15 4-16,0-8 1 15,4-2-4-15,-4-4 0 16,-4 0-4-16,-7 3 2 0,-1 11-11 16,-4 11 2-1,-7 11-5-15,0 7 1 0,-2 4 1 16,0 6 0-16,2 5-2 16,0 17 0-16,-2 15-3 15,1 4 1-15,5-6-4 16,4-10 1-16,-5-6-3 15,5-5 1-15,3-4-4 16,5-7 0-16,-5-7-16 16,4-6 0-16,4-6-81 0,4-9-1 15,-27 17-2371-15</inkml:trace>
  <inkml:trace contextRef="#ctx0" brushRef="#br0" timeOffset="7385.78">5217 12752 1985 0,'0'0'0'15,"0"0"-3"-15,0 0 2 16,0 0 8-16,-34 14 1 16,-12 6 67-16,-3 5 0 15,7 2 42-15,4 11 1 16,3 5 36-16,8 4 0 16,12-2-35-16,9 0 0 15,6-4-24-15,6-4-1 16,7-6-30-16,6-9 1 15,6-14-22-15,2-10 0 16,-4-8-21-16,8-12 0 16,-31 22-2554-16</inkml:trace>
  <inkml:trace contextRef="#ctx0" brushRef="#br0" timeOffset="7635.13">5493 12317 2688 0,'0'0'0'0,"0"0"27"15,0 20 0-15,3 0 25 0,1 13 1 16,0 20 80-16,-8 11 1 16,0 5-63-16,-7 3 2 15,-5 11-18-15,5 1 1 16,7-6-16-16,0-5 0 15,4-13-17-15,4-9 0 16,-4-15-11-16,-4-15 2 16,4-21-2656-16</inkml:trace>
  <inkml:trace contextRef="#ctx0" brushRef="#br0" timeOffset="7802.32">5412 12672 2651 0,'0'0'0'16,"0"0"75"-16,27-4 2 16,7-6 15-16,12-3 0 0,6-5-73 15,-5 2 1-15,-13 4-23 16,-11 3-1 0,-23 9-2261-16</inkml:trace>
  <inkml:trace contextRef="#ctx0" brushRef="#br0" timeOffset="8161.13">5668 12744 2123 0,'0'12'0'0,"-4"14"20"0,4 3 0 15,-4 0 13-15,4 9 0 16,4 7 115-16,0 2 2 16,0-4-53-16,-1-2 1 15,1-6-7-15,0-11 1 16,8-7-11-16,-1-9-1 15,5-8-9-15,7-14 1 16,13-13-18-16,7-16 0 16,-5-8-20-16,-3-2 2 15,-3-2-10-15,-3 10 0 16,0 10-7-16,-10 11 1 16,-7 15-7-16,-4 9-1 15,-8 4-5-15,3 7 1 16,1 21-3-16,0 9 1 15,4 8-3-15,0-6 2 16,-1-14-1-16,1-9 1 16,3-5-3-16,1-7 0 15,-8-2-2-15,0-10 0 0,-4 4-2663 16</inkml:trace>
  <inkml:trace contextRef="#ctx0" brushRef="#br0" timeOffset="8451.64">6193 12729 2613 0,'0'0'0'0,"31"4"6"15,0 5 0-15,7 15-6 16,-3-1 0-16,-8 3 91 0,-10 5 0 16,-13 8-2-16,-12 3 0 15,-13 3-10-15,-6-6 2 16,0-6-10-16,0-9-1 15,8-11-12-15,7-13 0 16,1-13-19-16,11-15 2 16,11-17-19-16,12-8 1 15,8 2-13-15,8 8 0 16,1 6-10-16,2 8 0 16,-3-1-5-16,-4 3 2 15,-35 27-2652-15</inkml:trace>
  <inkml:trace contextRef="#ctx0" brushRef="#br0" timeOffset="8799.77">6678 12987 2651 0,'0'0'0'0,"0"0"14"16,23-10 0-16,-4-9 20 15,4-12 1-15,-5-9 25 16,-7 3 2-16,-7 10-15 16,-4 3 0-16,-8 1-3 15,-3-1 1-15,-10 3 1 16,0 7 0-16,7 6 0 0,3 8 1 16,-1 8-11-16,-3 8 0 15,-5 17-10-15,5 2 1 16,11 8-7-16,4 2 1 15,4 2-5-15,11-6 1 16,5-9-4-16,7-7 2 16,-2-9-13-16,5-10 0 15,1-8-14-15,0-8 1 16,-31 10-2575-16</inkml:trace>
  <inkml:trace contextRef="#ctx0" brushRef="#br0" timeOffset="9271.71">7405 12229 2651 0,'0'0'0'0,"31"38"1"15,-12-5 0-15,-3 12 54 16,-12 12 0-16,0 13 75 15,-4 16 0-15,-4 10-50 16,4 4 1-16,4-6-7 16,-1-8 2-16,1-9-23 15,0-11 2-15,4-19-12 16,-2-17 0-16,-5-17-14 16,-1-11 1-16,-1-10-13 0,-3-23 1 15,-6-28-11-15,-1-9 1 16,-1-3-8-16,-3 7 0 15,-9 7-16-15,1 16 1 16,0 10-12-16,-7 13 1 16,-3 14 7-16,2 4 1 15,0 8 12-15,0 7 0 16,4 11 5-16,4 1 0 16,8-1 1-16,5-7 1 15,8 3 6-15,6-2 1 16,12 5 7-16,7-5 1 15,15-9 5-15,8-7 2 16,16-10-10-16,9-9 1 16,-1-13-8-16,-7-13 2 15,-63 41-2735-15</inkml:trace>
  <inkml:trace contextRef="#ctx0" brushRef="#br0" timeOffset="10294.04">8591 12836 2575 0,'0'0'0'15,"0"0"-12"1,38 0 0-16,-3-2-21 0,9 1 0 16,6 1 33-16,-4-2 0 15,-7-4-13-15,-10 0 0 16,-29 6-1832-16</inkml:trace>
  <inkml:trace contextRef="#ctx0" brushRef="#br0" timeOffset="11116.11">9967 12592 1871 0,'0'0'0'16,"34"-10"-18"-16,-14 4 0 16,-1 0 20-16,-4 0-1 15,-5-2 8-15,-2 3 1 0,-1 1 5 16,1 2 1-16,0-6 23 15,1-8 2-15,5-5 37 16,1-13 2-16,1-1 35 16,-5 2-1-16,-3-2 4 15,-4-1 0-15,-4 3-27 16,-4 9 1-16,-4 5-24 16,0 9 0-16,1 6-15 15,-5 8 1-15,-13 10-9 16,-4 9 0-16,-3 11-9 0,5 7 1 15,7 8-5-15,9 11 1 16,-1 19-3-16,5 3 0 16,-1 12-1-16,-4 4 0 15,-9 6-5-15,0-1 2 16,2 5-3-16,-2-6 0 16,-2-20-13-16,-4-11 2 15,4-20-9-15,-1-16 1 16,9-16-4-16,0-22 2 15,15 3-2621-15</inkml:trace>
  <inkml:trace contextRef="#ctx0" brushRef="#br0" timeOffset="11290.07">9682 12940 2638 0,'0'0'0'16,"33"-6"39"-16,1-3 0 0,13-11 47 15,6-2-1-15,-3 3-63 16,2-3 1-16,-2 7-24 16,-7-1 1-16,-7 2-28 15,-1-3 1-15,-35 17-2131 16</inkml:trace>
  <inkml:trace contextRef="#ctx0" brushRef="#br0" timeOffset="11718.43">10348 12619 2550 0,'0'0'0'15,"0"0"2"-15,0 0 1 16,0 0-3-16,15 20 1 15,-15-5 88-15,-4 17 0 16,1 19-5-16,3 3 1 16,0-1-7-16,11-4 2 15,4-6-15-15,9-7 0 16,6-13-14-16,1-13 0 16,8-10-15-16,1-10 1 15,2-13-11-15,-3-11 1 16,-14-9-7-16,-4-6 0 15,-9-2-7-15,-9 8-1 16,-4 16-8-16,-3 7 2 0,2 10-5 16,0 7 1-16,2 3-2 15,0 5 0-15,-2 11 0 16,2 10 0-16,2 11-1 16,2-6 0-16,0-9-2 15,1-7 1-15,3-3-6 16,0-8 1-16,-8-4-2600 15</inkml:trace>
  <inkml:trace contextRef="#ctx0" brushRef="#br0" timeOffset="12083.79">11012 12672 2625 0,'0'0'0'15,"0"0"9"-15,19 35 2 16,-11-5 31-16,-6-1 2 16,-8-9-32-16,-6-3 2 15,-7 3-12-15,0-3 1 16,7-1 0-16,5-8-1 16,3-4-1-16,4-8 1 15,7-12-1-15,13-11 2 16,7-12-1-16,7-3 0 15,7 5 4-15,5 10-1 16,0 7-4-16,-4 10 1 0,-3 10 2 16,-8 8 0-16,-3 10 9 15,-12 7 0-15,-12 7 5 16,-4-1 1-16,-8-5 2 16,4-13 0-16,0-5-9 15,4-4 1-15,0-4-2212 16</inkml:trace>
  <inkml:trace contextRef="#ctx0" brushRef="#br0" timeOffset="12369">11720 12627 2550 0,'0'0'0'16,"0"0"18"-16,0 0 1 15,0 0 34-15,-29 19 0 16,2-1 17-16,-6 13 1 16,5 13-34-16,8 3 1 15,5 0-6-15,7 1 0 16,4 1 11-16,8-4 1 16,8-9 3-16,11-7 1 15,4-11-1-15,9-14 1 16,9-14-27-16,3-10-1 15,-2-9-17-15,-13-20 2 16,-33 49-2480-16</inkml:trace>
  <inkml:trace contextRef="#ctx0" brushRef="#br0" timeOffset="12603.92">12197 12159 2664 0,'-4'21'0'0,"0"26"0"16,1 16 0-16,-13 8-3 0,1 3 2 15,-4 8 1-15,-1 0 1 16,-1-5-1-16,6-3 1 16,3-9 2-16,6-8-1 15,5-12-1-15,-1-16 0 16,0-13-1-16,-2-14 0 15,4-2-2003-15</inkml:trace>
  <inkml:trace contextRef="#ctx0" brushRef="#br0" timeOffset="12933.14">12059 12554 2374 0,'0'0'0'16,"44"-9"2"-16,-8 1 1 15,-1 2-3-15,-4 0 0 16,-8-2-8-16,-2 2 1 0,0 8-82 16,-1 6 1-16,-1 8-25 15,-2 5 2-15,-5 13 25 16,-5 1 1-16,1-6 26 16,-4 7 2-16,-8 9 57 15,0 2 0-15,0-6 51 16,1-2 0-16,-9-2 109 15,0-10 0-15,-3 3-6 16,2-9 1-16,3-5-41 16,2-6 1-16,6-6-44 15,0-8 1-15,2-2-52 0,4-16 2 16,-4 22-2139-16</inkml:trace>
  <inkml:trace contextRef="#ctx0" brushRef="#br0" timeOffset="13057.39">12432 12513 2048 0,'0'0'0'16,"0"0"5"-16,0 0 1 16,0 0 81-16,0 0 1 15,0 0-28-15,31-25 2 16,-10 5-42-16,0-1 2 16,-21 21-1821-16</inkml:trace>
  <inkml:trace contextRef="#ctx0" brushRef="#br0" timeOffset="13349.89">12563 12582 2324 0,'0'0'0'0,"-12"21"4"16,5-1 2-16,3 0-6 16,4 3 0-16,0 12 8 15,7 3-1-15,1-3-2 16,8-14-1-16,-1-9 8 15,0-4-1-15,6-8 36 16,4-12 0-16,4-11 50 16,-2-11 0-16,-4-3 5 0,-11-4 2 15,-12 4-23-15,-8 4 3 16,-3 5-19-16,-7 9 0 16,1 9-18-16,-6 10 0 15,-6 6-26-15,-2 5 1 16,31-11-2504-16</inkml:trace>
  <inkml:trace contextRef="#ctx0" brushRef="#br0" timeOffset="13701.37">12884 12576 2638 0,'0'0'0'15,"18"23"0"-15,-3-3 1 16,4 7 55-16,-7 7 1 16,-16 3 17-16,-12-6 0 15,1-5-39-15,2-11 0 0,5-7-9 16,4-4 0-16,2-4 11 16,2-4 0-16,2-4 0 15,10-15 0-15,13-18 3 16,5-4 0-16,-3 4 3 15,-4 11 0-15,-3 20-6 16,-5 10 0-16,-3 4-10 16,-1 12 1-16,3 11-9 15,-5 11 0-15,-9 3-10 0,-7 4 1 16,-3-14-5 0,0-3-1-16,5-11-4 0,1-7 1 15,4-10-2650-15</inkml:trace>
  <inkml:trace contextRef="#ctx0" brushRef="#br0" timeOffset="14050.61">13386 12599 2463 0,'0'0'0'16,"0"0"13"-16,0 0 1 15,16-25 89-15,-14 9 0 16,-2 3-6-16,0 5-1 16,-2-2-51-16,0 6 1 15,0 2-6-15,-2 2 1 16,0 0 7-16,-7 4 0 0,-5 12 11 16,1 3-1-16,0 11-5 15,11-5 1-15,11 6-7 16,9 3 0-16,15-7-12 15,3 3 1-15,11-1-11 16,-9 0 2-16,-15-1-11 16,-28 1 0-16,-45-1-8 15,-37-3 0-15,-46-5-8 0,-32-13 0 16,167-7-2735 0</inkml:trace>
  <inkml:trace contextRef="#ctx0" brushRef="#br0" timeOffset="15915.1">3418 14011 2035 0,'0'0'0'15,"0"0"97"-15,0 0 0 16,0 0 88-16,0 0 2 15,0 0-56-15,0 0 0 16,0 0-67-16,-31 22 1 16,-9-1-25-16,-6 7-1 15,-12 3-5-15,-4 4 0 16,3-1-7-16,5 5 1 16,4 8-4-16,9 2 0 15,14 0-12-15,16-2 1 0,11 0-5 16,8-4 0-1,11-2-3-15,10-2-1 0,9-2-3 16,8-5 1-16,8-15-3 16,2-11 1-16,-2-10-21 15,-4-11 0-15,-50 15-2419 16</inkml:trace>
  <inkml:trace contextRef="#ctx0" brushRef="#br0" timeOffset="16215.08">3724 13814 2274 0,'0'0'0'15,"0"0"8"1,0 0 0-16,0 0 8 0,0 0 0 15,0 0 33-15,-8 21 0 16,-15 32 37-16,-4 19 2 16,-4 5-17-16,-3 13-1 15,3 4-11-15,6 2 0 16,6-8 12-16,3-10 0 16,1-15-33-16,3-20 1 15,1-16-29-15,3-13 0 0,8-14-2329 16</inkml:trace>
  <inkml:trace contextRef="#ctx0" brushRef="#br0" timeOffset="16715.91">4013 14280 2550 0,'0'0'0'0,"0"0"-4"0,0 0 0 16,0 0-23-16,0 0 1 16,0 0 23-16,0-26 2 15,-4 13 3-15,-8-1 1 16,1 4 22-16,-7 10 2 16,-9 12 62-16,-7 7 1 15,3 7 13-15,4 3 1 16,4 6-16-16,0 1 1 15,4-5-14-15,1 2 0 16,5 3-27-16,3-1 2 16,6-8-21-16,8-5 1 15,0-7-11-15,6-5 1 16,3-4-12-16,8-8 0 16,10-14-7-16,4-13 1 15,-1-12-2-15,-3-2 2 16,-6 8-2-16,-4 5 0 0,-11 18 0 15,-2 9 0-15,-4 8 0 16,-4 19 1-16,3 27-1 16,-3 8 0-16,0-3 0 15,4-9 0-15,12-9-1 16,3-11-1-16,0-13-5 16,-3-12 0-16,-1-10-26 15,0-12 1-15,-15 20-2512 16</inkml:trace>
  <inkml:trace contextRef="#ctx0" brushRef="#br0" timeOffset="17099.79">4478 14250 2311 0,'0'0'0'15,"0"0"-2"-15,8-35 1 16,-4 6-23-16,0-1 2 16,-8 3 59-16,-4 9 1 15,1 10 51-15,-5 8 0 16,-3 8 37-16,-12 10 1 16,-8 9-23-16,-3 7 2 15,1 11-30-15,6 0 0 16,8-6-19-16,12-4-1 15,14-9-20-15,13-9 1 0,15-3-14 16,7-2 1-16,10-7-6 16,-2 3 0-16,-3 4-6 15,-13 8 0-15,-6-1-4 16,-17 9 0-16,-7 3-8 16,-11 2 1-16,-5-3-4 15,-7-3 1-15,4-3-20 16,-4-5 2-16,23-19-2525 15</inkml:trace>
  <inkml:trace contextRef="#ctx0" brushRef="#br0" timeOffset="17468.47">4730 14221 2538 0,'0'0'0'16,"0"0"8"-16,0 0 1 16,29-35 20-16,-13 7 1 15,-5 3 48-15,-7 7 0 16,-8 6-30-16,-3 9 2 16,-5 3-4-16,-7 5 0 15,-10 13-2-15,2 4 0 16,12 1 0-16,3-5 1 15,12-7-8-15,4 3 1 0,11 10-2 16,12-1 1-16,8 3-22 16,5-3 1-16,-5 3-13 15,-4-7 1-15,-12 3-4 16,-11-3 2-16,-12 15-4 16,-8 3 2-16,-11-6-3 15,-8-2 1-15,1-5-6 16,-1-6 1-16,31-18-2471 15</inkml:trace>
  <inkml:trace contextRef="#ctx0" brushRef="#br0" timeOffset="17853.54">5023 14505 2425 0,'0'0'0'16,"54"-12"0"-16,-12-2 0 16,1-5 6-16,1-7 2 15,-6-7 20-15,-3-4 0 16,-12-2 32-16,-4-2-1 16,-11-4 49-16,-4 1 0 15,-6 5-12-15,-4 6 2 16,-2 10-6-16,-3 5 0 15,-5 8-20-15,-3 12-1 0,-8 14-23 16,-3 11-1-16,-1 12-12 16,0 6-1-16,6 8-13 15,10 2-1-15,7 0-9 16,16-8 1-16,7-2-4 16,10-10 1-16,6-11-3 15,3-13 0-15,1-11-6 16,3-9 0-16,-38 9-2706 15</inkml:trace>
  <inkml:trace contextRef="#ctx0" brushRef="#br0" timeOffset="18253.12">5679 14064 2726 0,'0'0'0'16,"0"0"49"-16,0 0-1 16,0 0 88-16,0 0 1 15,-19-10-52-15,7 7 0 16,-7-5-55-16,4 6 2 16,-1 6-4-16,5 5 1 15,3 11-5-15,8 9 0 16,0 5-1-16,8 3-1 15,7-4-4-15,1-1 1 16,-5-11-5-16,-3 3-1 0,3-7-3 16,1-1 2-16,-4-4-8 15,-4-3 2-15,-1-1-4 16,1-4 1-16,-4 0-3 16,0 2 1-16,-7 8-1 15,-9-1 0-15,-15 15-2 16,-3 1 0-16,1-3-13 15,6-11 2-15,8-7-48 16,7-6 2-16,12-2-2513 16</inkml:trace>
  <inkml:trace contextRef="#ctx0" brushRef="#br0" timeOffset="18533.14">6056 14288 2236 0,'0'0'0'15,"0"0"2"-15,0 0 2 16,0 0 6-16,0 0 0 16,31 5-6-16,-2-5 1 15,25 2-5-15,4 2 1 16,11 0 31-16,-2-2 2 15,6 2 35-15,-7 0 0 16,-6-2-32-16,-7-2 0 16,-14 0-30-16,-16-2 0 15,-23 2-1931-15</inkml:trace>
  <inkml:trace contextRef="#ctx0" brushRef="#br0" timeOffset="19432.49">7657 13878 2412 0,'0'0'0'15,"0"0"54"-15,0 0 1 0,0 0 34 16,0 0 0-16,0 0 63 16,0 0-1-16,4 34-62 15,0-5 1-15,-8 18-19 16,0 8-1-16,1 5-12 15,6-3-1-15,1-2-10 16,0-4 1-16,-4-10-16 16,0-12 0-16,0-17-13 15,-4-10 0-15,4-6-15 0,-7-13 0 16,7 17-2736-16</inkml:trace>
  <inkml:trace contextRef="#ctx0" brushRef="#br0" timeOffset="19682.06">7607 13776 2526 0,'0'0'0'16,"35"-27"18"-16,4 5-1 15,11-1 10-15,13 1 1 16,6 9 17-16,3 9 1 16,-7 10 24-16,-15 19 1 15,-19 22 11-15,-25 16 1 16,-28 19-1-16,-16 8 1 15,-12 0-18-15,-2 0 1 16,2-6-10-16,4-5 0 16,3-15-13-16,-5-15-1 15,-2-15-9-15,0-13 1 0,-4-1-22 16,4-10 1-16,50-10-2713 16</inkml:trace>
  <inkml:trace contextRef="#ctx0" brushRef="#br0" timeOffset="20165.5">8466 14121 2337 0,'0'0'0'16,"19"-31"15"-16,-6 1 0 16,-5-5 17-16,-10 0 0 15,-9 11-3-15,-7 11 1 16,1 9-21-16,-10 15 1 16,-4 15 32-16,-3 7 2 15,-1 12 68-15,4 4 1 16,8 0 1-16,6-6 0 15,1-4-29-15,5-3 0 16,7-13-23-16,4-7-1 16,4-10-16-16,7-10 1 15,9-8-12-15,3-13 0 16,8-17-7-16,1-1 1 0,-5 8-3 16,0 8 2-16,-8 9-6 15,-7 10 0-15,3 10-9 16,1 8 2-16,-3 12-8 15,6 3 1-15,6 10-6 16,4 2 0-16,-6-5-2 16,1-11 0-16,-1-13-12 15,0-14-1-15,-23 6-2733 16</inkml:trace>
  <inkml:trace contextRef="#ctx0" brushRef="#br0" timeOffset="20416.21">8953 13592 2840 0,'0'0'0'16,"0"24"18"-16,3-3 1 16,5 7 74-16,0 13 0 15,-4 14 73-15,-8 5 0 16,-8 9-93-16,-7 5 0 15,-4-1-16-15,-2 1 2 16,-2-7-29-16,4-14 1 16,8-14-27-16,3-16-1 15,4-13-12-15,1-24 0 16,7 14-2772-16</inkml:trace>
  <inkml:trace contextRef="#ctx0" brushRef="#br0" timeOffset="20577.82">8854 13892 2664 0,'0'0'0'0,"54"-12"-5"15,-2 2 2-15,10-7 2 16,1 1 1-16,-1 4 1 16,-12 1 0-16,-15 3-1 0,-5 6 0 15,-30 2-1993-15</inkml:trace>
  <inkml:trace contextRef="#ctx0" brushRef="#br0" timeOffset="20953.09">9411 13957 2550 0,'0'0'0'16,"0"0"45"-16,-27 11 0 15,7 3 67-15,-8 6 2 16,-3 7 48-16,-2 4 2 16,0 9-88-16,6-3 1 15,8-2-16-15,11 0 2 16,5 6-7-16,6-1 1 16,5-13-15-16,0-9 2 0,7-11-12 15,8-11 2-15,16-11-10 16,5-13 0-1,2-11-5-15,-7-4 1 0,3 4-5 16,-5 12 1-16,1 9-10 16,-7 12-1-16,-8 14-4 15,-8 11 0-15,1 19-1 16,-1 1 0-16,1-2-4 16,7-8 1-16,8-9-21 15,9-22 0-15,-40 2-2834 0</inkml:trace>
  <inkml:trace contextRef="#ctx0" brushRef="#br0" timeOffset="21965.14">10883 14127 2337 0,'0'0'0'0,"0"0"29"0,38-27 2 16,-1-7 104-16,-3-1 2 16,5 0-39-16,-6 3-1 15,-6-5-49-15,-6 6 0 16,-8 9 7-16,-9 3 1 16,-4 7-2-16,-4 4 1 15,-7 2-8-15,-5-2 0 16,-5 3-1-16,-6 10 0 15,-7 13-17-15,3 9 0 16,8 3-11-16,7 3 0 16,5-2-5-16,7-3-1 15,4-3-6-15,11 3 0 16,13 1-3-16,6 1-1 16,5-13-2-16,-2-5 0 15,3-10-7-15,5-10 0 16,-41 8-2610-16</inkml:trace>
  <inkml:trace contextRef="#ctx0" brushRef="#br0" timeOffset="22335.12">11339 13890 2726 0,'0'0'0'0,"0"22"24"0,0-11 0 15,0 1 20-15,0 2 2 16,4 9 59-16,0 3-1 16,-8 3-47-16,0-5 1 15,4-11-8-15,0-5 2 16,0-6-8-16,8-8-1 16,7-11-6-16,12-15 0 15,4-7-13-15,9 0 1 16,6 10-7-16,0 3 1 15,-3 10-6-15,-10 12 1 16,-8 16 2-16,-10 14 2 16,-9 15 3-16,-8 4-1 15,-10-2-2-15,1-8 0 16,3-3-5-16,4-13 2 16,2-9-10-16,2-6 2 15,0-4-7-15,-4-12 0 16,4 12-2787-16</inkml:trace>
  <inkml:trace contextRef="#ctx0" brushRef="#br0" timeOffset="22682.99">12099 13818 2048 0,'0'0'0'0,"17"-22"0"0,-1 2 0 16,-5-9-8-16,-3 4 0 16,-12 9 47-16,-7 8 0 15,-9 4 57-15,-12 6-1 16,-15 8 14-16,1 11 1 16,4 7-1-16,7 5 1 15,1 4-14-15,1 4 2 16,6 12-16-16,4-2 0 15,15 0-19-15,12-6 1 16,11-8-17-16,14-7 0 16,10-15-12-16,11-15 1 15,11-19-23-15,11-14 2 16,5-9-15-16,-4-6 0 16,-73 48-2564-16</inkml:trace>
  <inkml:trace contextRef="#ctx0" brushRef="#br0" timeOffset="23086.09">12628 13716 2374 0,'0'0'0'0,"0"0"6"16,0 0 0-16,-19-4 0 16,-4 4 0-16,-12 6 32 15,-9 11 1-15,-2 5-3 16,3 7 0-16,13 1 48 15,3 1 0-15,4 2 10 16,7 2 1-16,9-7-7 0,-1-7 1 16,8-5-17-16,2-8 0 15,4-8-17-15,9-2 0 16,8-12-19-16,8-7-1 16,7-7-12-16,1-3 0 15,-8 2-9-15,-6 5 1 16,-6 10-6-16,-8 7 1 15,-3 7-4-15,-4 7 1 16,4 13 2-16,-4 15 1 16,-1 14 1-16,1-2 2 15,4-14-2-15,0-7 1 16,-5-10 0-16,5-13-1 16,4-6-2-16,7-13 0 15,10-13-7-15,5-13 0 16,-34 42-2721-16</inkml:trace>
  <inkml:trace contextRef="#ctx0" brushRef="#br0" timeOffset="23339.3">13052 13265 2688 0,'0'0'0'0,"0"0"24"15,0 0 1-15,0 0 88 16,-4 32 1-16,-6 15-13 15,-3 21 0-15,-3 18-50 16,-3 12 0-16,-4 14 3 16,-8 1 1-16,4 3-8 15,2-6 1-15,8-5-9 0,1-15 0 16,5-11-13-16,1-22 0 16,5-24-20-16,1-14 1 15,6-11-8-15,3-16 1 16,-5 8-2711-16</inkml:trace>
  <inkml:trace contextRef="#ctx0" brushRef="#br0" timeOffset="23583.48">13025 13622 2601 0,'0'0'0'16,"29"-6"2"-16,-3 6 1 15,9 4 10-15,-8 7-1 16,-8 9 119-16,-15 15 1 0,-15 14-36 16,-12 2 2-16,-6 0-5 15,-10-4 1-15,-7-6-29 16,-4-6 0-16,4-9-44 16,5-6 0-16,16-5-14 15,6-9-1-15,19-6-2601 16</inkml:trace>
  <inkml:trace contextRef="#ctx0" brushRef="#br0" timeOffset="23964.9">13394 13641 2638 0,'0'0'0'15,"0"0"46"-15,27-21 1 16,-19 9 17-16,-6 0 0 16,-6 8-33-16,-6-4 2 15,-9 3-31-15,-4 3 1 16,0 8 5-16,-4 3 0 16,-2 9 38-16,4 3 0 15,8 1 42-15,5-2 0 16,6-1-16-16,6 3 1 15,12 5-19-15,9 1 1 16,12-7-17-16,5-1 1 0,-7-5-12 16,-8-1 0-16,-9-4-7 15,-11 0 1-15,-4 1-11 16,-11 3 1-16,-11 4-9 16,-4-1 2-16,-4-1-12 15,2-8 0-15,29-8-2729 16</inkml:trace>
  <inkml:trace contextRef="#ctx0" brushRef="#br0" timeOffset="24374.95">13519 13677 2400 0,'0'0'0'16,"0"0"8"-16,0 0 0 15,0 0 20-15,0 0 1 16,0 0 71-16,0 0 0 16,0 0-31-16,0 19 1 15,-7 20-3-15,3 10 1 16,8-8-8-16,7-5 1 16,1-9-17-16,7-7 2 15,4-9-5-15,0-11 0 16,8-13-11-16,2-7-1 15,-3-3-15-15,-3-3 2 16,-11-1-7-16,-1-1 0 0,-3-1-2 16,-5 7-1-16,-3 7-1 15,-4 9-1-15,0 4 0 16,-4 6 0-16,4 4 1 16,0 7-1-16,0 13 2 15,4 3 1-15,4 0-2 16,3-7 1-16,-1-7-2 15,0-5 2-15,-3-6-5 16,3-4 0-16,-10-2-2568 16</inkml:trace>
  <inkml:trace contextRef="#ctx0" brushRef="#br0" timeOffset="24602.62">14125 13142 2739 0,'0'0'0'16,"-3"37"12"-16,-1-6 2 15,0 16-3-15,0 10 0 16,-9 2 46-16,1 10 0 16,0 13-15-16,-3-2 1 15,-2-6-5-15,-1-5 1 16,5-12-15-16,5-12-1 15,8-45-2356-15</inkml:trace>
  <inkml:trace contextRef="#ctx0" brushRef="#br0" timeOffset="25014.38">14568 13620 2588 0,'0'0'0'0,"0"0"31"16,0 0-1-16,0 0 23 16,-19 17-1-16,-12-3-12 15,-13 8-1-15,-4 3-24 0,0 4-1 16,9 7 19-16,4-5-1 16,7-4 4-16,8-9 0 15,13-6-4-15,5-6 0 16,6-2-6-16,9-2 0 15,14-2-6-15,9-6 0 16,11-10-8-16,-7-4 1 16,-9 1-4-16,-10 7 0 15,-6 6-1-15,-5 4-1 16,2 4 0-16,-5 2 0 16,5-2-1-16,-1 4-1 15,1 6 0-15,-1 1-1 16,5-3-2-16,-1-2 2 15,3-4-4-15,-1-4 0 16,4-8-11-16,-2-15 0 16,-19 23-2413-16</inkml:trace>
  <inkml:trace contextRef="#ctx0" brushRef="#br0" timeOffset="25247.07">14784 13122 2601 0,'0'0'0'0,"13"47"-29"15,-5-4-1-15,-6 14 27 16,-8 4 1-16,-6 11 65 0,1 3-1 16,-1-5 41-16,-3-13 0 15,7-4-3-15,0-12 0 16,8-17-27-16,0-15-1 15,0-13-54-15,0-23 0 16,0 27-2455-16</inkml:trace>
  <inkml:trace contextRef="#ctx0" brushRef="#br0" timeOffset="25504.08">14697 13332 2701 0,'0'0'0'15,"35"-6"0"-15,-8 2 0 16,3 0 20-16,7 4 0 16,3-4 29-16,-3 8 1 15,-14 4-14-15,-8 15 1 0,-7 19 5 16,0 7 2-16,-4 9-1 16,-4 1-1-16,0-8 9 15,-4-8 1-15,8-12-8 16,-4-9 2-16,3-10-4 15,-3-10-1-15,4-6-32 16,-8-18 2-16,4 22-2546 16</inkml:trace>
  <inkml:trace contextRef="#ctx0" brushRef="#br0" timeOffset="25637.36">14991 13250 2550 0,'0'0'0'15,"0"0"0"-15,0 0 0 16,20-8-24-16,-15 6 0 16,-5 2-1853-16</inkml:trace>
  <inkml:trace contextRef="#ctx0" brushRef="#br0" timeOffset="25931.27">15132 13483 2311 0,'0'0'0'15,"0"0"1"-15,-8 31 0 16,1-17 17-16,-1 1 0 16,0 5 70-16,0 5 1 15,5-1-21-15,6-3 2 16,1-5 7-16,8-4 0 0,-1-4-11 16,5-4 0-16,11-6-7 15,5-8 1-15,5-6-4 16,-2-7 0-16,-10-7 2 15,-6-3 2-15,-11 4-8 16,-8 5 1-16,-12-3-8 16,-11 5 1-16,-12 7-11 15,-3 3 0-15,1 4-25 16,10 2 1-16,27 6-2701 16</inkml:trace>
  <inkml:trace contextRef="#ctx0" brushRef="#br0" timeOffset="26252.91">15442 13385 2701 0,'0'0'0'16,"17"17"57"-16,-5-1 1 16,-3-4-8-16,1 0 0 15,-6-1-38-15,-4 5 2 16,-8 5-12-16,2-1 1 15,0-4-1-15,3-6 0 16,1-3 2-16,4-7 2 16,3-4 5-16,13-13 2 15,12-20 10-15,5-1 2 16,-4 9 21-16,-4 11 1 0,-4 13 14 16,-4 8-1-16,-1 11 0 15,1 4-1-15,0 1-16 16,0-1 0-16,4-4-10 15,12-8 1-15,15-12-21 16,6-18 1-16,-56 24-2674 16</inkml:trace>
  <inkml:trace contextRef="#ctx0" brushRef="#br0" timeOffset="27274.04">16240 13532 2777 0,'0'0'0'15,"0"0"0"-15,0 0 0 16,6 27-3-16,-12-9-1 15,-3 5 9-15,-7 7 0 16,-5 7-1-16,0-2 0 16,6-2 2-16,-5-15 0 15,20-18-2106-15</inkml:trace>
  <inkml:trace contextRef="#ctx0" brushRef="#br0" timeOffset="27848.85">16771 13539 2877 0,'0'0'0'16,"0"0"-23"-16,-9 22 2 16,7-10 19-16,0 3 0 15,-4 5 71-15,-1 17 2 16,3 10 31-16,-4 6 1 16,0-4 6-16,4-4 1 15,1-4-29-15,3-6 1 16,0-11-28-16,0-6 1 15,0-11-26-15,3-3 0 16,1-8-14-16,0-17-1 16,4-24-11-16,3-14 1 15,-3-11-4-15,2-9 0 16,-1-11-4-16,5 4 1 16,7 10-8-16,6 9 1 15,6 4 3-15,1 12 0 16,-3 14 4-16,0 12 0 0,5 5 3 15,9 12 0-15,3 14 9 16,-6 16 1-16,-9 11 13 16,-14 12 1-16,-13 8 7 15,-16 2 2-15,-13-4-4 16,-10-2 1-16,-5-4-10 16,-6-8 2-16,-1-12-14 15,9-9-1-15,9-12-7 16,0-20 0-16,27 16-2969 15</inkml:trace>
  <inkml:trace contextRef="#ctx0" brushRef="#br0" timeOffset="27994.83">17305 13220 2035 0,'0'0'0'15,"0"0"-4"-15,0 0 0 16,0 0-1517-16</inkml:trace>
  <inkml:trace contextRef="#ctx0" brushRef="#br0" timeOffset="28219.12">17166 13281 1683 0,'0'0'0'15,"-29"43"7"-15,-2 0-1 16,1 6 2-16,6 0 0 16,13 2 167-16,9-8 0 15,12-6-34-15,9-11 1 16,12-11-21-16,7-11 1 15,10-17-16-15,8-11 0 0,4-9-30 16,-6-12 0-16,-8-6 10 16,-14-2 1-16,-14 6-5 15,-10 2 1-15,-10 2-32 16,-8 10 1-16,-9 13-10 16,-8 10 0-16,-10 2-13 15,1 4 1-15,9 0-23 16,4-5 1-16,23 9-2672 15</inkml:trace>
  <inkml:trace contextRef="#ctx0" brushRef="#br0" timeOffset="28513.66">17618 12803 2261 0,'0'0'0'15,"0"0"-1"-15,0 0-1 16,0 0-13-16,0 0 0 16,0 0 75-16,0 0 0 15,8 57 104-15,-14 6 0 16,-3 13-2-16,-1 10-1 16,0 0-34-16,6-3 0 15,8-7-42-15,4-13 0 16,2-13-29-16,-1-16 1 15,1-19-38-15,-2-13 0 0,-8-2-2700 16</inkml:trace>
  <inkml:trace contextRef="#ctx0" brushRef="#br0" timeOffset="28865.65">17907 13259 2601 0,'0'0'0'0,"0"0"12"15,0 0 0-15,0 0 74 0,-16 24-1 16,9-3-13 0,3 13 0-16,8 13-40 0,0-2 1 15,7-2 0-15,5-14 2 16,-5-17 9-16,3-12 1 16,-3-6 0-16,8-12 1 15,10-15-19-15,-2-8 1 16,-9 8-14-16,-9 3 1 15,-5 13 1-15,-2 7-1 16,0 6 4-16,-4 18 2 16,-6 21 6-16,-5 10-1 15,-10 26 11-15,-8 11 2 16,-4 8 2-16,-3 6 2 16,-7 8-15-16,1-3 1 15,6-7-10-15,3-7 1 16,2-15-6-16,6-17 0 15,0-26-13-15,6-25 2 0,21-4-2815 16</inkml:trace>
  <inkml:trace contextRef="#ctx0" brushRef="#br0" timeOffset="29515.3">18307 13457 2526 0,'0'0'0'15,"0"0"0"-15,27-12 1 16,-17 9 37-16,-3 1 1 16,-3 4 21-16,-9 9 0 15,-15 13-21-15,-7 7 2 16,-3 0 0-16,3-5 1 16,11-10 48-16,8-5-1 15,7-7-2-15,4-4-1 16,5 0-20-16,15-15 2 15,21-19-14-15,10-3 1 16,0 4-14-16,-4 9 1 0,-5 5-11 16,-9 9 2-16,-9 6-2 15,-10 8 2-15,-1 6-12 16,-5 3 1-16,-3 5-6 16,-2-2 0-16,-2-5-7 15,-2-1 1-15,-1-2-7 16,1-2 1-16,0-2-4 15,2-4 1-15,2-6-1 16,4-10 0-16,9-19-1 16,0-4 0-16,0 6-1 0,-3 9 2 15,-7 10-1-15,-1 10 1 16,0 6 0-16,9 10 0 16,18 8 1-16,1 5 1 15,-5 3 1-15,-8-3 1 16,-15-7 3-16,-8-5 0 15,0-3-7-15,0-4 1 16,0-6-2863-16</inkml:trace>
  <inkml:trace contextRef="#ctx0" brushRef="#br0" timeOffset="29864.04">19171 13332 2224 0,'0'0'0'0,"0"0"83"15,0 0 1-15,0 0 16 16,0 0 0-16,0 0 8 16,-27 10 2-16,4 19-7 15,6 0-1-15,9 7-23 16,8-9 2-16,4-9-11 15,8-9 0-15,1-1-15 16,8-8 0-16,6-9-16 16,0-9 0-16,-8-10-17 15,-5-3 1-15,-12 6-9 0,-8 1 2 16,-4-5-6-16,-3 1 1 16,-8 5-4-16,-2 5 0 15,-2 7-5-15,3 3 0 16,7 4-3-16,-4-2 0 15,19 6-2710-15</inkml:trace>
  <inkml:trace contextRef="#ctx0" brushRef="#br0" timeOffset="30415.81">19394 13193 2311 0,'0'0'0'16,"0"0"15"-16,29 8-1 15,-17-8 11-15,1 2 0 16,9 5 43-16,1 15 2 16,-2 9-8-16,-10 5 0 15,-11-5 12-15,-7-8 2 16,-1-5 0-16,2-8 1 16,-2 2-15-16,5-7 1 15,3-1-1-15,3-4 0 16,5-6-8-16,8-9 1 15,16-20-2-15,9-5 1 16,1 3-5-16,-2 4 1 16,-9 5-3-16,-6 9 1 0,-7 9-21 15,-7 0 0-15,-11 10-2779 16</inkml:trace>
  <inkml:trace contextRef="#ctx0" brushRef="#br0" timeOffset="30897.27">20218 12594 2826 0,'0'0'0'16,"0"0"54"-16,0 0 1 16,-2 19 69-16,-2 3-1 0,-5 23 3 15,-5 15 1-15,1 15-60 16,-1 11 1-16,-7 12-13 16,0 12 0-16,-4 15-10 15,-6 8 0-15,0-2-25 16,1-5 2-16,1-11-16 15,2-15 2-15,2-12-8 16,7-19 0-16,3-22-19 16,3-20 0-16,12-27-2822 15</inkml:trace>
  <inkml:trace contextRef="#ctx0" brushRef="#br0" timeOffset="31230.4">20068 13385 1758 0,'0'0'0'16,"8"-28"0"-16,-1 7 1 16,5-5-2-16,-2 3 1 15,1 5 50-15,-1 3 2 16,-1 5 65-16,5 4 0 15,5 2-4-15,12 2 1 16,15 2 30-16,6 4 1 16,-6 6-16-16,-3 9 1 15,-9 9-31-15,-9 1-1 0,-9 0-12 16,-16 1-1-16,-20-3-17 16,-18 1 2-16,-24-7-17 15,-1-3 0-15,1-4-41 16,10-11 1-16,52-3-2643 15</inkml:trace>
  <inkml:trace contextRef="#ctx0" brushRef="#br0" timeOffset="31931.81">20765 12551 2664 0,'0'0'0'16,"-18"39"71"-16,9-8 1 15,1 16 19-15,-2 16 1 16,-5 17-28-16,0 6 1 16,-5 8-37-16,1 0 1 15,6-6-8-15,3-15-1 16,2-20-1-16,3-20 0 0,1-14-8 16,8-17 0-16,7-13-4 15,14-23 0-15,14-26-7 16,7-1 0-16,8 4-11 15,0 12 1-15,-3 20-25 16,-2 13 1-16,-3 14-9 16,-4 12 2-16,-3 11 39 15,-11 8-1-15,-10 6 8 16,-16 5 1-16,-16 6 24 0,-5-3 0 16,-8-7 20-1,2-7 0-15,0-6 2 0,6-7-1 16,7-10-9-16,8-6 0 15,4-4-15-15,4-12 0 16,6-16-17-16,13-9 2 16,17-8-11-16,3-6 0 15,1 12-2-15,6 8 0 16,2 7-15-16,-4 7 0 16,-13 7 0-16,-10 6 2 15,-12 10 4-15,-3 8 1 16,-4 7 8-16,-1 7 1 15,1 15 5-15,2 4 2 16,1-2 18-16,-1-8-1 16,-6-12 15-16,-2-7-1 15,0-8-5-15,0-4 2 16,0-4-29-16,-2-14 1 0,2 12-2770 16</inkml:trace>
  <inkml:trace contextRef="#ctx0" brushRef="#br0" timeOffset="32062.77">21467 12913 2739 0,'0'0'0'0,"0"0"-1"16,0 0 1-16,0 0-19 16,-8-28 1-16,8 28-2009 0</inkml:trace>
  <inkml:trace contextRef="#ctx0" brushRef="#br0" timeOffset="32464.6">21919 12989 2412 0,'0'0'0'16,"0"0"0"-16,0 0 1 15,0 0 35-15,-36-4 1 16,9 8 42-16,-12 6 1 16,-1 10-26-16,7 9 3 0,10 0 11 15,10 3 2 1,11-7-20-16,15 1 2 0,18 3-4 15,5 2 1-15,7 4-16 16,-5-1 1-16,-15-1 5 16,-7-6 0-16,-10 3-11 15,-6-1 1-15,-2 5-8 16,-2-3-1-16,-4-2-10 16,-2-9 1-16,-3-5-11 15,-2-9 1-15,15-6-2520 16</inkml:trace>
  <inkml:trace contextRef="#ctx0" brushRef="#br0" timeOffset="33164.25">22143 13103 2500 0,'0'0'0'15,"0"0"-1"-15,0 0 1 0,0 0-2 16,0 0 2-16,0 0 23 15,0 0-1-15,0 0 12 16,0 0 1-16,0 0 15 16,0 0 1-16,-2-18 21 15,4 18-1-15,-2 0 2 16,-2 8 0-16,-2 10-5 16,-4 9 0-16,-4 8-7 15,3 0 0-15,3-3 1 16,2-9 1-16,4-9-17 0,0-10 0 15,0-2-11-15,6-12 1 16,11-19-10-16,6-10-1 16,2-1-7-16,2-3 0 15,4-2-3-15,-2 8-1 16,-10 14 7-16,-3 9 0 16,-7 10 5-16,-3 4 0 15,0 8 1-15,0 11-1 16,-1 19-1-16,-1-1 1 15,-4-14-4-15,0-9 2 16,0-6-3-16,0-4 1 16,2-2-9-16,6-4 1 15,5-6-8-15,14-10 2 16,14-9-4-16,7-2 0 16,-2 11-2-16,-4 12 0 15,-11 14 0-15,-8 9 0 16,-7 11-1-16,-3 1 0 0,-5 8 0 15,-4-3 1-15,-4-3 1 16,7-11 0-16,9-11 0 16,13-16 1-16,17-23-3 15,4-27 1-15,-50 57-3024 16</inkml:trace>
  <inkml:trace contextRef="#ctx0" brushRef="#br0" timeOffset="61311.84">3406 15139 614 0,'0'0'0'0,"0"0"13"16,0 0-1-16,0 0 104 16,0 0 0-16,0 0 118 15,0 0 0-15,0 0-39 0,0 0 0 16,0 0-103-16,0 0 0 15,-25-19 7-15,20 19 0 16,-1 0 4-16,0 0 0 16,-2 2-11-16,-1 8 0 15,-10 5-11-15,-16 15 1 16,0 13 8-16,-3 10 3 16,-3 3-23-16,7 3 2 15,3 4-14-15,12-1 2 16,7-3-12-16,12-6 1 15,8-2-10-15,15-10 0 16,15-14-9-16,7-13 2 16,9-10-7-16,3-14 2 15,5-15-9-15,1-8 0 16,-9-7-5-16,-4-1 0 16,-15 4-4-16,-6 2 1 15,-10 5-3-15,-7 5 1 0,-12 3-2 16,0 7 2-16,-4 3-2 15,0 6 1-15,0 4-2 16,4 8 2-16,-8 12-2 16,1 13 0-16,-1 14-4 15,8 0 2-15,4-6-3 16,4-5 0-16,-1-13 0 16,9-9 0-16,7-8 0 15,-4-6 0-15,0-6 0 16,-3-6 1-16,-5-9 1 0,-7-13 0 15,-4-9 6 1,-8-2 0-16,-11 4 4 0,0 6 2 16,-4-2-4-16,7 10 0 15,9 3-5-15,3 9 1 16,0 7-6-16,4 8 0 16,0 2-2718-16</inkml:trace>
  <inkml:trace contextRef="#ctx0" brushRef="#br0" timeOffset="62226.6">4024 15394 2211 0,'0'0'0'16,"0"0"8"-16,0 0 0 16,16 23 4-16,-13-15 2 15,1 4 52-15,8 6 1 16,-1 5-18-16,-3-3-1 0,0-3-4 15,-4-1-1-15,3-2 0 16,-3-3 1-16,4 1 0 16,-4-8-1-16,3-2 0 15,5-8 1-15,3-9-7 16,12-15 1-16,6-11-4 16,2-2-1-16,-5 6-8 15,-6 11 1-15,-1 11-8 16,-4 7 0-16,-6 10-6 15,-1 6 0-15,-2 5 0 0,-1 5-1 16,3 3 0-16,-5 3 1 16,1-4 7-16,0-5 1 15,-4-9 2-15,3-2 0 16,-3-4 3-16,8-6 1 16,3-11-2-16,1-5-1 15,-1-3-6-15,-4 3 1 16,-3 6-8-16,0 1 1 15,0 3-3-15,-1 2 0 16,7-2-1-16,1 6 0 16,1 6-2-16,3 4 1 15,0 6-4-15,8 4 1 16,-4 0-2-16,-4-3 2 16,4-1-3-16,-3 0 1 15,-7-4-2-15,2-2 1 16,5-6-23-16,7-10 2 15,-27 12-2510-15</inkml:trace>
  <inkml:trace contextRef="#ctx0" brushRef="#br0" timeOffset="62728.25">5031 14967 2349 0,'0'0'0'0,"0"0"16"15,0 0 0-15,0 0 58 0,0 0 1 16,-4 29 43 0,8 3 1-16,-4 17-57 0,-4 11 0 15,0 9-3-15,0 7 0 16,-7 7-13-16,3-1 0 16,-4 2-1-16,5-2 0 15,7-7-11-15,0-7 0 16,3-13-8-16,5-6 0 15,4-8-8-15,-5-10 0 16,-7-17-9-16,0-10 0 16,0-6-6-16,0-17 1 15,-3-21-4-15,-5-11 1 16,-4-7-1-16,5-3 0 16,3-4 0-16,4 3 0 15,7 5-1-15,9 6 1 16,7 12-1-16,8 6-1 15,3 1 1-15,5 5 1 0,-1 9-1 16,3 6 1-16,-3 7 0 16,-3 7 0-16,-8 9 1 15,-12 7 2-15,-15 3 3 16,-19 7 1-16,-16 13 5 16,-7 0 2-16,-8-6-2 15,-2-7 1-15,14-7-13 16,11-9 0-16,27-12-2577 15</inkml:trace>
  <inkml:trace contextRef="#ctx0" brushRef="#br0" timeOffset="62975.27">5446 15357 2664 0,'0'0'0'15,"0"0"37"-15,0 0 1 16,-3 23 8-16,-1-5 0 16,-4 13 93-16,0 2 0 15,-3 3-70-15,3-3 0 16,-4-4-15-16,1-3 0 16,-1-3-18-16,7-7 0 15,1-8-16-15,0-6 1 16,-2-6-14-16,-5-18 1 15,11 22-2621-15</inkml:trace>
  <inkml:trace contextRef="#ctx0" brushRef="#br0" timeOffset="63125.43">5294 15085 2714 0,'0'0'0'0,"0"0"14"15,0 0 0-15,27-14-16 16,-4-8 1-16,-23 22-2054 0</inkml:trace>
  <inkml:trace contextRef="#ctx0" brushRef="#br0" timeOffset="63381.75">5733 14902 2526 0,'0'0'0'16,"0"0"7"-16,4 36 2 15,7-13 133-15,3 7 0 16,-2 13-34-16,-9 2 1 16,-16 4-55-16,-8 2 1 15,-8-1-13-15,-6 5 2 16,1 0-23-16,3-14 2 15,15-4-21-15,5-9 0 16,7-12-4-16,0-11 0 16,4-5-2460-16</inkml:trace>
  <inkml:trace contextRef="#ctx0" brushRef="#br0" timeOffset="63711.8">5750 15492 2400 0,'0'0'0'0,"0"0"4"15,0 0 1-15,0 0-5 16,0 0 0-16,31-37 119 0,-8-1 1 16,4-3-18-16,-4 0 0 15,-7 6-24-15,-5 9 0 16,-7 11-12-16,-4 5 1 16,-4 10-21-16,-3 0 1 15,-5 0-10-15,-11 2 0 16,-12 12-8-16,8-1 0 15,8-5 1-15,8 0 2 16,5-4-9-16,6 6 1 16,2 7-7-16,5 9 1 15,13 7-4-15,3 0 1 16,4-9-6-16,3-10 0 16,1-10-5-16,-4-8 1 15,0-6-5-15,6-14 1 16,-33 24-2677-16</inkml:trace>
  <inkml:trace contextRef="#ctx0" brushRef="#br0" timeOffset="64178.35">6422 14797 2651 0,'0'0'0'0,"0"0"18"16,19 2 0-16,-11 3 63 16,0 5 0-16,-4 8 32 15,-8 11 2-15,-4 22-54 0,-4 10 1 16,9 2-9-16,3 3 1 16,0 3-11-16,7-3 2 15,5-5-8-15,3-8 0 16,-3-8-5-16,-1-10 0 15,1-15-7-15,-8-10 0 16,0-7-6-16,-4-8 1 16,-2-13-7-16,-4-11 2 15,-6-13-5-15,-3 1 1 16,-8 12-5-16,-8 5 1 16,0 1-2-16,-5 11 2 15,3 20-1-15,4 8 0 16,6 1 1-16,0 5 0 15,8 3 1-15,-1 3 1 16,8-1-4-16,12-3 2 16,8-7-4-16,15-13 2 0,23-8-2 15,17-15 1-15,10-17-4 16,2-18 0-16,-79 54-2825 16</inkml:trace>
  <inkml:trace contextRef="#ctx0" brushRef="#br0" timeOffset="65256.11">7550 15167 2186 0,'0'0'0'0,"0"0"10"16,0 0 1-16,0 0 110 16,0 0 1-16,0 0-12 0,0 0 1 15,23 17-58-15,-12-5 0 16,5 8-10-16,3 5-1 15,8 7-9-15,0-5-1 16,0-9-10-16,0-7 0 16,-2-5-1-16,2-6 2 15,-4-4 10-15,0-4 1 16,0-7 8-16,-4-11-1 16,-7-11 1-16,-4-6-1 15,-8 6-4-15,-4 4 0 16,0 7-8-16,0 3 2 15,4 7-11-15,0 6 1 16,0 4-12-16,4 2 0 16,-4 4-2591-16</inkml:trace>
  <inkml:trace contextRef="#ctx0" brushRef="#br0" timeOffset="65631.31">8275 15008 2538 0,'0'0'0'0,"0"0"63"15,0 0 0-15,31-27 53 16,-18 9 2-16,-5 0-18 16,-10 7 0-16,-7 9-52 0,-13 6 0 15,-16 5-12-15,0 7 1 16,7 2-1-16,8-3 0 15,11-1-9-15,12 0 0 16,4 0-6-16,11 1 1 16,16 7-6-16,4-3 2 15,3-1-13-15,-9 0 1 16,-8-1-6-16,-7 1 1 16,-12-1-1-16,-12 9 0 15,-13 9-5-15,-6 0 2 16,-2-5-5-16,4-9 1 15,8-9-7-15,4-8 0 16,3-4-15-16,4-2 1 16,8 2-2504-16</inkml:trace>
  <inkml:trace contextRef="#ctx0" brushRef="#br0" timeOffset="65797.48">8493 15124 2148 0,'0'0'0'0,"0"0"2"15,0 0 0-15,0 0 30 16,0 0 1-16,9 21 78 16,-11-15 1-16,-1-2 2 15,-1 4 0-15,0-2-17 16,0-2 0-16,4-4-2245 16</inkml:trace>
  <inkml:trace contextRef="#ctx0" brushRef="#br0" timeOffset="66296.16">9193 15106 2664 0,'0'0'0'0,"0"0"71"16,0 0 1-16,0 0 40 15,8 24 1-15,-4-17 9 0,0 7 0 16,-1 12-70-16,9 5 0 15,-4 6-18-15,-4-6 2 16,-1-11-9-16,1-8 0 16,-4-6-9-16,0-4 1 15,0-4-15-15,-11-18-1 16,11 20-2665-16</inkml:trace>
  <inkml:trace contextRef="#ctx0" brushRef="#br0" timeOffset="66429.2">9174 14857 2526 0,'0'0'0'15,"0"0"0"-15,0 0 1 16,0 0-15-16,27-21 1 16,-27 21-1862-16</inkml:trace>
  <inkml:trace contextRef="#ctx0" brushRef="#br0" timeOffset="66760.03">9361 15032 2248 0,'0'0'0'0,"0"0"7"16,0 0 1-16,11 23 69 16,-7-17 2-16,0-2 61 0,-4-2 0 15,4 0-58 1,-4 0 1-16,4 0-17 0,-4-4 0 15,3-4-9-15,5-6 1 16,0-7-11-16,3-3 2 16,-3 6-8-16,4 11 2 15,-5 5-5-15,1 11 1 16,9 15-2-16,4 7 0 16,3 2-3-16,-3-5 0 15,-6-11-3-15,-7-5 1 16,-4-6-3-16,3-6 0 15,-3-6-13-15,4-10-1 16,0-17-14-16,-5-14 2 16,-3 45-2754-16</inkml:trace>
  <inkml:trace contextRef="#ctx0" brushRef="#br0" timeOffset="66999.14">9692 14595 2563 0,'0'0'0'0,"0"0"9"16,0 0 1-16,0 0-5 15,7 23 2-15,7 11 123 16,1 17 0-16,-1 9-22 16,-7-1 1-16,5 0-13 15,-4-4 2-15,-5-6-26 16,-3-4 1-16,4-8-26 15,4-10 0-15,-4-11-33 0,-4-12 0 16,0-4-2663-16</inkml:trace>
  <inkml:trace contextRef="#ctx0" brushRef="#br0" timeOffset="67198.61">9628 14863 2763 0,'0'0'0'16,"23"-8"11"-16,8-1-1 16,19-5 45-16,10-8 1 15,-6-1 14-15,-8 5 1 16,-14 8-44-16,-8 5 1 16,-9 1-8-16,-4 2 1 15,-11 2-2371-15</inkml:trace>
  <inkml:trace contextRef="#ctx0" brushRef="#br0" timeOffset="67527.67">10051 15053 2386 0,'0'0'0'0,"29"-21"24"15,-2-5 1-15,12-5 8 16,3-4 2-16,-7 5 75 0,-10 9 0 15,-12 9-38-15,-9 0 0 16,-4 6 8-16,-4 6 1 16,-2 2-6-16,-11 4 1 15,-21 8-16-15,3 0 2 16,4 5-13-16,10 1 1 16,8-3-14-16,5 3 1 15,8-6-8-15,4 3 0 16,3 1-8-16,9-8 2 15,7-1-12-15,4-1 1 16,0-6-12-16,-8-4 1 16,0-2-14-16,-7-1 0 15,-12 5-2667-15</inkml:trace>
  <inkml:trace contextRef="#ctx0" brushRef="#br0" timeOffset="67778.5">10329 14983 2463 0,'0'0'0'0,"23"11"-4"16,-4 1 1-16,4 2 6 15,0 0 1-15,-8-7 69 16,-7-3 0-16,-4 0 6 16,-4-2 2-16,0 0 7 15,0-2 0-15,-4-6-18 16,4-9 1-16,4-19-18 0,4-5 2 15,7 2-13 1,4 8-1-16,3 9-22 0,1 4 1 16,-4-1-14-16,-4 1 1 15,-15 16-2505-15</inkml:trace>
  <inkml:trace contextRef="#ctx0" brushRef="#br0" timeOffset="68395.88">10817 14577 1381 0,'0'0'0'16,"0"0"77"-16,0 0 1 15,0 0 16-15,0 0 0 16,20-13 121-16,-17 17 0 16,1 7-33-16,0 13 1 15,0 13-32-15,2 16 2 16,3 8-29-16,3 3 1 16,0 7-35-16,-1 3 0 15,-1 2-24-15,-6 5 0 16,-3-5-26-16,-2-3 2 15,-5-7-17-15,-2-11 0 16,0-10-13-16,3-16-1 0,1-15-11 16,2-12 0-16,2-2-2655 15</inkml:trace>
  <inkml:trace contextRef="#ctx0" brushRef="#br0" timeOffset="68730.39">10862 14850 2009 0,'0'0'0'0,"0"0"3"0,0 0 0 16,11-22-1-16,-9 12 2 16,-2 4-4-16,0 2 0 15,0 4 5-15,-2 0 1 16,2 0 47-16,2 0-1 15,2 0 57-15,2 2 0 16,7 8 2-16,16 6 1 16,10 5-5-16,-5 5 0 15,-11 1-31-15,-15 1 1 16,-8-5-24-16,-12-3 1 16,-11 1-13-16,-4-1 2 15,-3-4-5-15,5-7 0 16,11-9-26-16,6-6-1 15,8 6-2439-15</inkml:trace>
  <inkml:trace contextRef="#ctx0" brushRef="#br0" timeOffset="69076.73">11031 14836 2023 0,'0'0'0'0,"17"-8"91"16,-1 6 0-16,1 2 62 16,2 0 2-16,-3 0-21 0,-3 6-1 15,-5 0-23-15,3 7 1 16,-3 13-16-16,0 1 0 16,-4 9-11-16,-4-3 0 15,0-8-23-15,0-3 1 16,0-8-20-16,7-7 1 15,-3-3-12-15,4-2 2 16,0-4-10-16,3-5 1 16,16-11-6-16,0-8 1 15,-2-1-5-15,-4-2-1 16,-7 13-6-16,-7 6-1 16,-3 2-7-16,0-1 1 15,-4 9-2816-15</inkml:trace>
  <inkml:trace contextRef="#ctx0" brushRef="#br0" timeOffset="69429.63">11408 14992 2349 0,'0'0'0'0,"0"0"-2"15,0 0 1-15,29 4 3 16,0-9 0-16,7-5 7 15,3 4 0-15,-12 2 5 16,-4-6-1-16,-4 0 63 16,2-5 0-16,-3-5 54 0,-7-3 1 15,-9-3-27-15,-10 1 0 16,-9-1-29-16,-2 5 1 16,0 9-19-16,3 12 0 15,1 4-18-15,-4 17 0 16,-12 17-8-16,8 7-1 15,13 0-8-15,12-6 1 16,10-8-5-16,5-3 1 16,0-11-5-16,2-7 2 15,-3-6-9-15,7-4 0 16,0-12-8-16,0-5-1 16,-23 17-2656-16</inkml:trace>
  <inkml:trace contextRef="#ctx0" brushRef="#br0" timeOffset="69748.03">12078 14436 2023 0,'0'0'0'0,"0"0"51"15,9-17 1-15,-7 11 50 16,0 6 1-16,0 2 33 16,4 15 0-16,11 30-34 15,-1 16 1-15,3 11 6 16,-7 9 1-16,-1 5 0 0,1-6 0 16,-9-6-26-16,5-9 0 15,0-8-23-15,0-12 1 16,-8-14-24-16,-4-19 1 15,-12-14-28-15,-14-26 1 16,30 26-2742-16</inkml:trace>
  <inkml:trace contextRef="#ctx0" brushRef="#br0" timeOffset="69928.38">11937 14791 2625 0,'0'0'0'15,"50"-14"0"-15,-3 0 0 16,8-5 3-16,7-3 0 16,3 5 37-16,-9 5 2 0,-2 2-5 15,-12 2 0-15,-7 0 1 16,-10-1 1-16,-25 9-2188 16</inkml:trace>
  <inkml:trace contextRef="#ctx0" brushRef="#br0" timeOffset="70325.87">12505 15030 2173 0,'0'0'0'31,"0"0"-2"-31,19 9 1 0,-11-7-5 0,4 0 1 15,-1 0 47-15,5-4 1 16,-1-2 95-16,8-1 1 16,-4-7 29-16,-1-4 1 15,-5-5-28-15,-5-3 2 16,-4-3-43-16,-6 3-1 16,-4 9-28-16,-4 7 0 15,-1 8-22-15,-3 6 2 16,-1 9-19-16,-4 9 2 15,7 11-7-15,4-6 0 16,12-3-7-16,4-7 0 16,7 1-5-16,6 0-1 0,12 1-5 15,6-5 0-15,5-8-9 16,-2-4 0-16,-3 1-2 16,7-5 0-16,-46 0-2838 15</inkml:trace>
  <inkml:trace contextRef="#ctx0" brushRef="#br0" timeOffset="70776.17">13325 14448 2487 0,'0'0'0'16,"0"0"21"-16,0 0 0 15,19 22 18-15,-7-1 0 16,3 22 58 0,0 10 1-16,1 14-24 0,3 1 1 15,8 1 2-15,2-7 1 16,-2 3-14-16,-4-8 1 16,-8-16-12-16,-3-10-1 15,-8-13-24-15,0-16 1 16,-8-4-14-16,-12-14 0 15,-18-17-7-15,-11-10 1 16,-5-4-5-16,-3 4 0 16,2 10-2-16,0 9 0 15,0 12 9-15,9 10 1 16,11 8 10-16,8 4-1 16,6 2 10-16,11 1 2 0,12 11 13 15,15-1 0-15,18 9-3 16,3-5 0-16,12-9-6 15,5-10 2-15,3-2-9 16,-4-12 1-16,-8-12-22 16,-10-27 0-16,-40 45-2949 15</inkml:trace>
  <inkml:trace contextRef="#ctx0" brushRef="#br0" timeOffset="76998.47">14685 14248 2374 0,'0'0'0'0,"0"0"189"15,0 0 0-15,0 0 74 16,0 0 1-16,0 0-123 16,8 43 0-16,-12 22-71 15,0 9 1-15,3 15-22 16,2-1 0-16,7 6-13 16,4-8 0-16,-5-6-11 15,5-11 1-15,-4-16-6 16,-1-16 0-16,1-20-11 0,-8-13 0 15,4-8-9-15,0-19 1 16,-4 23-2988-16</inkml:trace>
  <inkml:trace contextRef="#ctx0" brushRef="#br0" timeOffset="77443.25">15109 14583 2287 0,'0'0'0'15,"23"-4"9"-15,-4-6 1 16,6-5 9-16,-2-7 0 16,-9 7 19-16,-7 3 1 15,-3 6-4-15,-4 2 0 16,-4 2 28-16,-3 0-1 16,-9-2 28-16,-7 6 1 0,-11 12 1 15,-1 7 1-15,6 5-11 16,8 7 1-16,7 6-10 15,5 8 0-15,3 2-18 16,4-8 0-16,6-9-9 16,2-11 1-16,0-7-12 15,-3-8 0-15,3-6-7 16,4-10 1-16,3-9-12 16,1-13 1-16,-7-19-13 15,1-4 2-15,0 3-7 0,0 14 0 16,-1 17-2-16,-3 9 0 15,0 10-7-15,-4 8 0 16,4 10-2-16,0 5-1 16,3 9 1-16,5-5 1 15,3-7 0-15,-1-7 0 16,-3-5-4-16,-1-2 2 16,-10-4-2658-16</inkml:trace>
  <inkml:trace contextRef="#ctx0" brushRef="#br0" timeOffset="77776.97">15509 14503 2526 0,'0'0'0'0,"0"0"18"16,12 19-1-16,-12-7 59 15,3 4-1-15,-3 7 19 16,4 7 0-16,-4-5-48 15,0-1 0-15,0-7-9 16,8-3 0-16,0-4-3 16,-1-6 0-16,1-4-4 15,2 0 2-15,7-10-9 16,4-6 2-16,4-3-6 16,-4-5 0-16,-5 11-6 15,-7 9 2-15,1 4-5 16,2 2 0-16,-5 3-2 0,5 5 0 15,-4 4-1-15,7 0 0 16,4-5-2-16,4-3 1 16,4-2-5-16,2-2 1 15,-29-2-2534-15</inkml:trace>
  <inkml:trace contextRef="#ctx0" brushRef="#br0" timeOffset="78225.81">16244 14679 2299 0,'0'0'0'15,"0"0"7"-15,-15-37 0 16,-3 6 0-16,-7 3 0 16,-3 13 106-16,-3 9 2 0,0 12-8 15,4 11 1-15,2 13-12 16,8 7 0-16,3 0 10 15,9 2 0-15,10-4-26 16,9-7 1-16,5-7-20 16,4-5 2-16,4-6-17 15,-4-10 1-15,4-10-8 16,-4-4-1-16,-2-3-6 16,-1 3 1-16,-7 4-9 15,-3 4 1-15,-3 6-6 16,-1 12 1-16,2 13-2 0,-2 21 1 15,-6 20-3-15,-4 10 0 16,0 17-3-16,-2 1 2 16,-2 3-6-16,-1 1 0 15,-3-4-4-15,1 2 1 16,3-12-5-16,4-9 0 16,4-26-2-16,-2-24 1 15,-2-21-10-15,-5-31 0 16,9 27-2908-16</inkml:trace>
  <inkml:trace contextRef="#ctx0" brushRef="#br0" timeOffset="78695.1">16360 14814 2224 0,'0'0'0'0,"17"-41"0"15,-5 10 0-15,-1 3 23 16,-1 7 1-16,-3 7 15 16,-3 4 0-16,-2 6 33 15,0 4 1-15,2 2 46 16,4 6 1-16,3 10 13 16,7 9 0-16,8 9-2 15,-2-1 1-15,-1-6-22 16,-2-3 1-16,-4-9-33 0,-3 1 2 15,-5-10-25-15,-3-2 0 16,-2-3-22-16,-2-3-1 16,0-1-12-16,2-7 2 15,3-12-7-15,7-13 2 16,7-8-6-16,-2 3 2 16,0 11-4-16,-3 7 0 15,-9 9-1-15,-3 9 0 16,0 2-1-16,-4 12 0 15,4 13 0-15,4 6-1 16,-1 3 0-16,5-5 0 16,3-9-3-16,7-9 2 15,8-7-4-15,5-4 0 16,0-6-3-16,-5-5-1 16,-7-7-19-16,1-7-1 15,-24 25-2938-15</inkml:trace>
  <inkml:trace contextRef="#ctx0" brushRef="#br0" timeOffset="79058.73">17095 14558 2400 0,'0'0'0'0,"0"0"8"15,0 0 0-15,0 0-3 16,0 0 2-16,0 0 94 16,-23 4 0-16,-4 21-10 15,-4 12 1-15,8 2-8 16,6 3 0-16,5 3 6 0,4-4 0 15,6-10-25-15,4-5 1 16,4-9-19-16,0-5 1 16,-2-6-9-16,1-4 0 15,7-4-9-15,3-12 0 16,9-17-7-16,-1-6 0 16,-8 1-2-16,-5 5 0 15,-1 9-4-15,-5 9 1 16,-4 11-6-16,4 6 0 15,-4 7-6-15,4 9 0 16,0 7-4-16,3-3 0 16,5-8-2-16,3-9 1 15,6-7-1-15,4-3 0 16,-1-3-10-16,-3-8 1 16,-21 14-2745-16</inkml:trace>
  <inkml:trace contextRef="#ctx0" brushRef="#br0" timeOffset="79460.67">17518 14616 1897 0,'0'0'0'0,"0"0"0"16,0 0 1-16,0-17-1 15,-4 5 1-15,-3 2 81 16,-9-1 0-16,-5-1 85 15,-6 4 2-15,-8 6-16 16,3 12 2-16,3 5-33 0,6 9-1 16,7 3-27-16,5 5 0 15,11-7-35-15,8 1 0 16,3-1-22-16,8-5 1 16,6-9-6-16,4-5 0 15,0-6-8-15,-2-6 1 16,-4-3-18-16,0 1 1 15,-4-2-4-15,1 12 0 16,-5 12 3-16,-3 17 0 16,-7 16 2-16,-5 18-1 15,-7 11 4-15,-7 6-1 16,-1 16 5-16,-1 4-1 16,-7-2 2-16,2-8 0 15,2-4-10-15,4-8-1 16,15-80-2706-16</inkml:trace>
  <inkml:trace contextRef="#ctx0" brushRef="#br0" timeOffset="79914.19">17784 14648 1255 0,'0'0'0'15,"0"0"142"-15,0 0-1 16,0 0 26-16,0 0 0 16,0 0-23-16,0 0 1 15,0 0-7-15,0 0 1 16,27 27-14-16,2-23 0 15,11-10-16-15,-5-5 1 16,-7-7-26-16,-10-8 0 16,-5-1-18-16,-7 5-1 15,-8 7-18-15,-4 3 0 16,-7 10-12-16,-10 12 1 16,-14 13-14-16,-1 11 0 15,5 1 1-15,8 0-1 16,12-3 4-16,7-3 0 15,8-11 0-15,9-5 1 0,12 1-8 16,8-14 0-16,9-4-5 16,3-12 1-16,-10-5-6 15,1-5 0-15,-34 26-2747 16</inkml:trace>
  <inkml:trace contextRef="#ctx0" brushRef="#br0" timeOffset="80228.23">18326 14438 2449 0,'0'0'0'16,"0"0"92"-16,24-29 1 15,-21 17 98-15,-1 0 1 16,-2 5-68-16,-4 3 0 15,-3 4-69-15,-9 4 0 16,-9 11-24-16,-5 15 2 16,1 7 7-16,11 6 2 15,14 2-18-15,16-2 0 16,15 0-7-16,0 0 0 16,0 0-7-16,-16-4 1 15,-14-7-11-15,-24-15 0 16,-25-5-8-16,-27-18 0 15,79 6-2698-15</inkml:trace>
  <inkml:trace contextRef="#ctx0" brushRef="#br0" timeOffset="83374.16">1821 12889 2173 0,'0'0'0'16,"0"0"127"-16,0 0 0 15,0 0 57-15,0 0 1 16,0 0-90-16,0 0 2 16,0 0-69-16,0 28 0 15,-16 9-8-15,-1-2 2 16,13-9-16-16,10-9 2 16,6-5-6-16,11-12 2 15,19-4-4-15,0-10 0 16,-7-1-18-16,-8-9 1 0,-27 24-2287 15</inkml:trace>
  <inkml:trace contextRef="#ctx0" brushRef="#br0" timeOffset="83775.12">2034 12552 2110 0,'0'0'0'16,"-52"10"0"-16,10 2 0 16,-8 6 3-16,-8 3 0 15,-5 5 18-15,1 11 1 16,8 8 19-16,8 8 1 16,2 0 58-16,5 9-1 15,12 11-9-15,12 1 0 16,15 4-19-16,23 1-1 15,16 1-19-15,16-13 0 16,15-14-15-16,7-22 1 16,-2-19 4-16,2-22 0 15,-8-21-9-15,-9-18 0 16,-10-20 11-16,-4-13 0 16,-4-10 4-16,-15-12 1 15,-17-4-8-15,-20 4 1 0,-17 14-5 16,-11 20 0-16,-12 17-5 15,-4 24 2-15,-17 25-28 16,-14 19 1-16,-13 21-7 16,-6 13 1-16,104-49-2620 15</inkml:trace>
  <inkml:trace contextRef="#ctx0" brushRef="#br0" timeOffset="84929.16">1828 14289 1934 0,'0'0'0'16,"0"0"-3"-16,24-23-1 15,-1 1-24-15,4 1 1 16,3 9 93-16,-7 12 0 16,-5 8 41-16,-9 15 2 15,-5 19-7-15,-10 7 2 16,-7 3-22-16,-6 1 1 16,-4 6-29-16,0-2-1 15,7-8-5-15,1 0 0 16,3-4-7-16,5-12 1 15,7-11-7-15,7-11 0 0,9-3 0 16,11-6 1-16,15-6-4 16,4-8 0-16,2-7-5 15,-5-9 1-15,-1 7-7 16,-7 1 2-16,-35 20-2410 16</inkml:trace>
  <inkml:trace contextRef="#ctx0" brushRef="#br0" timeOffset="85475.2">2146 14045 1293 0,'0'0'0'15,"0"0"2"-15,-4-24-1 16,0 12 2-16,-3-9 1 16,-1-10-5-16,-7-5 0 15,-5 3-3-15,1 11 0 16,-4 7 68-16,-12 15 1 16,-13 15 136-16,-10 13 0 15,-7 9-46-15,-6 10 0 16,-6 10-1-16,4 11 1 15,9 5-35-15,6 7 1 16,12 12-45-16,19 6 2 0,12 10-17 16,26 1 2-16,16 3-14 15,27-6 1-15,16-10-23 16,20-16 0-16,14-11-14 16,10-22 2-16,-9-28-10 15,3-25 1-15,-2-29-2 16,-6-26 1-16,-10-21 3 15,-13-16 0-15,-15-17 10 16,-20-9 1-16,-22-7 14 0,-22-2 2 16,-21 6 13-16,-14 15 1 15,-17 16-8 1,-7 18 2-16,-7 25-6 0,-9 24 0 16,-9 11-18-16,5 22 1 15,4 17-19-15,-2 5 0 16,79-26-2687-16</inkml:trace>
  <inkml:trace contextRef="#ctx0" brushRef="#br0" timeOffset="86159.19">2061 12672 2123 0,'0'0'0'16,"0"0"20"-16,0 0 0 0,0 0 19 15,0 0 2-15,0 0 91 16,-27-14 2-16,16 16-24 16,-5 4 0-16,-3 4-12 15,-2 13 2-15,2 20-7 16,-4 8 2-16,-4 12-22 15,0 0 0-15,0-1-15 16,4-7 1-16,0-2-27 16,3-8-1-16,7-8-22 15,5-13 0-15,8-24-2604 0</inkml:trace>
  <inkml:trace contextRef="#ctx0" brushRef="#br0" timeOffset="87457.89">2069 15498 2248 0,'0'0'0'15,"0"0"-1"-15,0 0 0 0,0 0-9 16,0 0 1-16,0 0 55 16,0 0 1-16,0 0 40 15,0 0 0-15,0 0 4 16,31 0 0-16,7-14 0 15,5 4 0-15,-11 10-30 16,-9 6 1-16,-11 8-24 16,-8 11 2-16,-8 14-13 15,-4 3-1-15,-3 1-5 16,-1-6-1-16,8-6-10 16,4-5 1-16,4-11-6 0,0-5 0 15,4-4-2-15,3 0 0 16,1 0-1-16,3 2 0 15,-3 1 2-15,-5-3 0 16,-3 2 1-16,-8 2 0 16,-3 7 1-16,-16 9 1 15,-12 3-5-15,0-5 0 16,10-12-3-16,10-9 0 16,7-3-15-16,8-9 1 15,0 9-2382-15</inkml:trace>
  <inkml:trace contextRef="#ctx0" brushRef="#br0" timeOffset="87844.02">2363 15286 2337 0,'0'0'0'0,"-26"-2"19"15,2 2 0-15,-14 0 33 16,-4 6-1-16,-14 2 67 15,2 12 1-15,-4 7-36 16,4 8 1-16,2 4-6 16,10 8-1-16,4 10-17 15,11 6 0-15,7 11-17 16,16 5 0-16,16-3-11 16,19-4 1-16,15-3-10 15,21-14 1-15,18-14-8 0,4-20 0 16,9-21-4-16,-2-21 0 15,-9-24-5-15,1-20 1 16,-9-23-3-16,-10-10 1 16,-19-8 11-16,-23-3 1 15,-31-7 11-15,-30 7 1 16,-32 13 8-16,-20 27 0 16,-22 24-2-16,-9 24 0 15,-11 21-25-15,-4 17 2 16,132-17-2791-16</inkml:trace>
  <inkml:trace contextRef="#ctx0" brushRef="#br0" timeOffset="91770.15">2244 16348 1356 0,'0'0'146'0,"0"0"0"16,0 0 71-16,-19 11 0 15,11-3-110-15,-11 6 1 16,-6 13-76-16,2 5 1 15,0 1-6-15,7-2 1 16,1-3-19-16,3-5 1 16,9-3-10-16,-1-7 0 15,8-1-5-15,-1-4 2 16,5-2-11-16,15 2 1 16,12 4-5-16,5-3 0 15,-1-3-1-15,-8-2 0 16,-5 0 0-16,-6 0 0 15,-5 0-13-15,-3 0 1 16,-1-4-38-16,1 2 2 0,-5-4-52 16,3-2 1-1,-10 4-1272-15</inkml:trace>
  <inkml:trace contextRef="#ctx0" brushRef="#br0" timeOffset="91965.33">2310 16551 2186 0,'0'0'0'0,"0"0"-50"16,23-2 2-16,0 2-61 0,-2 0 1 16,-2 4-51-16,-7 8 1 15,-8 8-26-15,-8 17 1 16,4-37-708-16</inkml:trace>
  <inkml:trace contextRef="#ctx0" brushRef="#br0" timeOffset="92011.21">2371 16827 37 0,'0'0'0'16,"0"0"-29"-16</inkml:trace>
  <inkml:trace contextRef="#ctx0" brushRef="#br0" timeOffset="92541.26">2244 16201 1683 0,'0'0'0'16,"-35"-8"31"-16,12 2 2 0,2 4 33 16,2 4 1-16,-4 2 130 15,-8 8 0-15,0 13-28 0,-3 6 0 16,3 3 9-16,8 7 2 16,5 6-66-16,7 14 2 15,7 11-41-15,12 6 0 16,7 10-22-16,10-1 0 15,14-5-17-15,18-12 1 16,20-9-14-16,14-16 1 16,9-25-8-16,2-24-1 15,-2-22 4-15,-10-25 2 16,-16-29 2-16,-15-22 2 16,-13-11 0-16,-23-13 0 15,-23-3-1-15,-23 10 1 16,-19 15-6-16,-14 22 1 15,-13 19 1-15,-8 24 1 16,-6 23-11-16,-5 26 1 16,-10 25-10-16,5 22 2 0,7 21-5 15,16 7-1-15,70-85-2925 16</inkml:trace>
  <inkml:trace contextRef="#ctx0" brushRef="#br0" timeOffset="92992.9">2360 16381 1180 0,'0'0'0'15,"0"0"5"-15,0 0-1 16,-12-18 9-16,8 10 2 16,-3 1 13-16,-1 1 0 15,0 4 106-15,-3 8 0 0,-1 11 61 16,0 22 0-16,-3 32-10 16,4 17 0-16,-5 16-26 15,8 2 1-15,8 5-51 16,8-11 1-16,11-22-49 15,8-31 2-15,-27-47-2286 16</inkml:trace>
  <inkml:trace contextRef="#ctx0" brushRef="#br0" timeOffset="100403.49">3972 16162 954 0,'0'0'0'16,"0"0"-60"-16,0 0-1 15,0 0-565-15</inkml:trace>
  <inkml:trace contextRef="#ctx0" brushRef="#br0" timeOffset="101726.65">3666 16207 1482 0,'0'0'0'16,"0"0"135"-16,0 0-1 15,20 7 42-15,-1-10 2 16,12-15-166-16,17-4 0 15,6-9 0-15,7 0 0 16,-1 1 8-16,-2 5 2 16,-12 7 4-16,0 8 1 15,-8 7-15-15,-1 3-1 16,-10 5-9-16,-8 1 1 16,-3 0-3-16,-5 0 0 15,1 0-3-15,-1 0 0 16,-11-6-1701-16</inkml:trace>
  <inkml:trace contextRef="#ctx0" brushRef="#br0" timeOffset="101989.79">4036 16132 2337 0,'0'0'0'0,"0"0"9"15,0 0 1-15,0 0 39 16,0 0 1-16,0 0 73 0,0 0 2 16,-12 20-58-16,8-1 1 15,1 30-15-15,-5 10 2 16,-4 2-20-16,5-4 0 16,-5-8-19-16,6-6-1 15,4-6-10-15,2-8 0 16,0-13-7-16,2-8 1 15,-2-8-2290-15</inkml:trace>
  <inkml:trace contextRef="#ctx0" brushRef="#br0" timeOffset="102389.74">4292 16177 2274 0,'0'0'0'15,"-27"30"-12"-15,11-9 1 0,9-1 8 16,3-7 1-16,0-5 20 16,0-2 0-16,0 0 26 15,4 8 0-15,4 11 21 16,0 5 1-16,8-1-3 16,-1-4 1-16,1-11 3 15,-1-6 1-15,5-4 5 16,3-6 0-16,8-8-1 15,2-8 1-15,-2-5-17 16,-1-2 0-16,-6-7-15 16,-5 3-1-16,1 9-8 0,-5 10-1 15,-3 8-9-15,-4 10 2 16,-1 14-8-16,-3 17 1 16,-3 18-6-16,-1 7 1 15,-4-1-3-15,0-8 0 16,-3-6-4-16,3-6-1 15,0-4-3-15,5-6 0 16,3-9-4-16,0-10 1 16,0-14-2576-16</inkml:trace>
  <inkml:trace contextRef="#ctx0" brushRef="#br0" timeOffset="102773.28">4848 15977 2274 0,'0'0'0'0,"0"0"2"15,0 0 1-15,0 0 37 16,0 0 0-16,0 0 118 0,0 0 0 16,-16 40-47-16,9 11 0 15,3 13-12-15,4 7 0 16,4 5-21-16,-4 4 1 16,-4 1-22-16,-4-7 1 15,4-7-19-15,1-7 2 16,3-5-16-16,0-10 0 15,-4-15-13-15,4-13-1 16,0-9-11-16,0-20 1 16,0 12-2643-16</inkml:trace>
  <inkml:trace contextRef="#ctx0" brushRef="#br0" timeOffset="103000.67">4863 16107 2463 0,'0'0'0'16,"0"0"5"-16,35-10 1 0,0-2 19 15,5 2-1-15,-9 8 39 16,-20 8 0-16,-7 12-16 16,-19 15 0-16,-16 20 3 15,-8 8-1-15,-1-4 0 16,2-6 2-16,7-10-20 15,8-8 2-15,0-10-15 16,5-7 1-16,18-16-2302 16</inkml:trace>
  <inkml:trace contextRef="#ctx0" brushRef="#br0" timeOffset="103376.67">5190 16383 2299 0,'0'0'0'15,"0"0"50"-15,0 0 2 16,0 0 73-16,0 0 0 16,0 0-45-16,20-2 0 15,7-22-32-15,-4-13 1 16,-8-2 5-16,-7 2 1 15,-1 7 2-15,-7 9 2 16,0 3-7-16,0 8 2 16,-7 3-4-16,-1 1 0 0,0 4-6 15,1 4 1-15,-1 4-12 16,-4 9 1-16,1 24-11 16,7 7-1-16,16-3-6 15,3-10-1-15,12-6-3 16,8-7-1-16,7-2-9 15,6-11 1-15,-2-11-3 16,4-11 0-16,-50 15-2700 16</inkml:trace>
  <inkml:trace contextRef="#ctx0" brushRef="#br0" timeOffset="103827.46">5629 16275 2349 0,'0'0'0'0,"0"0"14"15,0 0-1-15,0 0 76 0,23 0 1 16,20 0-11-16,12-6 2 16,19-7-49-16,-5-13-1 15,-69 26-2115-15</inkml:trace>
  <inkml:trace contextRef="#ctx0" brushRef="#br0" timeOffset="105824.03">6243 16040 1281 0,'0'0'0'0,"0"0"98"16,0 0 0-16,12-25 62 16,-9 9-1-16,1 0-59 15,-4 5 0-15,-4-1 11 16,-3 6 1-16,-5 4-23 16,-3 4 0-16,-8 8 5 0,0 3 1 15,-2 11-12-15,3 1 0 16,7 1-10-16,11 3 0 15,8 8-15-15,4 7 2 16,3-7-7-16,5 0-1 16,3-2-7-16,4-5 0 15,-4-15-17-15,4-9 1 16,12-8-21-16,2-12 0 16,5-17-9-16,0-10 1 15,-42 41-2463-15</inkml:trace>
  <inkml:trace contextRef="#ctx0" brushRef="#br0" timeOffset="106222.11">6574 15699 2412 0,'0'0'0'0,"0"0"-2"16,0 0 0-16,0 0 13 15,0 0 0-15,0 0 26 16,-21 38 0-16,7 11-9 16,1 11 0-16,5 7 24 15,6-3 1-15,0-7 14 16,0-4 1-16,1-8 4 16,-1-10 0-16,2-13-8 15,2-8 1-15,-1-6-9 0,3-12 0 16,4-6-16-16,13-12 0 15,12-5-17-15,2-3 0 16,-9 7-9-16,-6 7-1 16,-5 14-5-16,-7 10 0 15,3 8-3-15,3 7 1 16,3 9-2-16,0-1 1 16,-1-2-5-16,-1-7 1 15,-7-8-3-15,0-7 1 16,-8-7-2529-16</inkml:trace>
  <inkml:trace contextRef="#ctx0" brushRef="#br0" timeOffset="106522.17">6986 16191 2261 0,'0'0'0'16,"0"0"14"-16,0 0 1 15,19-10 42-15,-3-2 0 0,7-11-2 16,0-6 0-16,-8-1-30 15,-3 3 1-15,-9 5 2 16,-1 7 1-16,-2-3 1 16,-2 6 2-16,-1 4 4 15,-9 6 1-15,-3 4 0 16,-1 12 0-16,-7 13 13 16,0 7 1-16,8-1 5 15,3-4 1-15,8-1-19 16,8-1 0-16,4 7-10 0,15-5 2 15,12-10-18-15,7-9 1 16,2-10-13-16,2-11 0 16,-46 11-2403-16</inkml:trace>
  <inkml:trace contextRef="#ctx0" brushRef="#br0" timeOffset="106789.1">7402 16085 2400 0,'0'0'0'15,"0"0"0"-15,0 0 0 16,0 0 0-16,0 0 0 16,0 0 50-16,-24 33 2 15,17-3 15-15,3 5 2 0,12 4 7 16,3-3 2-16,5-7-10 15,7-10 0-15,-4-9-15 16,8-10 1-16,13-13-30 16,6-11-1-16,-7-3-23 15,-8-14 1-15,-31 41-2314 16</inkml:trace>
  <inkml:trace contextRef="#ctx0" brushRef="#br0" timeOffset="106994.24">7673 15639 2400 0,'0'0'0'16,"0"0"5"-16,0 29 1 15,0 2-1-15,0 12 0 16,8 3 137-16,1 4-1 16,-1 7-15-16,-2 4-1 15,-1 0-20-15,-3-1-1 16,-5-9-29-16,-7-6 2 15,-4 0-46-15,-1-7 2 16,15-38-2568-16</inkml:trace>
  <inkml:trace contextRef="#ctx0" brushRef="#br0" timeOffset="107271.92">7798 16009 2425 0,'0'0'0'15,"0"0"4"-15,0 0 2 0,0 0-3 16,0 0 0-16,0 0 37 16,0 0 0-16,0 0-6 15,-23 35-1-15,7-2 9 16,9 1-1-16,3-9 10 16,12-3 1-16,7-1 5 15,4 7 0-15,8-7-5 16,0-5-1-16,4-8-9 0,-4-4 0 15,0-2-9 1,2-2 1-16,1-2-23 0,5-8 0 16,-35 10-2384-16</inkml:trace>
  <inkml:trace contextRef="#ctx0" brushRef="#br0" timeOffset="107460.35">8035 16079 2475 0,'0'0'0'16,"0"20"0"-16,4-2 1 15,11-1 23-15,4 1 0 16,-5-3 79-16,-3-1-1 16,-3 4-31-16,0-1 1 15,-5-5-35-15,-1-4 0 16,-2-8-2247-16</inkml:trace>
  <inkml:trace contextRef="#ctx0" brushRef="#br0" timeOffset="107592.52">8092 15940 1859 0,'0'0'0'0,"0"0"-8"16,0 0 1-16,0 0-1376 15</inkml:trace>
  <inkml:trace contextRef="#ctx0" brushRef="#br0" timeOffset="108171.99">8404 16148 2123 0,'0'0'0'16,"0"0"-1"-16,0 0-1 15,0 0-26-15,19-12 1 16,-11 8 47-16,4 0 0 16,-1 0 56-16,1 0 0 15,-3 2 28-15,-1 2 0 16,-2 0 10-16,0-1 2 16,-1 1-27-16,3 0 0 15,2 0-23-15,1 0 0 16,5 0-18-16,3 0 0 0,4 0-19 15,4 1 1-15,-4 7-14 16,-4 2 2-16,1 4-6 16,-3 0 0-1,2-5-5-15,4-1-1 0,0-4 2 16,8-6 0-16,0-6 0 16,7-5 0-16,3-11 1 15,5-5 1-15,0-7-2 16,-4-1 1-16,-11 0 2 15,-8 4 1-15,-1-24 20 16,-24 41-18-16,-10 5 1 16,-9 3 5-16,-8 4 0 15,-9 6 3-15,-1 8-1 16,6 11 0-16,8 5 0 16,12 5 9-16,7 8 2 15,6 12 1-15,6 8-1 16,9 11-4-16,3 12 1 15,1 10-5-15,-4 2 2 16,-3 2-11-16,-5-13 1 16,-3-19-13-16,-4-15 1 15,-7-15-5-15,-13-17 0 16,20-17-2848-16</inkml:trace>
  <inkml:trace contextRef="#ctx0" brushRef="#br0" timeOffset="123224.23">9578 16073 1909 0,'0'0'0'16,"0"0"64"-16,0 0 0 15,0 0 5-15,0 0 0 16,0 0-2-16,0 0 0 15,0 0-12-15,0 0 0 16,0 0-28-16,0 0 1 16,0 0-3-16,0 0-1 15,0 0 19-15,39 30 0 16,-1-16 42-16,10-7 0 16,10-7-26-16,0-2 0 0,1 0-22 15,-13-1 1-15,-46 3-2268 16</inkml:trace>
  <inkml:trace contextRef="#ctx0" brushRef="#br0" timeOffset="127286.35">10887 15842 1972 0,'0'0'0'0,"0"0"78"16,0 0-1-16,0 0 60 15,0 0 0-15,0 0-14 16,0 0 1-16,0 0-42 0,-33-4 0 16,0 22-36-16,-5 8 0 15,3 3-1-15,2 4 1 16,6 0-6-16,6 3 2 15,10-3-4-15,7 0 0 16,8 5-1-16,7-7 0 16,12-6-7-16,16-3 2 15,7-10-9-15,12-8 1 16,0-8-5-16,9-10 0 16,-2-4-11-16,5-3 1 15,-7-9-6-15,-5-3 2 16,-14-2-4-16,-7-2 0 15,-1-1-1-15,-9-5 0 16,-8-2 0-16,-3 2 0 16,-16 4 0-16,-4 8 0 15,-8 13 0-15,-7 10 0 16,-8 14 0-16,-11 8 1 0,-3 11 1 16,-1 11 2-16,3 5 2 15,13 4 1-15,1 4 1 16,11-2 0-16,12 0 2 15,10-4 1-15,13-6 1 16,10-10 1-16,7-7-2 16,7-12 1-16,1-12 0 15,4-8 0-15,-8-4-3 16,-3-7 0-16,-5-4 0 0,-13-5 0 16,-19-1 1-16,-11-2 0 15,-9-1 1-15,-3 3 2 16,0-2-2-16,-6 9 1 15,4 9-5-15,4 9 0 16,3 10-7-16,-1 10 0 16,2 7-17-16,1 5 1 15,14-24-2695-15</inkml:trace>
  <inkml:trace contextRef="#ctx0" brushRef="#br0" timeOffset="127752.53">11576 15842 992 0,'0'0'0'0,"0"0"6"15,0 0 1-15,19-21 12 16,-15 19 0-16,-4 0 23 16,4 2 0-16,-4 4 187 15,3 6 1-15,1 11 5 16,0 10 0-16,0 9-40 16,0-1-1-16,0-10-47 0,-1-3 1 15,-1-11-41-15,0-5 0 16,0-2-25-16,0-4 1 15,0-4-20-15,4-6 0 16,7-4-17-16,5-5 0 16,5-5-8-16,-2 2 0 15,-2 7-9-15,-3 7 2 16,-5 2-7-16,1 4 2 16,-1 0-8-16,-3 3 0 15,3 5-7-15,-3 0 1 16,2-2-9-16,-3-2 0 15,-3 2-3-15,-2-1 0 16,-2-7-2692-16</inkml:trace>
  <inkml:trace contextRef="#ctx0" brushRef="#br0" timeOffset="128146.05">12209 15921 2386 0,'0'0'0'0,"0"0"0"15,0 0 2-15,0-24-4 16,-4 3 2-16,-4-5 26 0,0 3 1 16,1 5 40-16,-1 6 1 15,-3 3 18-15,-9 7 1 16,-7 4-4-16,-7 7 1 15,-1 13-1-15,2 3 0 16,3 3-28-16,10-1 0 16,13-1-19-16,7-1 0 15,7-3-10-15,9 1 0 16,7 1-9-16,2-3 1 16,2 1-5-16,-4-3-1 15,-14-1-9-15,-7 1 2 16,-7 3-5-16,-9 2 1 15,-7-3-1-15,0-5 0 16,7-6-6-16,11-10 2 16,-1 0-34-16,4-8-1 15,0 8-2434-15</inkml:trace>
  <inkml:trace contextRef="#ctx0" brushRef="#br0" timeOffset="128404.36">12442 15613 2035 0,'0'0'0'0,"0"0"-9"15,19 0 0-15,-13 2 1 16,-1 4 0-16,-1 6 53 16,-8 15 1-16,-9 22 107 0,-1 8 1 15,5 2 5-15,5 3 2 16,6-7-38-16,-2-2 2 15,-4-2-41-15,2-8 1 16,4-10-33-16,0-11-1 16,-4-12-37-16,-4-8 0 15,6-2-2465-15</inkml:trace>
  <inkml:trace contextRef="#ctx0" brushRef="#br0" timeOffset="128555.48">12253 15850 2802 0,'0'0'0'16,"37"-8"29"-16,3-5 1 15,14-7-16-15,11-9-1 16,6-7-23-16,-13-13 1 16,-58 49-2143-16</inkml:trace>
  <inkml:trace contextRef="#ctx0" brushRef="#br0" timeOffset="130805.98">2535 17372 1255 0,'0'0'0'15,"0"0"124"-15,0 0 0 0,0 0 95 16,0 0 0-16,0 0-61 16,0 0 0-16,0 0-52 15,0 0 0-15,0 0-42 16,0 0 0-16,0 0-13 15,0 0 0-15,-8 29-10 16,-4 2-1-16,-7 13-12 0,4-5 0 16,3-12-11-1,5-9 0-15,7-8-6 0,0-5 2 16,7-3-6-16,5-4 2 16,7-5-4-1,16-1 1-15,5-2 3 0,2 2 1 16,-3 8 3-16,-8 8 1 15,-16 12-8-15,-15 15 1 16,-11 14-6-16,-16 6 1 16,-8 1-2-16,-7 1 0 15,1-8-9-15,3-8 2 16,7-13-62-16,8-15 2 16,23-13-2058-16</inkml:trace>
  <inkml:trace contextRef="#ctx0" brushRef="#br0" timeOffset="131060.36">2515 17493 2072 0,'0'0'0'0,"0"0"0"15,0 0 1-15,35-29 16 16,-2 1 1-16,13-3 37 16,0 2 1-16,-7 9-3 0,-5 6 0 15,-7 7-25-15,-6 3 1 16,-5 4-25-16,-8 2 1 16,-8-2-1799-16</inkml:trace>
  <inkml:trace contextRef="#ctx0" brushRef="#br0" timeOffset="131503.53">2752 17156 2161 0,'0'0'0'16,"-46"6"1"-16,11-6 1 15,1 0 39-15,-1 0-1 16,6 4 64-16,-2 10 1 15,-15 11 23-15,-4 5 0 16,-6 7-18-16,-1 10 0 16,-5 12-29-16,4 15 3 15,10 14-42-15,6 6 1 16,15 8-22-16,19 4 0 0,16 9-3 16,23-5 0-16,23-16-10 15,21-12 1-15,9-15-5 16,11-26 0-16,12-29-1 15,3-24 2-15,6-31 4 16,-3-24 0-16,-3-21 7 16,-22-14-1-16,-18-3 13 0,-18-7 1 15,-25 0 14-15,-24-5 0 16,-18-1 6-16,-24 5 1 16,-12 13 2-16,-15 12 1 15,-7 15-17-15,-10 20 0 16,-9 26-9-16,-10 19 0 15,2 26-15-15,-2 21 0 16,102-39-2890-16</inkml:trace>
  <inkml:trace contextRef="#ctx0" brushRef="#br0" timeOffset="132621.66">4580 17417 1871 0,'0'0'0'0,"0"0"99"16,0 0 0-16,0 0 44 15,0 0 1-15,0 0-31 16,0 0 1-16,0 33-47 16,0 8 2-16,-3 14-19 15,-5 12 1-15,-4 11-8 16,3 0 2-16,1-3 9 0,2-7 1 16,4-11-19-16,2-8 1 15,4-14-16-15,2-11 2 16,0-11-12-16,-1-18 1 15,3-23-11-15,-2-17 2 16,-6 45-2374-16</inkml:trace>
  <inkml:trace contextRef="#ctx0" brushRef="#br0" timeOffset="132885.43">4607 17401 2123 0,'0'0'0'15,"0"0"5"-15,8-31 1 16,0 15 58-16,3-3 1 15,1 1 71-15,7 2 1 16,8 3-41-16,0 3 2 16,0 4 20-16,2 6-1 15,-6 4 1-15,-4 8 1 0,-7 11-42 16,-9 12 0-16,-14 10-23 16,-8 10 1-16,-8 0-17 15,-6 0 1-15,2-10-17 16,0-10 0-16,-3-13-19 15,7-9 2-15,8-7-6 16,7-8 0-16,12 2-2694 16</inkml:trace>
  <inkml:trace contextRef="#ctx0" brushRef="#br0" timeOffset="133269.94">5038 17387 2386 0,'0'0'0'15,"0"0"9"-15,0 0 1 16,-11 22 4-16,-1-6 1 16,-3 11 53-16,-1 12 2 15,9 0-12-15,3-3 0 16,12-9 0-16,3-5-1 15,8-7-6-15,8-7 1 16,16-8 4-16,3-8 0 16,-2-17-1-16,-5-7 0 15,-5-1-9-15,-14-2 1 0,-9 4-1 16,-7 3 0-16,-8 7-4 16,-11 5-1-16,-12 0-5 15,-8 5 0-15,-5 7-3 16,1 4-1-16,1 6-15 15,7 3 1-15,4 3-8 16,12-2 1-16,-1-4-13 16,12-4 0-16,4-2-2688 15</inkml:trace>
  <inkml:trace contextRef="#ctx0" brushRef="#br0" timeOffset="133523.79">5400 17374 2538 0,'0'0'0'15,"0"0"0"-15,0 0 1 16,4 27-2-16,0-13 1 16,0 7 38-16,-8 9 1 15,0 5 14-15,-4 0 1 16,1-9 13-16,7-7 2 15,0-7-13-15,3-6 0 16,1-4-19-16,0-6 1 16,-4-6-17-16,0-17 1 15,0 27-2338-15</inkml:trace>
  <inkml:trace contextRef="#ctx0" brushRef="#br0" timeOffset="133657.47">5358 17254 2449 0,'0'0'0'0,"0"0"7"16,-16 26 0-16,15-16-6 16,2-5 1-16,3-3-17 15,2-2 1-15,-6 0-1814 16</inkml:trace>
  <inkml:trace contextRef="#ctx0" brushRef="#br0" timeOffset="133956.31">5698 17350 2048 0,'0'0'0'16,"0"0"87"-16,0 0 2 16,-19 22 136-16,15-16 2 15,4-2-108-15,-3-2 1 16,-1-2-55-16,4 0 0 16,-4-2-10-16,4 0 0 15,0 0-17-15,0 0 2 16,8 0-8-16,-1 2 2 15,5 2 2-15,3 4 1 16,1 1-1-16,3 5 0 16,-4 2-6-16,-1 2 0 15,1 1-10-15,0-1 2 16,-7-6-11-16,0-3 0 0,-4-3-10 16,0-4 1-16,-1-4-8 15,1-9-1-15,-4 13-2663 16</inkml:trace>
  <inkml:trace contextRef="#ctx0" brushRef="#br0" timeOffset="134183.23">5983 16923 2425 0,'0'0'0'0,"4"20"0"15,4 1 0-15,3 19 26 0,1 7 1 16,7 4 77-16,0 1-1 15,8 3-10-15,0 2 1 16,4-2 12-16,-2-2 0 16,-2 5-17-16,-8-3 1 15,-3-14-59-15,-5-11 1 16,-7-20-32-16,-16-18 1 16,12 8-2497-16</inkml:trace>
  <inkml:trace contextRef="#ctx0" brushRef="#br0" timeOffset="134363.63">5854 17405 2688 0,'0'0'0'16,"43"-4"-1"-16,-1-6 1 0,22-7 2 15,5-9 1-15,-2-9 4 16,-5-2 1-16,-16 2-7 15,-8 11 1-15,-38 24-2036 16</inkml:trace>
  <inkml:trace contextRef="#ctx0" brushRef="#br0" timeOffset="134718.79">6476 17452 2588 0,'0'0'0'16,"0"0"31"-1,0 0-1-15,23-21 47 0,-6-5 2 16,1-13 11-16,-7 2 1 16,-9 7-54-16,-6 13 1 15,-3 7 9-15,-7 8 0 16,-5 10-3-16,-4 13 0 15,-8 15-4-15,4 3 2 16,4 10-3-16,8 0 0 16,7-2-13-16,8-6 0 15,15-6-13-15,8-10 2 16,12-11-8-16,7-8-1 16,4-12-6-16,6-9 1 0,-5-11-14 15,-17-11 1-15,-30 37-2593 16</inkml:trace>
  <inkml:trace contextRef="#ctx0" brushRef="#br0" timeOffset="135069.84">6718 17313 2500 0,'0'0'0'16,"27"6"0"-16,4-4 0 15,8 0-5-15,3 4 1 16,-7 9 78-16,-14 7 0 16,-14 9 48-16,-8 8 2 15,-9 3-18-15,-7-3 2 16,1-6-9-16,-3-10-1 15,0-9-25-15,11-8 0 16,0-4-19-16,8-14 1 16,4-15-20-16,8-14 1 15,7-12-16-15,8 0 1 16,-2 10-8-16,2 10-1 16,0 3-11-16,-8 5 0 15,-19 25-2769-15</inkml:trace>
  <inkml:trace contextRef="#ctx0" brushRef="#br0" timeOffset="135387.1">7223 17288 2526 0,'0'0'0'0,"0"0"18"16,34-34-1-16,-3-3 17 0,-4-2 0 15,-12 11 77-15,-7 9 0 16,-6 9-37-16,-6 8 1 16,-6 8-10-16,-7 10 0 15,-4 11-5-15,-2 8-1 16,4 3-6-16,3-3 0 16,9-2-12-16,10-4 1 15,9-3-11-15,3-3 2 16,12-3-10-16,-4-2 2 15,-1-1-16-15,-7 1 1 16,-9 1-8-16,-18 5 1 16,12-24-2684-16</inkml:trace>
  <inkml:trace contextRef="#ctx0" brushRef="#br0" timeOffset="140570.49">8004 17239 2086 0,'0'0'0'16,"0"0"135"-16,0 0 2 15,0 0 74-15,0 0 0 16,0 0-75-16,-8 19 1 16,8-7-62-16,-4 6 1 0,4 7-35 15,0 0-1 1,12-1-12-16,7-4 2 0,16-1-1 15,9-13 0-15,10-6-2 16,8-16 1-16,3-13 8 16,10-10 0-16,6-12-8 15,5-4 0-15,7-2-15 16,-1-5 1-16,-1-11-8 16,-16 3 1-16,-75 70-2726 15</inkml:trace>
  <inkml:trace contextRef="#ctx0" brushRef="#br0" timeOffset="141585.78">12978 15789 2362 0,'0'0'0'15,"0"0"8"-15,0 0 1 16,0 0 32-16,0 0 1 15,0 32 128-15,0 1 2 16,0 14-69-16,4 0 1 16,4-12-13-16,7-9 0 15,10-16-4-15,18-22-1 16,22-27-4-16,12-26 0 16,29-29-43-16,8-12 2 15,-114 106-2749-15</inkml:trace>
  <inkml:trace contextRef="#ctx0" brushRef="#br0" timeOffset="143301.41">18925 14513 1796 0,'0'0'130'0,"0"0"2"16,0 0 123-16,0 0 1 0,4 27-108 15,0-13 2-15,-2 0-59 16,-1 5-1-16,1 12-39 16,2 9 1-16,2 5-9 15,4-10 1-15,1-14-1 16,14-11-1-16,19-12 0 15,18-17 1-15,17-20-3 16,17-18 0-16,23-18-8 16,16-15 0-16,15-10-7 15,2-13 0-15,-152 113-2728 0</inkml:trace>
  <inkml:trace contextRef="#ctx0" brushRef="#br0" timeOffset="144752.57">22905 12639 2009 0,'0'0'0'15,"0"0"90"-15,0 0 1 16,19-4 49-16,-11 4 1 15,1-4-49-15,5 0 0 16,-1-4-61-16,-3 4 2 16,-3 6-15-16,-1 4 1 15,-2 6-5-15,-6 11 1 16,-4 18 0-16,1 0 2 16,3-11 9-16,21-18 1 0,27-24 7 15,29-19-1-15,33-22 13 16,27-28 0-16,32-24-14 15,25-34-1-15,-192 139-2350 16</inkml:trace>
  <inkml:trace contextRef="#ctx0" brushRef="#br0" timeOffset="155936.91">11893 16966 2072 0,'0'0'0'15,"0"0"101"-15,0 0 0 16,0 0 61-16,0 0-1 16,0 0-64-16,0 0-1 15,0 0-29-15,0 0-1 16,0 0-31-16,0 0 1 16,0 0-5-16,-19-2 0 15,-2 30 6-15,-6 13 2 16,2 4 8-16,2 8 0 15,7 8-10-15,5 9 0 16,3 8-15-16,4-3 2 16,4 1-8-16,8-9-1 15,11-6-3-15,8-11-1 16,8-14-5-16,3-19 1 16,5-21-1-16,-3-15 1 15,2-14 5-15,-11-11 1 0,-12-6 2 16,-13-1 1-16,-16-2 2 15,-13 8 1-15,-15 9 2 16,-8 13 1-16,-8 17 2 16,-2 10 0-16,-2 6-14 15,2 9 0-15,10 7-10 16,12-3 0-16,7-7-9 16,15-6 1-16,12-10-2702 0</inkml:trace>
  <inkml:trace contextRef="#ctx0" brushRef="#br0" timeOffset="156483.51">11945 16557 2198 0,'0'0'0'15,"-19"-33"-15"-15,2 7 1 16,-7 5-7-16,-8 9 1 16,-9 12 51-16,-5 16-1 0,-6 21 73 15,0 12 2-15,-4 19 19 16,6 15 2-16,-2 9-6 15,8 15 0-15,8 17-34 16,12 7 1-16,17 10-23 16,7 2 1-16,19 0-28 15,16-4 0-15,24-16-17 16,18-25 1-16,4-27-12 16,13-30 0-16,10-27-5 15,-2-28-1-15,-2-29 12 0,-9-20 0 16,-12-15 9-16,-16-16 1 15,-22-8 5-15,-14-12 0 16,-16-7 30-16,-19 0-1 16,-11 7 7-16,-19 12 2 15,-14 8-10-15,-10 14 0 16,-11 9-12-16,-6 13 0 16,-6 9-7-16,1 13-1 15,-3 13-17-15,6 7 1 16,10 10-19-16,13 4-1 15,58 2-3043-15</inkml:trace>
  <inkml:trace contextRef="#ctx0" brushRef="#br0" timeOffset="157052.23">12551 16841 2287 0,'0'0'0'15,"0"0"57"-15,0 0 1 16,0 0 78-16,0 0 1 0,0 0 0 16,0 0 0-16,58-14-55 15,0-3-1-15,17-5-19 16,0 1 1-16,4 5 0 15,0 4 1-15,-12 2-9 16,-9 3 0-16,-16 1-16 16,-11 4 0-16,-16 2-30 15,-7 0 0-15,-8 0-2687 16</inkml:trace>
  <inkml:trace contextRef="#ctx0" brushRef="#br0" timeOffset="157284.26">12890 16804 2714 0,'0'0'0'16,"0"0"63"-16,-23 14 0 15,15-7 120-15,4 11 1 16,0 21-48-16,3 10-1 16,1 2-73-16,1 4 0 15,5 2-16-15,4 3 0 16,-2 5-15-16,-1 0 2 15,1-7-14-15,0-11 0 16,-1-11-11-16,9-13 0 16,3-13-8-16,12-20 0 15,-31 10-2860-15</inkml:trace>
  <inkml:trace contextRef="#ctx0" brushRef="#br0" timeOffset="157635.81">13200 17266 2475 0,'0'0'0'0,"0"0"6"15,23-12-1-15,2-9-9 16,4-13 0-16,0-3 19 16,-2 4 0-16,-12 7 45 15,0 7 1-15,-7 3 31 0,-4 1 1 16,0-3 17-16,-4 0 0 15,4-1-10-15,-4 3 0 16,0 6-17-16,-4 6 0 16,0 4-16-16,-4 6 2 15,-3 14-17-15,-5 9 2 16,1 10-12-16,7 6 0 16,8 6-13-16,0-6 1 15,8-5-14-15,3-5 2 16,13-6-7-16,10-7 0 15,12-14-9-15,6-10 1 16,-2-12-7-16,0-12-1 16,-50 26-2873-16</inkml:trace>
  <inkml:trace contextRef="#ctx0" brushRef="#br0" timeOffset="158266.6">13717 17017 2412 0,'0'0'0'0,"0"0"0"0,24 22 0 16,-13-12-1-16,1-3 0 16,-5 1 58-16,5 6 0 15,-4 4 28-15,-5 7-1 16,1 3 7-16,-2-1 0 16,0 2-12-16,0-5 2 15,0-9-19-15,0-7 1 16,2-4-19-16,0-2 2 15,-1-2 2-15,5-10-1 16,11-15-1-16,3-4 0 16,-3 1-5-16,-8 11 1 15,-5 5-6-15,-2 6 1 16,0 2-10-16,-4 6 0 16,4 4-7-16,-4 6 1 15,4 3-2-15,-1-1 0 16,5-4-5-16,4-4 0 15,-1-6-4-15,8-8 2 0,4-12-3 16,4-3 1-16,-2-5 2 16,-3 5 2-16,-5 7-1 15,-2 6 2-15,-3 2-2 16,-4 7 1-16,3 2 0 16,1 5 1-16,3 6-2 15,0 10 1-15,3 13-5 16,-1-2 0-16,-1-3-4 15,-5-7 1-15,1-5-5 0,1-7 0 16,4-5-3-16,8-14 0 16,-25 8-2968-16</inkml:trace>
  <inkml:trace contextRef="#ctx0" brushRef="#br0" timeOffset="158816.18">14560 16428 2676 0,'0'0'0'16,"0"0"26"-16,0 0 1 16,0 0 84-16,4 25 0 15,4 16 35-15,0 20 0 16,1 14-69-16,-3 13 0 0,-4 10-1 15,-6 9-1-15,-2 9-13 16,2 1 0-16,4-7-14 16,0 2-1-16,8 1-16 15,2-11 2-15,-1-12-18 16,3-13 2-16,1-13-12 16,-3-17-1-16,-6-19-4 15,-6-19 0-15,-4-17-11 16,-3-23 1-16,-9-31-52 15,3-13 0-15,3-11-44 0,5-4-1 16,-1-8-5-16,4 2 1 16,12 10 35-16,3 9-1 15,9 19 47-15,3 15 0 16,2 17 24-16,0 9 0 16,0 3 8-16,-2 8 0 15,4 10 24-15,-2 8-1 16,4 3 41-16,-10 5-1 15,-10 3 1-15,-7 1 1 16,-7-3-8-16,-13 1-1 16,-12 7-10-16,-5-3 1 15,-4-9-27-15,3-7 0 16,9-6-21-16,6-16 2 16,21 12-2739-16</inkml:trace>
  <inkml:trace contextRef="#ctx0" brushRef="#br0" timeOffset="159100.19">14997 16414 2802 0,'0'0'0'0,"0"0"0"15,0 0 0-15,0 0 43 16,0 0 2-16,0 0 121 15,-2 22 2-15,0 29-73 0,0 19 0 16,2 10-9-16,2 7-1 16,2-1-8-16,0 0 1 15,2-8-19-15,5-7 2 16,3-16-16-16,-1-8 0 16,-3-12-30-16,0-10 2 15,-3-9-17-15,7-14 0 16,-14-2-2987-16</inkml:trace>
  <inkml:trace contextRef="#ctx0" brushRef="#br0" timeOffset="159532.9">15353 17149 2625 0,'0'0'0'16,"0"0"4"-16,0 0 0 15,0 0 67-15,12-28 0 16,-1 5 50-16,7-1 1 16,-3 5-39-16,-3 7 1 0,-7 6-5 15,-5 4 1-15,-4 2-12 16,-9 4 1-16,-14 10-12 16,-6 7 1-16,-1 5 5 15,-1-1 0-15,6-3-9 16,8-1 1-16,8 5-13 15,5-3 2-15,6-3-14 16,4-5 1-16,4-1-11 16,3-4 1-16,3-4-7 0,5-4 0 15,8-6-3-15,12-4 2 16,9-2-3-16,-2 0 1 16,-5 8-8-16,-7 4-3 15,-7 4 0-15,-2 4 0 16,4 4 0-16,6-1 0 15,4-3 0-15,-1-8 0 16,-1-12 0-16,-8-13 0 16,-8-14 0-16,4-12 0 15,-23 49-3063-15</inkml:trace>
  <inkml:trace contextRef="#ctx0" brushRef="#br0" timeOffset="159800.37">15861 16265 2763 0,'0'0'0'0,"0"0"-11"16,10 26 0-16,-6-7 23 16,-2 17 1-16,-4 15 101 15,-2 11 2-15,-2 13-19 16,-2 3 1-16,1 6 4 15,-3 0 1-15,2 4-14 16,1-3 0-16,-1-13-24 16,2-5 1-16,0-12-29 15,-3-16 1-15,-3-14-32 0,1-19-1 16,11-6-2849-16</inkml:trace>
  <inkml:trace contextRef="#ctx0" brushRef="#br0" timeOffset="159961.31">15746 16814 2777 0,'0'0'0'15,"34"-18"22"-15,5-2 2 16,17-11-13-16,9-4 2 16,-3 4-11-16,-10 5 0 15,-10 7-8-15,-15 5 2 16,-27 14-2127-16</inkml:trace>
  <inkml:trace contextRef="#ctx0" brushRef="#br0" timeOffset="160333.41">16031 17088 2601 0,'0'0'0'0,"27"-10"18"16,-1-6 1-16,9-11 17 16,-4-6 0-16,-2-3 34 0,-8 1 1 15,-8-2-13 1,-7 8 2-16,-6 13 3 0,-2 2 0 16,0 8 7-16,-3 4 1 15,-7 2-4-15,-9 2 2 16,-14 6-12-16,1 10 0 15,3 11-13-15,8 8 1 16,7 8-15-16,5 6 2 16,5 2-17-16,6-2 1 15,10-8-7-15,7-6 1 16,8-11-9-16,6-12 1 16,7-12-6-16,3-14-1 15,-41 12-2756-15</inkml:trace>
  <inkml:trace contextRef="#ctx0" brushRef="#br0" timeOffset="160632.69">16475 16872 2512 0,'0'0'0'15,"0"0"-2"-15,-13-19 1 0,-3 5 19 16,-7-2 1-16,-4 5 54 15,-2 7 0-15,6 8 3 16,4 4 0-16,7 3 22 16,5 7 0-16,7 7-8 15,7 11 1-15,9 11-13 16,7 2-1-16,2 1-16 16,-6-3 0-16,-11-1-11 0,-16-7-1 15,-13 0-9-15,-14-4-1 16,-28-9-13-16,-16-7-1 15,-19-7-25-15,-23-12 0 16,121 0-2796-16</inkml:trace>
  <inkml:trace contextRef="#ctx0" brushRef="#br0" timeOffset="171549.95">860 16653 992 0,'0'0'0'0,"0"0"42"15,0 0 1-15,0 0 15 0,0 0 1 16,0 0 7-16,0 0 1 16,0 0 17-16,12-19 0 15,-8 15-44-15,0 0-1 16,-4 2 9-16,4 0 2 15,-4 0 44-15,3 2 1 16,1-4 29-16,0 2 0 16,4 0 9-16,3-2-1 15,5 0-25-15,11-2 0 16,5 0-24-16,3 2 2 16,-8 4-17-16,4 0 1 15,0 0-21-15,7 0 1 16,18 2-13-16,2-2 0 15,-5-9-10-15,5-5 0 16,2 2-13-16,-2-5 1 16,-4-5-7-16,-10 4 1 0,-10 9-3 15,-14 5-1-15,-20 4-2378 16</inkml:trace>
  <inkml:trace contextRef="#ctx0" brushRef="#br0" timeOffset="171831.3">1459 16412 2161 0,'0'0'0'0,"0"0"17"16,0 0 1-16,0 0 4 0,0 0 1 16,0 0 112-16,0 0 2 15,38 10-50-15,-3 8-1 16,0 5-14-16,1 5 0 15,10-1 1-15,-3 0 0 16,-9 3-3-16,-7-5 1 16,-7-3-9-16,-3-7-1 15,-5-1-3-15,-5-4 0 16,-7-2-17-16,-23 0 1 16,-33 5-13-16,-44-9 0 15,100-4-2652-15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1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901 1 24015,'0'4'16,"-3"10"139,0-1 0,-1 1 1,0-1-1,-1 0 0,0 0 0,-1-1 0,-1 1 0,-13 18 0,4-5 265,-235 481 2624,134-256-2312,6-15-178,-56 111-21,109-229-512,-14 29-24,20-54-3856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2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36 14872,'0'0'358,"-2"-5"354,-10-22 1056,12 26-1690,0 1 0,0 0 0,0 0-1,0 0 1,0 0 0,0-1 0,0 1 0,0 0 0,0 0-1,0 0 1,0 0 0,0 0 0,1-1 0,-1 1 0,0 0-1,0 0 1,0 0 0,0 0 0,0 0 0,0 0 0,1 0-1,-1 0 1,0 0 0,0-1 0,0 1 0,0 0 0,1 0-1,-1 0 1,0 0 0,0 0 0,0 0 0,0 0 0,1 0-1,-1 0 1,0 0 0,0 0 0,0 0 0,0 0-1,1 0 1,-1 1 0,0-1 0,0 0 0,0 0 0,0 0-1,0 0 1,1 0 0,9 6 1279,-8 0-1108,0 1 1,0-1 0,0 1-1,-1-1 1,0 1-1,0 0 1,0 0 0,-1 0-1,-1 7 1,1 2 23,-2 41 526,1 31 323,2-78-975,0 0 1,0-1-1,0 0 1,1 1-1,1-1 1,5 15-1,-7-22-113,0 0 0,0 1 0,1-1 0,-1 0 0,0 0 0,1 0 0,-1 0 0,1 0 1,0 0-1,0 0 0,0-1 0,0 1 0,0-1 0,0 1 0,0-1 0,0 0 0,0 0 0,1 0 0,4 2 0,-4-3-7,0 0 1,1 1-1,-1-1 1,0-1-1,0 1 1,1 0-1,-1-1 0,0 0 1,0 1-1,0-1 1,0-1-1,0 1 1,5-2-1,0-3 14,1 1 0,-1-1 0,0 0 0,0 0 0,-1-1 0,0 0 0,0-1 0,9-13-1,77-117 752,-93 137-784,0 1 0,0 0-1,1 0 1,-1 0-1,0-1 1,0 1 0,0 0-1,0 0 1,0 0 0,0 0-1,1-1 1,-1 1-1,0 0 1,0 0 0,0 0-1,0 0 1,1 0-1,-1-1 1,0 1 0,0 0-1,0 0 1,1 0 0,-1 0-1,0 0 1,0 0-1,0 0 1,1 0 0,-1 0-1,0 0 1,0 0-1,0 0 1,1 0 0,-1 0-1,0 0 1,0 0 0,1 0-1,-1 0 1,0 0-1,0 1 1,7 8 115,2 20-81,-8-25-17,4 14-289,1 5 518,1 1 1,20 42 0,-25-61-486,1 0 0,-1 0 1,1-1-1,0 1 0,1-1 0,-1 1 0,1-1 1,0 0-1,0-1 0,0 1 0,1 0 0,-1-1 1,1 0-1,0 0 0,0-1 0,0 1 0,0-1 1,8 2-1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2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4 21103,'0'0'-8,"-7"-1"8,-4-1 82,-1 2 0,1-1 0,-1 1 0,0 1 0,1 0 0,-1 1 0,1 0 0,0 1 0,-1 0 0,1 1 0,0 0 0,-13 7 0,2 2 484,1 1 0,-27 23 0,40-30-201,-1 1 0,1 0 0,1 0 0,-1 1-1,2 0 1,-1 0 0,-8 17 0,13-22-239,1 1 0,0-1 0,0 0 0,1 0 0,-1 0 0,1 0 0,-1 1 0,1-1 0,1 0 0,-1 0 0,1 1 0,-1-1 0,1 0 0,3 8 0,2 3 232,0 0-1,13 20 0,-16-29-249,15 23 340,-12-22-299,-1 1 0,0 0 1,-1 0-1,0 1 0,6 17 0,-10-25-132,1 1 0,-1-1 0,0 0 0,0 0-1,0 1 1,0-1 0,0 0 0,0 1 0,0-1 0,-1 0 0,1 1-1,0-1 1,-1 0 0,1 0 0,-1 1 0,1-1 0,-1 0 0,0 0 0,1 0-1,-1 0 1,-1 2 0,0-1 5,-1 0 0,1 0 0,-1-1 0,1 1 0,-1-1 0,1 1 0,-1-1 0,0 0 0,-3 1-1,-3 1 15,0-1 0,0-1 0,0 1 0,0-1 0,-12-1-1,15 0-39,0-1-1,0 1 0,1-1 0,-1 0 0,1-1 0,-1 1 1,1-1-1,-1 0 0,-8-5 0,11 5-548,1 0-1,0 1 0,-1-1 1,1 0-1,0 0 0,0 0 1,-2-4-1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2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0 277 18791,'45'-12'30,"59"-25"-1,-23 8 426,-62 22-119,0-1 0,0 0-1,24-15 1,-36 18-84,0 1 0,0-1 0,0 0 0,-1-1-1,0 0 1,0 0 0,0 0 0,-1 0 0,0-1-1,0 0 1,4-9 0,-8 14-165,-1 1-1,1-1 1,0 0-1,-1 1 1,1-1-1,-1 0 1,1 0 0,-1 1-1,0-1 1,0 0-1,0 0 1,0 0-1,0 0 1,0 1 0,-1-1-1,1 0 1,0 0-1,-1 0 1,0 1-1,1-1 1,-1 0 0,0 1-1,0-1 1,0 1-1,0-1 1,0 1 0,0-1-1,0 1 1,0 0-1,-1-1 1,1 1-1,-1 0 1,1 0 0,-1 0-1,1 0 1,-1 0-1,-3-1 1,-1-1 51,0 1-1,0 0 1,0 0 0,0 1 0,-1 0 0,1 0-1,0 0 1,-1 1 0,-9 0 0,5 1 25,0 1 1,0 0-1,0 1 0,1 0 1,-1 1-1,1 0 1,-1 1-1,2 0 1,-1 0-1,0 1 0,1 0 1,0 1-1,-8 7 1,6-4-3,2 1 1,-1-1-1,1 2 1,1-1-1,0 1 0,0 0 1,1 1-1,1 0 1,-9 24-1,13-32-134,1 1 0,-1 0-1,1 0 1,0-1-1,1 1 1,-1 0 0,1 0-1,0 0 1,1 0-1,-1 0 1,1-1-1,0 1 1,3 9 0,-2-11-20,0 0 1,0 0 0,1 0-1,-1 0 1,1 0 0,-1-1 0,1 0-1,0 1 1,1-1 0,-1 0-1,0 0 1,1-1 0,0 1-1,-1-1 1,1 0 0,0 0 0,0 0-1,8 2 1,10 2 118,0-1 0,0-1 0,0-1 0,0-1 0,0-1-1,0-1 1,40-5 0,-25 0-1385,1-2 0,-1-2 0,41-14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29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1600,'0'0'1696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2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6728,'0'0'10633,"-1"6"-9020,-41 241 3180,28-182-4147,2 0-1,3 1 1,3 1-1,3-1 1,10 120-1,-2-140-3904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3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22007,'-5'6'314,"-4"8"-143,0-1 0,2 1 0,-11 25 0,-17 58 1241,14-21-112,3 1 1,-15 156 0,32-218-1178,-2 15 231,1 39 1,2-62-274,0-1-1,1 1 1,-1 0-1,2-1 1,-1 1-1,1-1 1,0 1-1,0-1 1,1 0 0,-1 0-1,8 11 1,-9-16-69,-1-1 1,1 1-1,0 0 1,-1-1-1,1 1 0,0-1 1,0 0-1,-1 1 1,1-1-1,0 1 1,0-1-1,0 0 1,0 0-1,-1 0 0,1 1 1,0-1-1,0 0 1,0 0-1,0 0 1,0 0-1,-1 0 1,1 0-1,0-1 0,0 1 1,0 0-1,0 0 1,0-1-1,-1 1 1,1 0-1,0-1 1,0 1-1,-1-1 0,1 1 1,0-1-1,0 0 1,28-24 105,-24 19-91,18-18 28,-2-2 0,26-39 1,-28 37-32,1 1-1,27-29 1,-45 55-22,-1 0-1,0-1 1,1 1-1,-1 0 0,0 0 1,1 0-1,-1 0 0,1 0 1,0 0-1,-1 0 1,1 1-1,0-1 0,0 0 1,-1 1-1,1 0 1,0-1-1,2 1 0,-3 0 1,1 0-1,-1 1 0,0-1 0,1 0 0,-1 1 0,0-1 1,1 1-1,-1 0 0,0-1 0,0 1 0,0 0 1,0 0-1,0 0 0,0 0 0,0 0 0,0 0 1,2 2-1,1 5 2,1 0 1,-1 0 0,0 0-1,-1 1 1,4 12 0,-4-11-5,2 4 3,-1 0 0,2-1-1,0 0 1,0 0 0,1 0-1,1-1 1,0 0-1,18 20 1,-25-31-3,0 0 1,0 0-1,0 0 1,0 0-1,1 0 0,-1 0 1,1 0-1,-1 0 1,1 0-1,-1-1 0,1 1 1,-1-1-1,1 1 0,-1-1 1,1 1-1,0-1 1,-1 0-1,1 0 0,0 0 1,-1 0-1,1 0 1,-1 0-1,1 0 0,0-1 1,-1 1-1,1-1 1,0 1-1,-1-1 0,1 1 1,-1-1-1,0 0 0,1 0 1,-1 0-1,1 0 1,1-2-1,0 0-1,0 0 0,0 0 0,-1 0 0,1-1 0,-1 1 0,0-1 0,0 1 0,0-1 0,-1 0 0,1 0 0,-1 0 0,2-8 0,-2 5 0,0 2 0,0-1 0,0 0-1,-1 1 1,1-1 0,-2 0 0,1 0 0,0 1-1,-1-1 1,-1-5 0,1 14 12,1 0 0,0 0 0,0 0 0,0 1 0,1-1 1,-1 0-1,1 0 0,1 3 0,1 3 3,2-1 0,-1 1 1,1-1-1,0-1 0,1 1 1,0-1-1,0 0 0,1 0 1,0-1-1,0 0 0,0 0 1,1 0-1,13 7 0,-14-9-6,1-1 0,-1 0 0,1 0-1,-1-1 1,1 0 0,0 0 0,0 0-1,0-1 1,0-1 0,0 1 0,0-1-1,0-1 1,1 1 0,-1-1 0,0-1-1,9-2 1,-4-1-29,0-1 1,0 0-1,-1 0 1,0-1-1,0-1 1,11-10-1,7-8-4007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3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24119,'0'0'0,"44"-9"-152,11-2 8,31-17 152,18-2 8,11 2 272,11 0 8,11 0-40,-10 1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3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19591,'0'0'1482,"-5"3"-733,-13 8-190,-1 1 0,1 1 0,1 1 0,1 0 1,0 1-1,0 1 0,2 0 0,-21 29 0,28-34-437,0 0 0,0 1 0,1 0 0,0 0-1,1 1 1,1-1 0,0 1 0,0 0 0,1 0 0,1 1 0,0-1 0,1 0 0,1 1 0,0-1 0,2 19-1,-1-29-89,-1 0-1,1 0 0,-1 0 0,1 0 0,0-1 0,0 1 1,0 0-1,1 0 0,-1 0 0,1-1 0,-1 1 1,1-1-1,0 1 0,0-1 0,0 0 0,0 0 0,4 4 1,-3-5-13,0 0 0,0 0 0,0 0 1,0 0-1,0 0 0,0 0 1,1-1-1,-1 1 0,0-1 1,0 0-1,0 0 0,1 0 1,-1-1-1,0 1 0,0-1 0,6-2 1,4-1 9,1 0 0,-1-2 0,-1 0 0,1 0 0,-1-1 0,0 0 0,12-11 0,72-69 133,-44 37-34,-44 42-131,-7 7 28,0-1 1,1 1 0,-1 0 0,0 0 0,1-1-1,-1 1 1,1 0 0,0 0 0,-1 1 0,3-2-1,1 7 155,-3 12-65,-2-6-82,1 0 0,0 0 1,1 0-1,1 0 0,0 0 0,0 0 0,1 0 0,0-1 1,1 0-1,0 1 0,8 10 0,-11-18-23,0 1 0,0-1 0,1 0 0,0 0 0,0 0 0,0 0 1,0 0-1,0-1 0,0 1 0,1-1 0,-1 0 0,1 0 0,-1 0 0,1 0 0,0-1 0,0 1 0,0-1 0,0 0 0,0 0 0,0-1 0,0 1 0,0-1 0,0 0 0,1 0 1,-1 0-1,0-1 0,0 1 0,0-1 0,0 0 0,0 0 0,0-1 0,0 1 0,5-3 0,-5 1 0,0 1 1,0-1-1,-1 0 1,1 0-1,-1 0 1,1-1-1,-1 1 1,0-1-1,0 0 0,0 0 1,-1 0-1,0 0 1,1 0-1,-2-1 1,1 1-1,0-1 1,-1 1-1,2-10 0,1-7 41,-2-1-1,1-40 1,-3 48-30,0-2 2,0-41 36,-1 54-52,1-1 0,-1 0 1,0 1-1,0-1 0,0 0 1,0 1-1,0-1 0,-1 1 1,0 0-1,0-1 0,0 1 1,-3-4-1,4 6 4,-1 0 0,1 0 0,0 0 0,0 0 0,-1 0 0,1 0 0,-1 1 0,1-1 0,-1 0 1,1 1-1,-1-1 0,1 1 0,-1 0 0,1-1 0,-1 1 0,1 0 0,-1 0 0,0 0 0,1 0 0,-3 1 0,-25 8-2335,25-7 467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3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18391,'5'-1'530,"5"-1"-65,1 0-1,-1 1 1,1 0 0,0 0 0,-1 1-1,1 1 1,15 2 0,-22-2-317,0 0-1,0 0 1,-1 0-1,1 0 1,0 1-1,0-1 1,-1 1-1,1 0 1,-1 0-1,0 1 1,0-1-1,0 1 1,0-1-1,0 1 1,0 0-1,0 0 1,-1 1 0,0-1-1,0 0 1,0 1-1,0-1 1,0 1-1,-1 0 1,3 6-1,-2-1 10,0 0-1,-1 0 1,0 0-1,-1 0 1,0 0-1,0 0 0,-2 10 1,-16 64 985,8-43-337,10-34-124,6-11-417,11-16-222,-13 16 37,16-21-12,-2 0 0,-1-1-1,-1-1 1,-1 0 0,14-37-1,-18 33-363,18-50 806,-4 33-4690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3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 13768,'0'0'6058,"-1"4"-5261,-6 12-283,9-16-447,0 1 0,-1-1 0,1 0 1,-1 0-1,1 0 0,0 0 0,-1-1 1,1 1-1,0 0 0,-1-1 1,1 1-1,2-2 0,1 1 47,15-4 34,-1 1 1,1 0-1,0 2 1,-1 0 0,1 1-1,0 2 1,0 0-1,22 3 1,-26-1 265,1-1-1,0 0 1,21-2-1,-27 0 224,-10-2-583,0 0 0,-1 0 0,1 0 0,0 1 0,0-1 1,0 0-1,0 0 0,0 1 0,1-1 0,1-1 1,-3 2-50,1 1 0,-1 0 1,1-1-1,-1 1 0,1 0 1,-1-1-1,1 1 0,0 0 1,-1-1-1,1 1 0,-1 0 1,1 0-1,0 0 0,-1 0 1,1 0-1,0 0 0,-1 0 1,1 0-1,0 0 0,-1 0 1,1 0-1,0 0 0,-1 0 1,1 0-1,0 1 0,-1-1 1,1 0-1,-1 1 0,1-1 1,0 0-1,-1 1 0,1-1 1,-1 0-1,1 1 0,-1-1 1,1 1-1,-1-1 0,0 1 1,1-1-1,-1 1 0,0 0 1,1-1-1,-1 1 0,0-1 1,1 1-1,-1 0 0,0-1 1,0 1-1,0 0 0,1 5 10,0 1-1,0-1 0,-1 0 1,0 10-1,-46 414 354,44-416-347,1-1 5,-1 0-1,0-1 1,-1 1 0,0-1 0,-1 0 0,-8 17-1,12-29-31,0 0-1,0 1 1,0-1-1,0 0 0,0 0 1,-1 0-1,1 1 1,0-1-1,0 0 0,0 0 1,0 0-1,0 1 1,0-1-1,-1 0 0,1 0 1,0 0-1,0 0 0,0 0 1,-1 0-1,1 1 1,0-1-1,0 0 0,0 0 1,-1 0-1,1 0 1,0 0-1,0 0 0,0 0 1,-1 0-1,1 0 1,0 0-1,0 0 0,-1 0 1,1 0-1,0 0 0,0 0 1,-1 0-1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3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19999,'45'26'697,"-2"3"-1,0 1 0,42 40 1,-80-65-337,0 0-1,0 1 1,0 0 0,-1 0 0,6 11 0,-9-15-184,0 0 0,0 0 0,0 0 0,0 1 0,0-1 0,-1 0 0,1 1 1,-1-1-1,0 1 0,1-1 0,-1 0 0,0 1 0,0-1 0,-1 1 0,1-1 0,0 0 0,-1 1 1,0-1-1,1 0 0,-3 4 0,3-5-155,0-1 1,0 0-1,0 1 1,0-1-1,-1 0 1,1 0-1,0 1 1,0-1-1,0 0 0,0 0 1,-1 0-1,1 1 1,0-1-1,0 0 1,0 0-1,-1 0 1,1 1-1,0-1 1,0 0-1,-1 0 1,1 0-1,0 0 1,0 0-1,-1 0 0,1 0 1,0 0-1,0 0 1,-1 1-1,1-1 1,0 0-1,-1 0 1,1 0-1,0-1 1,0 1-1,-1 0 1,1 0-1,0 0 0,0 0 1,-1 0-1,1 0 1,0 0-1,0 0 1,-1 0-1,1-1 1,0 1-1,0 0 1,-1 0-1,1 0 1,0-1-1,0 1 1,0 0-1,-1 0 0,1 0 1,0-1-1,0 1 1,0 0-1,0 0 1,0-1-1,0 1 1,0 0-1,-1 0 1,1-1-1,0 1 1,0 0-1,0-1 1,0 1-1,-5-22 373,4 10-304,2 0 1,0 1-1,0-1 1,1 0 0,0 1-1,1 0 1,7-18-1,36-74 296,-29 71-130,44-59-1,-23 44-4231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3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273 339 18991,'0'-5'48,"1"-48"124,-3-75 35,1 111 34,-1 0 1,-1 1-1,0-1 1,-2 1 0,-9-26-1,13 41-168,0-1 0,1 0-1,-1 1 1,0-1-1,0 1 1,0-1-1,0 1 1,0-1 0,-1 1-1,1 0 1,0 0-1,-1-1 1,1 1 0,-1 0-1,1 0 1,-1 0-1,1 1 1,-1-1 0,0 0-1,1 1 1,-1-1-1,0 1 1,1-1-1,-1 1 1,0 0 0,0 0-1,0 0 1,1 0-1,-1 0 1,0 0 0,0 0-1,0 0 1,1 1-1,-4 0 1,-4 3 198,-1-1-1,1 2 1,0-1-1,-16 12 1,17-11-105,-5 3 122,0 1-1,1 0 0,0 0 1,0 1-1,1 1 1,-9 12-1,16-19-209,2-1 1,-1 1-1,0 1 1,1-1-1,0 0 1,0 0-1,0 1 1,0-1 0,1 1-1,0 0 1,0-1-1,0 1 1,1 0-1,-1 0 1,1 0-1,0-1 1,0 1-1,1 0 1,0 0-1,0 0 1,0-1-1,0 1 1,3 5-1,-2-4-39,1 0 0,0 0 0,1-1 0,-1 1 0,1-1 0,0 0 0,1 0 0,-1-1 0,1 1 0,0-1 0,8 6 0,-4-5 93,0 0-1,0 0 1,1-1 0,-1 0-1,1 0 1,16 3 0,-9-4-621,0-1 0,0 0 0,0-1 0,0-1 0,0 0 0,0-1 0,32-7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3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94 21103,'-5'-5'338,"-4"-6"-187,-1 1 1,-1-1 0,0 2 0,0-1-1,-13-7 1,19 14-120,-1 0 0,1 1 0,0-1 1,-1 1-1,1 1 0,-1-1 0,1 1 0,-1 0 1,0 0-1,1 0 0,-1 1 0,0 0 0,0 0 0,0 0 1,1 1-1,-11 2 0,4 1 28,1 1-1,0 0 1,0 0 0,0 1-1,1 1 1,0-1-1,0 2 1,0-1 0,1 1-1,1 1 1,-1 0 0,1 0-1,1 1 1,-13 19 0,18-26-16,0 0 1,0 1 0,1 0 0,-1-1 0,1 1 0,-1 0-1,1 0 1,0 0 0,0 4 0,1-7-23,0 1 1,0 0-1,0 0 0,1-1 0,-1 1 1,0 0-1,1 0 0,0-1 1,-1 1-1,1-1 0,0 1 1,-1-1-1,1 1 0,0-1 1,0 1-1,1-1 0,-1 1 1,0-1-1,0 0 0,0 0 1,1 0-1,-1 0 0,3 2 1,12 5 75,1 0 0,1-1 0,-1-1 0,1 0 0,0-1 0,29 3 0,-18-2-74,39 12 0,-59-15-24,0 0-7,-1 1 0,1-1-1,11 8 1,-20-11 4,0 0 1,1 0-1,-1 0 1,0 0-1,1 1 1,-1-1-1,0 0 1,0 0-1,1 1 1,-1-1-1,0 0 0,0 1 1,1-1-1,-1 0 1,0 0-1,0 1 1,0-1-1,0 1 1,1-1-1,-1 0 1,0 1-1,0-1 1,0 0-1,0 1 1,0-1-1,0 0 0,0 1 1,0-1-1,0 0 1,0 1-1,0-1 1,0 1-1,0-1 1,0 0-1,-1 1 1,1-1-1,0 0 1,0 1-1,0-1 1,-1 0-1,1 1 1,0-1-1,0 0 0,0 0 1,-1 1-1,1-1 1,0 0-1,-1 0 1,1 1-1,0-1 1,-1 0-1,-20 12-127,17-10 119,-13 6-69,-7 4-80,-1 0-1,-1-2 0,0 0 1,-40 8-1,32-19-332,23-1-2511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3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23223,'2'9'16,"7"38"437,-2-1 0,-2 1 0,-1 52-1,-13 151 3187,0-37-2241,28 300 1274,-18-511-2672,3 29 0,-4-30 0,0 0 0,0 0 0,0-1 0,0 1 0,0 0 0,1-1 0,-1 1 0,0 0 0,0-1 0,0 1 0,1 0 0,-1-1 0,0 1 0,1 0 0,-1-1 0,0 1 0,1-1 0,-1 1 0,1 0 0,-1-1 0,1 1 0,-1-1 0,1 0 0,-1 1 0,1-1 0,0 1 0,-1-1 0,1 0 0,0 0 0,-1 1 0,1-1 0,1 0 0,0-8 0,-1-12-4084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3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20399,'0'0'142,"4"-1"204,-2 0-205,0 0-1,0 0 0,0 1 1,0-1-1,0 1 0,0 0 1,0-1-1,1 1 1,-1 0-1,0 0 0,0 1 1,0-1-1,0 0 0,0 1 1,0-1-1,0 1 0,0-1 1,0 1-1,0 0 0,0 0 1,0 0-1,0 0 1,-1 0-1,1 1 0,2 1 1,10 7 250,-1 1 1,1 0 0,-2 0 0,0 1 0,-1 1 0,0 0-1,12 19 1,-18-26-253,-1 1-1,0 0 1,-1 0 0,0 0-1,0 0 1,0 1 0,-1-1-1,0 1 1,0 0 0,-1 0-1,0-1 1,0 1 0,-1 0-1,0 0 1,-1 0 0,1 0-1,-1 0 1,-4 12 0,4-17-101,0-1 0,0 0-1,0 0 1,-1 1 0,1-1 0,0 0 0,-1 0 0,0 0 0,1-1 0,-1 1 0,0 0-1,0-1 1,0 1 0,0-1 0,0 1 0,0-1 0,-1 0 0,1 0 0,0 0 0,-1 0 0,1-1-1,0 1 1,-1-1 0,1 1 0,-1-1 0,1 0 0,-1 0 0,1 0 0,-5 0 0,-1-1-632,0 0 0,1 0 1,-1-1-1,0 0 0,1-1 1,-15-5-1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3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80 17583,'0'0'23,"-6"-5"-11,1 0-9,2 1 11,-2 0-1,1 0 1,0 1 0,-1-1 0,0 1 0,-5-3 0,8 5 17,-1 0 1,1 1 0,0-1-1,-1 1 1,1-1-1,0 1 1,-1 0 0,1 0-1,0 0 1,-1 0 0,1 0-1,-1 0 1,1 1 0,0-1-1,-1 1 1,1-1 0,0 1-1,0 0 1,-1 0-1,-3 3 1,2-2 99,-1 1-1,1 0 1,-1 1 0,1-1-1,0 1 1,0-1 0,0 1-1,1 1 1,-1-1 0,1 0-1,0 1 1,1 0 0,-1-1-1,-2 8 1,4-9-27,0 0 0,1 0 0,-1 1 0,1-1 1,0 0-1,-1 0 0,1 1 0,1-1 0,-1 0 0,1 0 1,-1 1-1,1-1 0,0 0 0,0 0 0,0 0 0,0 0 1,1 0-1,-1 0 0,1 0 0,0 0 0,0-1 0,0 1 1,0-1-1,4 5 0,0-2 72,0-1 1,0 1-1,0-1 0,0 0 1,1-1-1,0 1 0,-1-1 1,1 0-1,0-1 0,1 0 1,-1 0-1,12 1 0,-15-2-103,0-1 0,0 1-1,0-1 1,0 0-1,-1 0 1,1-1 0,0 1-1,0-1 1,0 0 0,-1 0-1,1 0 1,0 0 0,-1-1-1,1 1 1,-1-1 0,1 0-1,-1 0 1,0 0 0,0-1-1,0 1 1,0-1 0,0 0-1,-1 0 1,1 1 0,3-7-1,-3 4 21,0-1 0,-1 0 0,1-1-1,-1 1 1,-1 0 0,1-1 0,-1 1-1,0-1 1,0 1 0,-1-1 0,0 1 0,0-1-1,0 1 1,-3-11 0,2 13-58,0 0 1,0-1-1,-1 1 1,0 0 0,0 0-1,0 0 1,0 0-1,0 0 1,-1 0-1,0 1 1,0-1-1,0 1 1,0 0-1,0 0 1,-1 0-1,1 0 1,-1 0-1,0 1 1,0 0-1,0-1 1,-8-1-1,-36-8-253,32 10-3149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3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21407,'0'0'27,"4"5"1,-1-1 32,0-1-1,-1 1 0,0 0 1,0 0-1,0 0 1,-1 0-1,1 1 1,-1-1-1,0 0 1,0 1-1,-1-1 1,1 1-1,-1-1 1,0 1-1,0-1 1,0 0-1,-1 1 1,1-1-1,-1 1 1,-2 5-1,2-7 29,1-1-6,0 0 0,0 0 1,-1-1-1,1 1 0,-1 0 0,1 0 0,-1-1 1,0 1-1,0 0 0,1-1 0,-1 1 1,0-1-1,-1 1 0,1-1 0,0 0 0,-2 2 1,3-3-36,0-1 1,-1 1-1,1-1 1,0 1-1,0-1 1,0 1-1,-1-1 1,1 0-1,0 1 1,0-1-1,0 1 1,0-1-1,0 1 1,0-1-1,0 0 1,0 1-1,0-1 1,0 1 0,0-1-1,1 0 1,-1 1-1,0-1 1,0 1-1,1-1 1,-1 1-1,0-1 1,1 0-1,5-16 223,0 0 0,2 1 0,0-1 0,0 2 0,2-1 0,0 1 0,0 1 0,2 0 0,-1 0 0,24-19-1,-33 31-215,0 0-1,1 0 1,-1 0-1,1 1 0,-1 0 1,1-1-1,0 1 0,0 0 1,0 0-1,-1 0 0,1 0 1,0 1-1,0-1 0,4 1 1,-6 0-19,1 1 0,0-1 0,-1 1 0,1-1 0,-1 1 0,1-1 1,-1 1-1,0 0 0,1 0 0,-1 0 0,0 0 0,1 0 0,-1 0 1,0 0-1,0 1 0,0-1 0,0 0 0,0 1 0,0-1 0,0 0 0,-1 1 1,1-1-1,0 1 0,-1-1 0,1 1 0,-1 0 0,1 1 0,4 17 203,-2-9-105,0-1 1,0 1 0,1-1 0,0 0-1,9 15 1,-11-23-115,-1 0 1,1 1-1,0-1 1,0 0 0,0 0-1,0 0 1,1 0-1,-1 0 1,0-1-1,1 1 1,-1-1-1,1 0 1,0 1-1,-1-1 1,1 0-1,0-1 1,0 1-1,0 0 1,-1-1-1,1 0 1,0 1-1,0-1 1,0 0-1,0-1 1,0 1 0,4-1-1,23-8-3950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3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23919,'0'0'314,"0"5"188,-1 13 135,0 1 0,-2-1 0,0-1 0,-11 34 0,6-19-326,-32 138 1062,-25 246 1,64-397-1287,-3 3 43,2 1 1,1 1-1,1-1 0,1 0 1,5 34-1,-6-58-129,0 1 1,0 0-1,0 0 0,0 0 0,0 0 1,0 0-1,1 0 0,-1 0 1,0 0-1,0 0 0,0 0 1,0 0-1,0 0 0,0 0 0,0 0 1,0 0-1,0 0 0,0 0 1,0 0-1,1 0 0,-1 0 0,0 0 1,0 0-1,0 0 0,0 0 1,0 0-1,0 0 0,0 0 1,0 0-1,0 0 0,1 0 0,-1 0 1,0 0-1,0 0 0,0 0 1,0 0-1,0 0 0,0 0 0,0 0 1,0 0-1,0 0 0,0 0 1,0 0-1,0 0 0,1 0 1,-1 0-1,0 1 0,0-1 0,0 0 1,0 0-1,0 0 0,0 0 1,0 0-1,0 0 0,0 0 0,0 0 1,0 0-1,0 0 0,0 1 1,0-1-1,0 0 0,0 0 0,0 0 1,0 0-1,0 0 0,0 0 1,0 0-1,0 0 0,3-7-1,3-22-5,-1 0-1,-2-1 0,-1 1 0,-1-1 0,-4-39 1,1 38-38,-12-58 0,12 82 35,0-1 0,0 1 0,-1 0 0,0 0 0,0 0 0,0 0 0,-1 0 0,0 1 0,0-1 0,-1 1 0,0 0 0,0 0 0,-8-6 0,11 11 7,0-1 0,0 1 0,0-1 0,0 1 0,-1 0 0,1 0-1,0 0 1,-1 1 0,1-1 0,-1 1 0,1-1 0,-1 1 0,1 0 0,-1-1-1,1 2 1,-1-1 0,1 0 0,-1 0 0,1 1 0,-1-1 0,1 1-1,0 0 1,-1-1 0,1 1 0,0 1 0,-1-1 0,1 0 0,0 0 0,0 1-1,-2 1 1,-3 3 2,0 0 1,1 1-1,0-1 0,0 1 0,1 1 1,0-1-1,-5 10 0,5-8 9,1 0 0,0 0 1,0 0-1,1 1 0,0 0 0,1-1 0,0 1 1,1 0-1,0 0 0,0 0 0,2 19 0,0-24 5,-1 1 0,1-1 0,1 0 0,-1 1 0,1-1 0,0 0 0,0 0 0,0 0 0,1 0 0,0 0 0,0 0 0,0-1 0,0 1 0,1-1 0,0 0 0,0 0 0,0-1 0,0 1 0,0-1 0,1 0 0,0 0 0,9 5 0,-4-5 0,0 0 1,1 0 0,-1-1 0,1 0 0,-1-1-1,1-1 1,0 1 0,12-2 0,14-3-3973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35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41 150 23719,'0'0'1088,"24"28"144,-23-12 8,-1 11-64,-1 12 0,-4 16-712,0-4 16,0-16-136,0-12 16,1-12-80,4-7 0,-1-8-184,-9-27 8</inkml:trace>
  <inkml:trace contextRef="#ctx0" brushRef="#br0" timeOffset="1">0 9 19399,'0'0'0,"25"-8"-128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3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13056,'16'25'512,"26"45"985,-37-61-206,-1 0-1,-1 1 1,4 12-1,-7-20-929,1 0 1,0 1-1,0-1 0,0 0 0,0 0 0,0 0 0,1 0 0,-1 0 0,1 0 0,-1-1 1,1 1-1,0 0 0,-1-1 0,1 1 0,0-1 0,0 1 0,0-1 0,0 0 0,0 0 1,3 1-1,4 1 339,1 0 1,0 0 0,13 2 0,-22-5-635,14 1 85,0-1-1,0 0 0,0-1 0,0 0 1,-1-2-1,24-5 0,-10 2-90,-14 3-56,0 1-1,0 1 1,1 0 0,-1 0-1,25 4 1,-37-3-5,-1 0 0,1 0 1,-1 0-1,1 0 0,-1 0 1,1 0-1,-1 0 0,1-1 1,-1 1-1,1-1 0,-1 1 1,1-1-1,-1 1 0,0-1 1,1 0-1,-1 1 0,0-1 1,0 0-1,1 0 0,-1 0 1,0 0-1,0 0 0,0-1 1,0 1-1,0 0 0,0 0 1,-1-1-1,1 1 0,0 0 1,-1-1-1,1 1 0,-1-1 1,1-1-1,2-6 16,-2 0 1,1-1-1,-1 1 1,0-13-1,-1 5 28,1 14-50,2-24 199,0 22-8,1 18-1,2 37-120,1 90 0,-15 55 47,0 35-50,29 25-60,-14-195 0,-7-58 0,1 0 0,-1 0 0,0 0 0,0 0 0,0 0 0,0 0 0,0 0 0,0 0 0,0 0 0,-1 0 0,0 2 0,-7-2 0,-7-8 0,-35-26 871,24 14-5775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3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18791,'0'0'4168,"33"5"-3672,18-38-104,11-2 8,0 1-192,-7 4 8,-14 4-200,-6 9-8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3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21711,'0'0'1184,"4"6"-266,0 4-697,0 0 0,0 1 0,-1-1 0,0 1 0,-1-1 0,0 1 0,-1 0 0,0 0 0,-1 17 0,-1 13 303,-1-26-120,2 1-1,0 0 0,0 0 0,2-1 1,6 30-1,-8-45-390,0 0-1,0 0 1,0 0-1,0 0 0,0 0 1,0 1-1,0-1 1,0 0-1,0 0 1,0 0-1,0 0 1,0 0-1,0 0 1,0 0-1,0 0 1,0 0-1,0 0 1,1 0-1,-1 0 1,0 0-1,0 0 1,0 1-1,0-1 0,0 0 1,0 0-1,0 0 1,0 0-1,0 0 1,0 0-1,0 0 1,1 0-1,-1 0 1,0 0-1,0 0 1,0 0-1,0 0 1,0 0-1,0 0 1,0 0-1,0 0 1,0 0-1,0 0 1,0 0-1,1 0 0,-1-1 1,0 1-1,0 0 1,0 0-1,0 0 1,0 0-1,0 0 1,0 0-1,0 0 1,0 0-1,0 0 1,0 0-1,0 0 1,0 0-1,0 0 1,0 0-1,0-1 1,1 1-1,-1 0 0,0 0 1,0 0-1,0 0 1,5-11 288,5-16-101,-2 0-62,29-77 243,-33 94-322,1 0-1,0 0 0,0 1 1,1 0-1,0 0 0,1 0 0,15-15 1,-21 24-44,0-1 0,-1 0 1,1 1-1,0-1 1,0 0-1,0 1 0,0-1 1,0 1-1,0-1 0,0 1 1,0-1-1,0 1 0,0 0 1,0 0-1,0-1 1,0 1-1,0 0 0,0 0 1,0 0-1,0 0 0,0 0 1,0 0-1,2 1 0,-2 0 2,0-1 1,0 1-1,1 0 0,-1 0 0,0 0 0,0 0 0,0 0 0,0 0 0,0 0 0,0 0 0,0 1 0,-1-1 0,1 0 0,0 1 0,0 0 0,3 9 58,-1 0 1,0 1-1,3 18 0,-4-15-35,2 1 12,-3-5-5,1 0 1,1-1-1,0 1 1,0-1-1,1 0 1,0 0-1,1 0 1,7 12-1,-11-21-47,0-1 1,-1 1-1,1-1 0,0 1 0,0-1 1,-1 0-1,1 1 0,0-1 1,0 0-1,0 0 0,-1 1 1,1-1-1,0 0 0,0 0 0,0 0 1,0 0-1,0 0 0,-1 0 1,1 0-1,0 0 0,0 0 0,0-1 1,0 1-1,-1 0 0,1-1 1,0 1-1,0 0 0,-1-1 1,1 1-1,0-1 0,0 1 0,-1-1 1,2 0-1,25-24-2,-25 23 2,11-13 0,0-1 0,15-25 0,16-21 0,-39 55 0,1 1 0,0 1 0,0-1 0,0 1 0,1 0 0,0 0 0,9-5 0,-14 10 0,0-1 0,0 0 0,0 1 0,0 0 0,0-1 0,0 1 0,0 0 0,0 0 0,1 0 0,-1 0 0,0 0 0,0 0 0,0 1 0,0-1 0,0 1 0,0-1 0,0 1 0,3 2 0,34 22 0,-32-20 0,39 32 0,-23-18 0,25 17 0,-41-31 0,1-1 0,-1 0 0,0 0 0,1-1 0,0 0 0,0-1 0,0 1 0,11 1 0,-9-4-37,-1 0 0,0 0 0,1-1 0,-1 0 0,0-1 0,0 0 0,0-1 1,0 1-1,10-6 0,6-3-304,43-26 0,-29 14-441,-22 14 546,1-1 0,-1-1 0,-1-1 0,28-25 0,-42 35 231,-1 1 1,1 0-1,-1-1 0,0 1 1,0-1-1,0 0 1,0 1-1,0-1 0,0 0 1,0 1-1,-1-1 1,1 0-1,0 0 1,-1 0-1,0 0 0,1 1 1,-1-1-1,0 0 1,0-3-1,0 4 4,-1-1-1,0 1 1,1 0 0,-1-1 0,0 1-1,1 0 1,-1-1 0,0 1-1,0 0 1,0 0 0,0-1-1,-1 1 1,1 0 0,0 0 0,0 0-1,-1 1 1,1-1 0,-2-1-1,-4-1 14,0 0 0,-1 1 0,1 0 1,0 0-1,-1 0 0,1 1 0,-1 0 0,-8 1 0,8 0 33,0 1 0,0 0 0,1 0 0,-1 1 0,0 0 0,1 1 0,-1-1-1,1 2 1,0-1 0,0 1 0,0 0 0,0 0 0,1 0 0,0 1 0,0 0 0,0 1 0,0-1 0,1 1 0,0 0 0,0 1 0,-6 10 0,5-6 38,0-1 1,1 1-1,0 0 0,1 0 1,0 0-1,1 1 0,0-1 1,1 1-1,1 0 0,-1-1 1,2 1-1,0 0 0,2 23 1,0-21 94,1 0 0,0-1-1,6 15 1,-8-24-265,1-1 0,-1 0 0,1 0 0,0 0 0,-1 0 0,2 0 0,-1-1 0,0 1 0,4 3 0,-4-5-192,-1 0 1,1 0-1,0 0 1,-1 0 0,1 0-1,0 0 1,0-1-1,-1 1 1,1-1 0,0 1-1,3 0 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57 22911,'3'5'264,"-1"2"-69,0 0-1,0 1 1,0-1-1,-1 0 1,0 1-1,-1-1 1,0 0-1,0 1 1,0-1-1,-3 14 1,-3 8 879,-14 41 1,2-10 87,48-101 215,1-15-1091,-14 25-104,0 0 0,2 1-1,40-47 1,-58 76-167,0-1 0,1 1-1,-1-1 1,1 1-1,-1 0 1,1 0-1,0 0 1,-1-1 0,1 2-1,0-1 1,0 0-1,0 0 1,0 1 0,0-1-1,-1 1 1,1-1-1,0 1 1,0 0 0,0 0-1,3 0 1,-3 0-4,-1 1 1,1-1 0,0 1 0,-1 0 0,1 0-1,0 0 1,-1 0 0,1 0 0,-1 0 0,0 0-1,1 0 1,-1 1 0,0-1 0,0 0-1,0 1 1,0-1 0,0 1 0,0 0 0,0-1-1,0 1 1,-1 0 0,2 2 0,0 5 24,1 0 1,-1 1 0,1 13 0,-3-16-15,1-1 0,0 1 0,0 0 0,0-1 0,1 1 0,0-1 0,0 0 0,1 0 1,6 11-1,-9-16-22,1-1 1,-1 0 0,0 1-1,1-1 1,-1 0-1,1 1 1,-1-1 0,1 0-1,-1 0 1,0 0 0,1 1-1,-1-1 1,1 0 0,-1 0-1,1 0 1,-1 0-1,1 0 1,-1 0 0,1 0-1,-1 0 1,1 0 0,-1 0-1,1 0 1,-1-1 0,1 1-1,-1 0 1,1 0-1,-1 0 1,1-1 0,-1 1-1,0 0 1,1 0 0,-1-1-1,1 1 1,-1 0-1,0-1 1,1 1 0,-1-1-1,20-20 18,-13 13-15,9-8-3,1-1 0,1 1 0,0 0 0,25-15 0,-39 29 0,-1 0 0,1 0 0,0 0 0,0 1 0,0 0 0,0 0 0,0 0 0,0 0 0,0 1 0,0-1 0,1 1 0,-1 0 0,0 0 0,0 1 0,0-1 0,0 1 0,5 1 0,6 3 0,-1 1 0,-1 0 0,21 12 0,18 8 0,-35-20-11,0-1 1,0-1-1,0 0 0,34 3 0,-44-6 7,0-1 0,-1 0 0,1-1 0,-1 1 0,1-1 0,0 0 0,-1-1 1,0 0-1,1 0 0,-1 0 0,0-1 0,0 0 0,0 0 0,-1 0 0,1-1 0,5-4 0,-4 1-10,10-11-9,-16 18 23,-1-1-1,1 1 1,0-1-1,-1 1 1,1-1-1,0 1 1,-1-1-1,1 1 1,0-1-1,0 1 1,0 0-1,0-1 1,-1 1-1,1 0 1,0 0-1,0 0 1,0 0-1,0 0 1,1 0-1,-2 1 2,1 0 0,-1 0 0,1 0 0,-1 0 0,0 0 0,1 0 0,-1 0 0,0 0 0,0 0 0,0 1 0,0-1 0,0 0 0,0 0 0,0 0 0,0 0 0,0 0 0,-1 1 0,1-1 0,-1 1 0,0 7 12,0 5 4,1 1-1,0 0 0,1-1 1,1 1-1,1 0 0,5 19 0,-7-30-8,0 0-1,0 0 1,1 0-1,0 0 1,0 0 0,0 0-1,0 0 1,0-1-1,1 1 1,0-1-1,0 0 1,0 1-1,0-1 1,0-1-1,0 1 1,1 0-1,-1-1 1,1 0-1,0 0 1,0 0 0,0 0-1,0-1 1,0 1-1,0-1 1,0 0-1,8 1 1,-5-2 3,0 0 0,1 0 1,-1 0-1,0-1 1,0 0-1,0-1 0,0 0 1,0 0-1,0 0 1,-1-1-1,1 0 0,-1 0 1,1-1-1,-1 0 1,0 0-1,0 0 0,-1-1 1,1 1-1,-1-1 1,0-1-1,-1 1 0,1-1 1,-1 0-1,0 0 1,0 0-1,-1 0 0,0-1 1,0 0-1,-1 1 1,1-1-1,-1 0 0,-1 0 1,1 0-1,-1 0 1,-1-1-1,1 1 0,-1 0 1,0 0-1,-2-10 1,1 14-10,0-1 1,0 0-1,0 1 1,-1-1-1,1 1 1,-1-1-1,0 1 1,0 0-1,0 0 1,0 0-1,0 0 1,-1 0-1,1 0 1,-1 1-1,0-1 1,0 1-1,0 0 1,0 0-1,0 0 1,-6-2-1,-4-2 8,-1 1 0,0 1 0,0 0 0,-16-1 0,-17-6 1,-2-4-4104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3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46 22215,'2'2'24,"0"1"0,0 0 0,0 0-1,0 1 1,-1-1 0,1 0-1,-1 0 1,0 1 0,0-1 0,0 1-1,-1-1 1,1 1 0,-1-1 0,0 1-1,0-1 1,0 1 0,0-1-1,-1 1 1,1-1 0,-1 1 0,0-1-1,0 1 1,0-1 0,-3 5 0,-2 4 419,-1-1 0,-13 17 1,13-19 213,0 0 0,1 0-1,0 1 1,-6 14 0,19-27-151,-1 0-1,0 0 1,1 0-1,-1-1 1,7-6-1,18-17-151,-1 0-1,-1-2 0,-2-1 0,-1-2 0,25-37 0,-47 63-4374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3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6 100 24623,'0'0'3319,"-2"4"-2698,2-2-575,-1 0-1,0 0 1,1 0-1,-1 0 1,1 0-1,0 0 0,0 0 1,-1 0-1,1 0 1,1 0-1,-1 0 1,0 0-1,0 0 1,1 0-1,-1 0 1,1 0-1,0 0 1,-1 0-1,1 0 1,0 0-1,0-1 1,0 1-1,1 0 1,-1-1-1,0 1 1,1-1-1,-1 1 1,0-1-1,1 1 1,0-1-1,-1 0 0,1 0 1,0 0-1,0 0 1,3 1-1,-1-1-8,-1 0 0,1 0 0,-1 0 0,1-1-1,0 0 1,-1 0 0,1 0 0,0 0 0,-1 0-1,1-1 1,0 1 0,-1-1 0,1 0-1,-1 0 1,1-1 0,-1 1 0,0-1 0,0 1-1,1-1 1,3-3 0,5-3 60,0-1 0,-1-1 0,16-15-1,-6 1 168,20-29 1,-26 33-8,-16 19-107,-5 6 54,-10 10 55,2 1-259,1 1 0,1 0 0,1 1 0,0 0 0,-9 24 0,16-34 0,1 0 0,0 0 0,1 0 0,0 0 0,0 0 0,1 1 0,0-1 0,0 1 0,1-1 0,0 1 0,1-1 0,0 0 0,0 1 0,1-1 0,0 0 0,3 11 0,-4-18 0,-1 0 0,1 0 0,-1 0 0,1 0 0,0 0 0,-1 0 0,1-1 0,0 1 0,-1 0 0,1 0 0,0 0 0,0-1 0,0 1 0,0 0 0,0-1 0,0 1 0,0-1 0,0 1 0,0-1 0,0 0 0,0 1 0,1-1 0,1 0 0,-1 1 0,1-1 0,0-1 0,-1 1 0,1 0 0,-1-1 0,1 1 0,-1-1 0,4-1 0,5-3 0,0 0 0,0-1 0,12-8 0,-18 11 0,32-24 0,-2-2 0,54-55 0,23-20 0,-107 99 0,1 1 0,-1 0 0,1 0 0,0 0 0,1 1 0,-1-1 0,1 2 0,10-5 0,-16 7 0,0 0 0,0 0 0,0 0 0,0 0 0,0 0 0,0 0 0,0 0 0,1 0 0,-1 0 0,0 0 0,0 1 0,0-1 0,0 0 0,-1 1 0,1-1 0,0 0 0,0 1 0,0 0 0,0-1 0,0 1 0,0-1 0,-1 1 0,1 0 0,0 0 0,-1-1 0,1 1 0,0 0 0,-1 0 0,1 0 0,-1 0 0,1 0 0,-1 0 0,1 1 0,0 3 0,1 0 0,-1-1 0,0 1 0,-1 0 0,1 0 0,-1 5 0,-2 18 0,-1 1 0,-2-1 0,-12 45 0,7-31 0,-10 32 0,-3 1 0,-4-3 0,-2 0 0,-78 133 0,103-197 0,-25 35 0,54-85 0,18-24 855,-23 31-5669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4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16687,'0'0'826,"4"0"916,-3 0-1602,0 0-1,1-1 0,-1 1 1,0 0-1,0 0 0,0 0 1,0 0-1,0 0 0,0 1 1,0-1-1,0 0 0,0 1 1,0-1-1,0 0 0,0 1 1,0-1-1,0 1 0,0-1 0,0 1 1,0 0-1,0-1 0,0 1 1,1 1-1,0 3 290,1-1 1,-1 1-1,0-1 1,0 1-1,2 7 0,3 12 234,0 1-1,-2 0 1,-1 0-1,-1 1 1,0 47-1,-6-22 359,-16 98-1,9-93-187,30-77-409,96-115-212,-88 107-181,1 1-1,49-35 1,-73 59-30,0 1 0,0-1 0,0 1 0,0 1 0,1-1-1,0 1 1,-1 0 0,1 0 0,9-1 0,-12 3-1,0 0 0,0 0-1,0 0 1,0 0 0,0 1 0,0-1 0,0 1 0,0-1 0,0 1 0,0 0 0,-1 1 0,1-1 0,0 0-1,0 1 1,-1-1 0,1 1 0,-1 0 0,0 0 0,5 4 0,-2 0 0,-1 0 0,1 0 0,-1 0 0,0 0 0,0 1 0,-1 0 0,0 0 0,3 8 0,1 10 0,5 28 0,4 13 0,-13-54 0,-1-3 0,1-1 0,0 1 0,1 0 0,0-1 0,5 9 0,-8-16 0,0 1 0,0-1 0,0 1 0,1-1 0,-1 1 0,1-1 0,-1 0 0,1 1 0,-1-1 0,1 0 0,0 0 0,-1 0 0,1 0 0,0-1 0,0 1 0,0 0 0,0-1 0,0 1 0,0-1 0,0 0 0,-1 1 0,1-1 0,0 0 0,0 0 0,0-1 0,0 1 0,0 0 0,0-1 0,3 0 0,1-1 174,0-1-1,0 1 1,0-1-1,8-6 1,4-4-5166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4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36 21103,'0'0'56,"-4"-3"83,-1-1 9,0 0 0,-1 1 0,1 0-1,-1 0 1,0 0 0,1 1 0,-1-1 0,0 2-1,-1-1 1,1 1 0,0-1 0,0 2 0,-1-1 0,1 1-1,-9 0 1,4 2 56,0 0-1,1 1 1,-1 0-1,1 1 1,0 0-1,0 1 1,0 0-1,1 0 1,-1 1-1,2 0 1,-1 1-1,0 0 1,-12 14-1,8-7 174,1 1-1,1 0 0,0 1 0,1 1 0,1-1 0,0 1 1,-7 22-1,16-39-352,-1 0-1,1 0 1,0 1 0,0-1 0,0 0-1,-1 1 1,1-1 0,0 0 0,0 1-1,0-1 1,0 0 0,0 1 0,0-1 0,0 0-1,0 1 1,0-1 0,0 0 0,0 1-1,0-1 1,0 0 0,0 1 0,0-1-1,0 0 1,0 1 0,0-1 0,0 0 0,1 1-1,-1-1 1,0 0 0,0 1 0,0-1-1,1 1 1,10-5 335,21-19-200,-25 18-80,8-8 0,-4 5-29,0 0 1,1 0 0,18-10 0,-27 17-41,0 0 0,0-1 1,0 1-1,0 0 0,0 1 0,0-1 1,0 0-1,0 1 0,0 0 0,1 0 1,-1 0-1,0 0 0,0 0 1,0 0-1,1 1 0,-1 0 0,0 0 1,0 0-1,0 0 0,5 3 0,22 15 47,-23-14-54,1 0 0,-1 0-1,1 0 1,0-1 0,1-1 0,-1 1-1,10 2 1,2-2-3950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4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 19999,'0'0'263,"-5"-1"372,1 1-505,-1 0 0,1-1 0,-1 2 0,0-1 0,1 0 0,-1 1 0,1 0 0,-1 0 1,1 0-1,0 1 0,-1-1 0,1 1 0,0 0 0,-4 3 0,-9 5 326,-31 26 1,24-17-75,24-19-381,-9 6 316,0 0 0,1 1 0,0 0 0,0 1 0,-9 11 1,15-15-203,0-1 1,0 1-1,0 0 1,0 0 0,1 0-1,0 0 1,0 0-1,0 0 1,0 0-1,1 0 1,-1 0 0,1 0-1,0 0 1,1 0-1,-1 0 1,1 1 0,1 5-1,4 12 87,1 0 0,1-1 0,1 1 0,14 23 1,9 21 131,-21-35 138,-11-31-609,0 1 0,1 0 1,-1 0-1,0 0 1,1-1-1,-1 1 0,0 0 1,0 0-1,0 0 0,0 0 1,0 0-1,0-1 1,0 1-1,0 0 0,0 0 1,0 0-1,-1 0 1,1 0-1,0-1 0,0 1 1,-1 0-1,1 0 1,-1 0-1,1-1 0,-1 1 1,1 0-1,-1-1 0,0 2 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42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16687,'0'0'2999,"-2"4"-1395,-22 43-70,3 1 1,2 2-1,-15 60 0,6 8-134,-18 58 543,44-170-1816,0-3-67,1 0 0,0 0 0,0 0 0,0 0 1,0 1-1,1-1 0,-1 0 0,1 0 1,0 0-1,0 5 0,1-9-35,1 0 0,-1 0 0,1-1 0,-1 1 0,1-1 0,-1 1 0,0-1 1,0 0-1,2-3 0,20-31 39,8-12-28,2 0 1,48-52-1,-77 96-35,1-1 0,0 1 0,0 0-1,1 0 1,-1 1 0,1 0 0,0 0 0,0 0 0,0 0-1,0 1 1,0 0 0,12-2 0,-15 4-1,-1 0 1,0 0-1,1 0 0,-1 0 1,0 0-1,1 0 0,-1 0 1,0 1-1,1-1 0,-1 1 0,0 0 1,1 0-1,-1 0 0,0 0 1,0 0-1,0 0 0,0 1 1,0-1-1,0 1 0,-1-1 0,1 1 1,0-1-1,-1 1 0,1 0 1,-1 0-1,1 0 0,-1 0 1,0 0-1,0 0 0,0 0 1,0 1-1,-1-1 0,1 0 0,0 1 1,-1-1-1,0 0 0,1 5 1,0 2-1,-1 0 0,0 0 0,-1 0-1,1-1 1,-2 1 0,1 0 0,-1-1 0,-1 1 0,1-1 0,-1 1 0,-1-1 0,0 0 0,0 0 0,0-1 0,-1 1 0,0-1 0,0 0 0,-1 0 0,0-1 0,0 0 0,-1 0 0,-11 8-1,8-6-4,1-2 0,-1 1 0,0-2 0,-1 1 0,1-1 0,-1-1 0,0 0 0,0 0 0,-1-1 0,1-1 0,0 0 0,-1 0 0,0-1 0,1-1 0,-1 0 0,-20-3 0,-9-7-4020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4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11552,'6'-2'770,"145"-40"7790,-146 41-8106,-1 0 0,0 0-1,0-1 1,0 0 0,0 1 0,-1-1 0,1-1-1,0 1 1,-1 0 0,4-4 0,-7 6-404,0-1 0,0 1 0,0-1 1,0 1-1,0 0 0,0-1 0,0 1 0,0-1 0,0 1 1,0 0-1,0-1 0,0 1 0,0-1 0,-1 1 1,1 0-1,0-1 0,0 1 0,0 0 0,0-1 0,-1 1 1,1 0-1,0-1 0,0 1 0,-1 0 0,1-1 0,0 1 1,-1 0-1,1 0 0,0-1 0,-1 1 0,1 0 1,0 0-1,-1 0 0,1 0 0,-1-1 0,1 1 0,0 0 1,-1 0-1,1 0 0,0 0 0,-1 0 0,0 0 0,-20-4 666,11 6-628,1 1 0,1 0 0,-1 0 0,0 1 0,1 0 0,0 0 0,0 1 0,0 0-1,0 1 1,1-1 0,0 1 0,0 1 0,0-1 0,1 1 0,0 1 0,1-1 0,-10 16 0,14-21-74,0 0 1,0 1 0,0-1-1,1 0 1,-1 0-1,1 0 1,-1 1 0,1-1-1,0 0 1,0 1 0,0-1-1,0 0 1,0 1-1,0-1 1,0 0 0,1 1-1,0-1 1,-1 0-1,1 0 1,0 0 0,0 1-1,0-1 1,0 0-1,0 0 1,1 0 0,-1-1-1,1 1 1,-1 0 0,1 0-1,-1-1 1,1 1-1,0-1 1,0 0 0,0 1-1,0-1 1,0 0-1,4 2 1,3 1 5,-1-1 1,1 0-1,0 0 0,0 0 0,1-1 1,-1-1-1,18 2 0,-16-3-24,0-1 1,0 1-1,0-2 0,0 0 1,14-4-1,4-7-4027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4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21 191 20503,'14'-8'168,"0"-1"-1,-1 0 0,0-1 1,-1 0-1,0-1 1,0-1-1,13-16 0,-7 8 652,26-23 1,-12 15 997,-32 26-1033,-8 2-381,-10 3 31,-1 2-141,1 1 0,0 1 1,0 0-1,1 1 0,-31 20 0,42-23-204,0-1-1,0 1 0,0 0 1,1 1-1,0-1 1,0 1-1,-8 13 1,11-16-49,0 1 1,0 0-1,1 0 0,-1 0 1,1 1-1,0-1 0,0 0 1,1 0-1,-1 1 0,1-1 1,0 0-1,0 1 0,0-1 1,2 9-1,-1-8-28,0-1 0,1 1 0,0 0 0,-1-1 0,2 1 0,-1-1 0,0 0 0,1 1 0,0-1 0,0 0 0,0-1 0,0 1 0,7 5 0,-3-4 72,-1-1 1,0 0 0,1 0-1,0 0 1,0-1 0,0 0-1,0-1 1,9 2 0,1 0-671,-1-2 1,1 0-1,0-1 1,0 0-1,0-2 0,32-4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3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18 16280,'-16'-4'56,"0"1"0,0 1 0,0 0 1,-1 1-1,1 1 0,-1 0 0,1 1 1,0 1-1,-27 7 0,18-2 376,1 1 0,0 2 0,1 0-1,0 1 1,-33 22 0,23-11 260,1 1 0,1 2 0,-56 56 0,72-64-467,1 1 0,0 0 0,2 1 0,0 0 1,1 1-1,1 1 0,0 0 0,-9 33 0,12-26-90,0 0 0,2 1 0,2 0-1,0 0 1,2 0 0,1 1 0,1-1-1,2 0 1,1 0 0,1 0 0,15 46-1,-14-57-89,0-1 0,2 1-1,0-1 1,1-1 0,0 0 0,2 0-1,0 0 1,0-2 0,2 1-1,0-2 1,0 0 0,1 0 0,1-1-1,0-1 1,0 0 0,1-1-1,1-1 1,33 14 0,-34-18-20,0 0 0,0-2-1,0 1 1,0-2 0,0 0 0,1-1 0,-1-1 0,0 0 0,20-4 0,-14 0 3,1-1 0,-2 0 1,1-2-1,-1-1 1,0 0-1,23-14 1,-14 5 10,-2-1 0,0-2 0,-1-1 1,-1-1-1,-1-1 0,-1-1 1,-2-1-1,38-54 0,-41 49 7,-2-1 0,-1-1 0,-1 0 0,-2-1 0,-1 0-1,-2-1 1,8-46 0,-14 52 10,0 1 1,-2 0-1,-1-1 0,-1 1 0,-1-1 1,-2 1-1,-1-1 0,-1 1 0,-16-50 0,17 65-26,-1 0-1,-1 0 0,0 1 0,0 0 0,-1 0 0,0 1 1,-1 0-1,0 0 0,-1 1 0,0 0 0,0 0 0,-1 1 0,0 0 1,-1 1-1,0 0 0,0 1 0,0 0 0,-1 0 0,0 2 0,0-1 1,-15-2-1,3 1 45,-1 2 1,1 1-1,-1 1 1,0 0-1,0 3 1,0 0-1,1 1 1,-1 1-1,-33 9 1,37-6-429,0 1 0,1 0 1,0 1-1,0 2 0,1 0 0,0 1 0,1 1 1,0 0-1,1 1 0,-27 27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43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20703,'7'0'96,"9"-1"-241,-6 1 410,1-1 0,-1 2 1,19 2-1,-26-2-138,0-1 1,0 1-1,-1 0 0,1 0 0,0 0 0,-1 0 0,1 0 1,-1 1-1,0-1 0,1 1 0,-1 0 0,0-1 0,0 1 1,0 0-1,0 1 0,0-1 0,0 0 0,-1 0 1,1 1-1,0 2 0,0-1 48,-1 0 1,1 0 0,-1 0-1,0 0 1,-1 0-1,1 0 1,-1 0-1,0 1 1,0-1-1,0 0 1,0 0-1,-1 1 1,-1 4-1,-1 25 1898,3-34-2030,1 0-1,-1 0 1,1 0-1,-1 1 1,1-1-1,-1 0 1,1 0-1,-1 0 1,1 0-1,-1 0 1,1 0-1,-1 0 1,1 0-1,-1 0 1,1 0-1,-1 0 1,1 0-1,0-1 1,-1 1-1,1 0 1,-1 0-1,1 0 0,-1-1 1,0 1-1,1-1 1,17-6 140,-7 1-96,0 1 0,0 0 0,1 0 0,0 2-1,-1-1 1,1 1 0,0 1 0,1 0 0,22 0-1,-10 4 28,0 1-1,0 0 0,0 2 1,0 1-1,28 11 0,-39-12-40,1 0-1,0-1 0,15 2 0,-24-6-68,0 1 0,-1-1 0,1 0 0,0 0 0,0-1 0,-1 0 0,1 0 0,0 0 0,-1 0 0,1-1-1,7-4 1,12-8-4041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4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24623,'0'0'0,"-7"38"-768,-6 12 768,0 21 0,0 17 736,1 7 0,-1 11 224,-2 1 0,0 2 64,-1-19 0,2-24-376,8-18 0,2-24-208,3-19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44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23223,'0'0'0,"38"-13"536,3-2 8,18-5 240,9-6 0,8 4-600,3 8 16,-3 5-136,-5 1 0,-8-2-40,-13 0 0,-11 4 0,-12-3-8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4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20599,'32'3'195,"0"1"0,0 1 0,0 2 0,-1 1-1,0 1 1,-1 2 0,0 1 0,48 28 0,-70-36 234,0 2 0,0-1 0,0 1 0,9 10 0,-16-15-324,0 0 0,1 1 1,-1-1-1,0 0 0,0 1 0,-1-1 0,1 1 1,0-1-1,0 1 0,-1 0 0,1-1 1,-1 1-1,1 0 0,-1 2 0,0-3-36,0 0 0,0 0 0,-1 0 0,1 0 0,0 0-1,-1 0 1,1-1 0,-1 1 0,1 0 0,-1 0 0,1 0-1,-1 0 1,0 0 0,1-1 0,-1 1 0,0 0 0,0-1 0,0 1-1,1 0 1,-1-1 0,0 1 0,0-1 0,0 1 0,0-1-1,0 0 1,-1 1 0,-5 1 76,1-1 0,-1 0 0,0 0 1,1 0-1,-1-1 0,0 0 0,0 0 0,1-1 0,-1 1 0,0-2 0,1 1 0,-13-5 0,15 5-103,-1 0-1,1-1 0,0 0 0,0 1 1,-1-2-1,1 1 0,1 0 0,-1-1 0,0 0 1,1 1-1,-1-2 0,1 1 0,0 0 0,0-1 1,0 1-1,0-1 0,1 0 0,0 0 1,-4-7-1,5 7-34,0 0 0,0-1 0,1 1 0,-1 0 0,1-1 0,0 1 0,0 0 0,1-1 0,-1 1 0,1 0 0,0-1 0,0 1 0,0 0 0,1 0 0,2-5 0,-1 3 9,1 0 1,0 1-1,0-1 0,0 1 1,1 0-1,0 0 0,0 1 0,10-8 1,7-2 22,1 2 0,-1 0 1,2 2-1,25-9 1,-40 16-39,67-23 652,-41 14-5232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4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26 228 20303,'0'0'224,"5"2"99,0-1-147,1-1-1,-1 1 1,1-1 0,-1 0-1,1 0 1,-1-1 0,1 0-1,-1 0 1,1 0 0,-1-1-1,0 1 1,0-1 0,0-1-1,0 1 1,5-4 0,2 0 61,0 0 0,-1-1-1,0-1 1,0 0 0,-1-1 0,16-16 0,-23 22-137,0-1-1,0 1 1,0-1 0,0 0-1,-1-1 1,0 1-1,0 0 1,0 0 0,0-1-1,-1 1 1,0-1-1,0 0 1,0 1 0,0-1-1,-1 0 1,1 0-1,-1 1 1,-1-1-1,1 0 1,-1 0 0,1 1-1,-3-7 1,2 9-65,0 0 1,0 0 0,0 0-1,0 0 1,0 0-1,0 0 1,0 0 0,-1 1-1,1-1 1,-1 0-1,1 1 1,-1-1 0,0 1-1,0 0 1,0 0-1,1-1 1,-1 1 0,0 0-1,0 1 1,-1-1-1,1 0 1,0 0 0,0 1-1,0-1 1,0 1-1,-1 0 1,1 0-1,0 0 1,0 0 0,0 0-1,-1 0 1,1 1-1,-4 0 1,-4 1 40,1 1 0,0-1 0,0 2 0,0-1-1,0 1 1,-13 8 0,13-6-12,-1 0 0,1 1 0,0 0 0,1 1 0,-1 0 0,1 0 0,1 1 0,0-1 0,0 2 0,-6 10 0,13-19-56,-1 1 1,1-1-1,0 0 1,-1 1-1,1-1 0,0 0 1,0 1-1,0-1 0,0 1 1,0-1-1,0 0 0,0 1 1,1-1-1,-1 1 0,0-1 1,1 0-1,-1 1 1,1-1-1,0 0 0,-1 0 1,1 1-1,0-1 0,0 0 1,-1 0-1,1 0 0,0 0 1,0 0-1,0 0 1,0 0-1,2 0 0,0 2 4,0-1-1,0 0 0,0-1 0,1 1 0,-1-1 1,1 1-1,-1-1 0,1 0 0,-1 0 1,7 0-1,2 0 46,0-2 0,0 1 0,0-2 0,0 1 1,0-2-1,16-5 0,-5 1-2146,41-21-1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4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29 162 17887,'4'-1'4,"30"-3"720,48-11 1,-74 13-378,1 0 0,0-1 1,-1-1-1,1 1 0,-1-1 0,0-1 0,0 1 1,-1-1-1,1-1 0,11-10 0,-17 14-200,-1 1 0,1-1-1,0 0 1,-1-1 0,1 1-1,-1 0 1,0 0 0,0-1-1,0 1 1,0-1 0,0 1-1,0-1 1,0 1 0,-1-1-1,0 1 1,1-1 0,-1 0 0,0-3-1,-1 4-71,1 0 0,-1 0 0,0 0-1,0 0 1,0 0 0,0 0 0,0 1 0,0-1 0,0 0-1,0 1 1,-1-1 0,1 1 0,-1 0 0,1-1-1,-1 1 1,1 0 0,-1 0 0,0 0 0,0 0-1,1 0 1,-1 0 0,0 0 0,0 1 0,-4-2-1,-1 1 18,0 0 0,0 0-1,0 1 1,0-1-1,0 2 1,-1-1-1,1 1 1,0 0-1,0 0 1,0 1-1,0 0 1,0 0-1,1 1 1,-1 0-1,1 0 1,-1 0-1,1 1 1,0 0-1,1 0 1,-8 7-1,6-5-15,-1 1 0,2 0 0,-1 0 0,1 0 0,0 1 0,0 0 0,1 0-1,0 1 1,0-1 0,1 1 0,0 0 0,1 1 0,0-1 0,-3 15-1,5-19-46,1 0-1,0-1 1,0 1-1,0 0 1,0-1-1,1 1 0,-1 0 1,1 0-1,0-1 1,1 1-1,-1-1 1,1 1-1,0-1 0,0 0 1,0 0-1,1 1 1,-1-2-1,1 1 1,0 0-1,0 0 0,1-1 1,-1 0-1,1 0 1,-1 0-1,8 5 1,-4-4-8,1-1 1,-1 1 0,1-1-1,0-1 1,0 1 0,0-2-1,0 1 1,1-1-1,-1 0 1,0 0 0,0-1-1,1 0 1,-1-1 0,9-1-1,5-3-8,0-1 0,-1-1 0,0-1 0,0-1 0,37-22 0,-1-5-4112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4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22311,'6'4'24,"5"4"149,0 0 0,0 0 0,-1 1 0,-1 0 0,1 1 0,9 13 0,0 6 354,-1 0 0,-2 2 0,-1 0 0,-1 1 0,-1 0 0,-2 1 1,10 49-1,-8-9 229,-4 1 1,2 105-1,-11-170-692,-1 88 566,0-86-542,0-1 0,0 0 0,-1 0 0,-1 0 0,0 0 0,-8 18 0,11-27-82,0-1 0,-1 1 0,1-1 0,0 1 0,-1 0 0,1-1 0,-1 1 0,1-1 0,-1 1 1,1-1-1,-1 1 0,1-1 0,-1 0 0,0 1 0,1-1 0,-1 0 0,1 1 0,-1-1 0,0 0 0,1 0 1,-1 0-1,0 1 0,1-1 0,-1 0 0,0 0 0,0 0 0,1 0 0,-1 0 0,0 0 0,1 0 0,-1-1 0,0 1 1,1 0-1,-1 0 0,0 0 0,1-1 0,-1 1 0,0 0 0,1-1 0,-1 1 0,0-1 0,-25-22 60,22 19-59,-23-28-3,2 0 1,1-2 0,-38-70-1,40 67-14,15 24-8,-1 0-1,-1 1 1,0 0 0,-1 1 0,0 0 0,-1 0 0,0 1-1,-16-12 1,23 19 16,-1 1 0,1-1 0,0 1 0,-1 0 0,1 0 0,-1 0 0,0 0 0,0 1 0,1 0 0,-1 0 0,0 0 0,0 1 0,0-1 0,0 1 0,0 0 0,0 1 0,0-1 0,0 1 0,0 0 0,0 0 0,0 1 0,1-1 0,-1 1 0,0 0 0,1 1 0,0-1 0,-1 1 0,-4 4 0,3-3 9,1 0 0,0 1 0,0 0-1,0 0 1,1 1 0,-1-1 0,2 1 0,-1 0-1,0 0 1,1 0 0,0 1 0,1-1-1,-1 1 1,1-1 0,0 1 0,1 0 0,0 0-1,-1 10 1,2-11 6,1 0-1,-1 0 1,1 0 0,0 0-1,0 0 1,1 0 0,0 0-1,0-1 1,0 1 0,1-1-1,-1 1 1,1-1 0,1 0-1,-1 0 1,1-1 0,0 1-1,0-1 1,0 1 0,0-1-1,1 0 1,0-1 0,5 4-1,4 1 53,-1-1-1,2-1 0,-1 0 0,1-1 0,-1 0 0,26 3 0,-14-4-1505,0-1 0,42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59:46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24119,'16'-11'291,"0"0"-1,1 1 1,0 1-1,31-11 1,-43 18-160,-1 1 0,1-1 1,0 1-1,0 1 0,1-1 1,-1 1-1,0-1 0,0 1 1,0 1-1,0-1 0,0 1 1,0 0-1,0 0 0,0 0 1,0 1-1,0 0 0,0 0 1,-1 0-1,1 0 0,-1 1 1,0 0-1,9 6 0,-8-4-49,1 1-1,-1-1 1,0 1-1,0 0 1,-1 0-1,0 1 1,0-1-1,0 1 1,-1 0-1,0 0 0,0 0 1,3 14-1,-5-11 3,0 0-1,0-1 0,0 1 0,-2 0 1,1-1-1,-1 1 0,0 0 0,-1-1 1,-4 12-1,-1-1 29,-1-1 1,0 0-1,-2 0 1,0-1-1,-1 0 1,-1 0-1,-1-1 1,-26 27-1,5-10-259,-33 34 520,31-29-4399</inkml:trace>
  <inkml:trace contextRef="#ctx0" brushRef="#br0" timeOffset="1">116 885 21807,'0'0'88,"20"-30"136,-23-6 8,-4-22-120,-11-10 16,-10 4-128,-2-24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16:00:42.0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3574 3024 1670 0,'0'0'0'0,"0"0"0"16,0 0 0-1,0 0-1-15,0 0 1 0,0 0 150 16,0 0 0-16,0 0 86 15,0 0-1-15,0 58-70 16,-2 7 1-16,-2 9-29 16,-4 13 1-16,-3 14-30 15,-1 1 1-15,5-12-24 16,7-11 2-16,3-7-24 16,9-5 3-16,5-18-19 15,14-12 1-15,8-14-17 16,7-15 2-16,8-16-12 0,2-15 1 15,5-11-8-15,-3-11 1 16,-2-7 0-16,-6-9 1 16,-4-2 0-16,-8-9 1 15,1-7 6-15,-12 1 2 16,-6-4 3-16,-10 2 1 16,-11 5-1-16,0 7 1 15,-3 13 1-15,3 6-1 16,3 8-14-16,1 9-15 15,-4 11 0-15,4 9 0 16,0 0 0-16,0 3 0 16,4 5 0-16,-5 0 0 15,-3 4-3051-15</inkml:trace>
  <inkml:trace contextRef="#ctx0" brushRef="#br0" timeOffset="480.56">4559 3384 2337 0,'0'0'0'16,"0"0"19"-16,0 0 0 15,-6-28 28-15,1 7 2 16,-7 1 54-16,-3 3 1 16,-5 5-20-16,-10 0 1 15,-1 8 11-15,-8 8 1 16,3 12-11-16,5 9 0 15,12 5-15-15,7 5 0 16,8 2-17-16,12 4-1 16,7-3-14-16,11-5 0 15,8-2-17-15,1-5 1 16,-1 1-11-16,1-5 2 16,-8-7-5-16,-12-3 0 15,-3 2-2-15,-4 1 2 16,-6-3-2-16,-6 0 0 0,-8 2-3 15,-9 1 1-15,-14-1-5 16,1-6 1-16,34-8-2753 16</inkml:trace>
  <inkml:trace contextRef="#ctx0" brushRef="#br0" timeOffset="797.95">4607 3621 2449 0,'20'-8'0'0,"22"-16"61"0,8-1 1 15,0-6 18-15,2-3 1 16,-6 1-9-16,-7-8 0 16,-11 4-34-16,-4 2 1 15,-9 5-6-15,-15 7 0 16,-6 13-1-16,-15 6-1 16,-16 12 15-16,-9 6 0 15,-4 13 0-15,4 10 1 16,6 4-1-16,9 8 2 15,4 0-9-15,11-4 0 16,16-4-11-16,8-3 1 16,15-9-7-16,4-6 0 15,12-7-7-15,9-10 0 16,2-8-15-16,0-6 0 16,-8-8-16-16,-5 1 0 15,-37 15-2639-15</inkml:trace>
  <inkml:trace contextRef="#ctx0" brushRef="#br0" timeOffset="1420.52">5327 3417 2751 0,'0'0'0'0,"19"12"-7"16,4-6 1-16,8 0 6 0,8 0 0 16,3-3 21-16,0 1 0 15,3 0 2-15,-3-4 0 16,-4-4 4-16,-3-3 1 16,-4-5-8-16,-4-2 1 15,-27 14-2213-15</inkml:trace>
  <inkml:trace contextRef="#ctx0" brushRef="#br0" timeOffset="1932.63">6578 3290 2261 0,'0'0'0'0,"19"-8"14"15,-7 0 1-15,-5 4 63 16,-7-4 1-16,-7 1 53 16,-13 1 2-16,-18 6-50 15,-4 8 0-15,-6 9 15 16,1 11 0-16,1 17 23 15,10 6 2-15,5-6-44 16,8-2 2-16,11-2-21 0,4-4 1 16,8-8-24-16,8-9 1 15,8-12-14-15,9-6-1 16,11-8-8-16,5-10 1 16,-7-3-6-16,-3-7 0 15,-4-3-3-15,-8 9 1 16,-2 9-2-16,-5 7 0 15,-2 8-3-15,3 3 2 16,10 13-3-16,8 5 1 16,0 3-3-16,3-3 1 15,1-9-2-15,0-10 1 16,9-8-4-16,2-6-1 16,8-12-32-16,-2-9 0 15,-2-10-33-15,-4-8 0 16,-46 47-2651-16</inkml:trace>
  <inkml:trace contextRef="#ctx0" brushRef="#br0" timeOffset="2170.56">7332 2689 2475 0,'0'0'0'0,"8"29"5"15,-4 12-1-15,-8 28-4 16,-4 13 1-16,-1 20 143 15,-3 9 1-15,1 15-22 16,3 1 0-16,0-4-17 16,4-1-1-16,0 1-23 0,-3-3 1 15,-1-19-40-15,4-14 1 16,4-23-30-16,-4-15 1 16,1-23-15-16,-1-18 1 15,4-8-2637-15</inkml:trace>
  <inkml:trace contextRef="#ctx0" brushRef="#br0" timeOffset="2367.17">7047 3474 2526 0,'0'0'0'16,"0"0"26"-16,31-8 3 15,8-8 88-15,9-1 1 16,10 1-34-16,3 1 2 15,3-7-58-15,-3-2 1 0,-11 3-9 16,-7-3 1-16,1 7-17 16,-2-3 0-16,-42 20-2323 15</inkml:trace>
  <inkml:trace contextRef="#ctx0" brushRef="#br0" timeOffset="2614.71">7794 2665 2676 0,'0'0'0'0,"0"0"19"0,23 28 0 15,-11 1 5-15,-1 16 0 16,-7 16 191-16,-8 9 0 16,-3 3-109-16,-5 9 0 15,1-4-16-15,3 8 0 16,8-3-25-16,0 1 1 15,-4-14-32-15,4-9-1 16,-4-16-27-16,4-16 1 16,0-29-2854-16</inkml:trace>
  <inkml:trace contextRef="#ctx0" brushRef="#br0" timeOffset="2771.54">7700 3086 2613 0,'0'0'0'15,"0"0"45"-15,0 0 0 16,40-13 54-16,3-3 0 0,7-4-23 16,7-5-1-16,3 1-50 15,-6 3-1-15,-8 5-9 16,-7 8-1-16,-39 8-2362 16</inkml:trace>
  <inkml:trace contextRef="#ctx0" brushRef="#br0" timeOffset="3117.31">8171 3450 2726 0,'0'0'0'0,"43"-9"21"0,-5 1 0 16,3-8 15-16,-1-9 0 15,-3-14 92-15,-7-6 0 16,-7-1-52-16,-7-2 0 15,-8 2-6-15,-8 5 1 16,-8 16-13-16,-8 5 0 16,-3 16-13-16,-12 12 0 15,-11 20-2-15,-2 9 0 16,1 4-7-16,13 4 1 16,7 8-10-16,15 0 0 15,8-16-9-15,8-4 1 16,15-11-5-16,7-3-1 15,13-7-7-15,7-8-1 16,2-8-5-16,-6-12 0 16,-6-1-7-16,-5-7-1 15,-35 24-2894-15</inkml:trace>
  <inkml:trace contextRef="#ctx0" brushRef="#br0" timeOffset="3326.03">8618 3217 2500 0,'0'0'0'0,"31"16"8"16,-4-8-1-16,3 0-1 0,7-6 0 15,-2 0 159-15,3 0 0 16,0 2-39-16,3-1 1 16,-3-8-16-16,5-1 0 15,7 0-65-15,-10-6 0 16,-3-4-43-16,-10 5 0 15,-27 11-2576-15</inkml:trace>
  <inkml:trace contextRef="#ctx0" brushRef="#br0" timeOffset="4247.25">8614 3147 2048 0,'0'0'0'0,"0"0"0"16,0 0 0-16,27 0 1 16,-19-4 0-16,-1 0 108 15,13 0 1-15,14 4 55 16,10 0-1-16,10 12-40 0,4 4-1 16,2 13-25-16,1 0 1 15,-7 1-5-15,-8 1 0 16,-9 6-20-16,-14-3 2 15,-15-7-21-15,-16-5 1 16,-23 1-9-16,-11-1 0 16,-14-7-12-16,-6-7 1 15,5-4-5-15,12-4 0 16,7-12-5-16,15-3 1 16,11-3-1-16,16-9 0 15,15-11-4-15,16 1 2 16,11 8-5-16,14 5 0 15,9-5-3-15,8-6 1 16,6 1-7-16,2 1 1 16,-8 0-11-16,-2 5 0 15,-75 28-2972-15</inkml:trace>
  <inkml:trace contextRef="#ctx0" brushRef="#br0" timeOffset="4557.6">9670 3315 2123 0,'0'0'0'16,"27"-7"75"-16,-2 1 1 15,2 0-23-15,8 0 0 16,7 2-31-16,-3 4 2 16,-5-8-23-16,-3 4 1 15,-2-4-3-15,2 4 1 16,-31 4-1821-16</inkml:trace>
  <inkml:trace contextRef="#ctx0" brushRef="#br0" timeOffset="4984.58">10719 2561 2676 0,'0'0'0'16,"0"0"-2"-16,-13 22-1 15,1 9-8-15,-3 16 1 16,-1 10 111-16,5 17 0 16,5 20 43-16,6 16-1 15,4 8-20-15,6 9-1 16,7 0-27-16,2 4 1 16,-2 5-38-16,-1-17 2 15,-8-13-20-15,-5-26 0 16,-3-21-26-16,-3-22-1 15,-1-21-13-15,-8-32 1 16,-11-29-8-16,-6-18 0 16,29 63-2834-16</inkml:trace>
  <inkml:trace contextRef="#ctx0" brushRef="#br0" timeOffset="5129.6">10367 3274 2563 0,'0'0'0'0,"50"-17"2"15,-4 5 0-15,12 0 5 16,6-4 1-16,-3-1 11 16,-3-7 1-16,-6 3-13 15,-10 1 1-15,-42 20-1986 16</inkml:trace>
  <inkml:trace contextRef="#ctx0" brushRef="#br0" timeOffset="5449.26">11102 3016 2550 0,'0'0'0'16,"43"21"45"-16,-9-1 0 15,5 1 84-15,-1 7 1 16,3 1 27-16,-3 4 0 16,-15 3-76-16,-7 1 0 15,-13-12-5-15,-6-5 2 16,-9 5-15-16,-3-5-1 15,-12-12-14-15,0-8-1 16,4-12-9-16,5-11 0 16,9-7-8-16,11 1 1 15,9-8-9-15,10-3 1 16,6-5-6-16,12 0 3 16,3 12-7-16,0 0 1 0,-7 9-10 15,-2 7 0-15,-6 1-4 16,-12 4 0-16,-15 12-3003 15</inkml:trace>
  <inkml:trace contextRef="#ctx0" brushRef="#br0" timeOffset="5763.46">11545 3214 2651 0,'0'0'0'0,"31"7"11"15,-8-7 2-15,9-7-12 0,5-7 1 16,1-10 110-16,-1-5 1 15,-6-4-39-15,-8 1 0 16,-8-5-1-16,-7 4 0 16,-8 9-12-16,-8 11 2 15,-3 1-10-15,-12 8 1 16,-16 8-3-16,1 8 1 16,3 5-4-16,6 11 2 15,6 5-11-15,8 4 1 16,7 12-8-16,4 0 0 15,12-4-8-15,7-8 1 16,16-5-6-16,9-7 0 16,10-9-9-16,4-14 0 15,0-12-7-15,0-14 1 16,-54 24-2920-16</inkml:trace>
  <inkml:trace contextRef="#ctx0" brushRef="#br0" timeOffset="6199.67">11984 3127 2186 0,'0'0'0'0,"0"0"13"0,0 0 2 15,0 0 73-15,0 0 1 16,0 0-2-16,0 0 2 16,34 0-16-16,-5-9 0 15,13-7 44-15,5-4-1 16,-5-1 24-16,-4-7 0 16,-9-1-31-16,-8 0 0 15,-15-7-29-15,-12 11 1 16,-9 9-26-16,-10 12 0 15,-15 12-13-15,-7 8 0 16,1 17-7-16,10 8 0 16,7 12-9-16,12-4-1 15,13 4-4-15,15-12-1 16,20-4-4-16,19-7 0 16,17-11-2-16,14-11 0 15,14-12-8-15,-1-17 1 0,-6-15-5 16,-15-26 1-16,-73 62-3033 15</inkml:trace>
  <inkml:trace contextRef="#ctx0" brushRef="#br0" timeOffset="7950.6">4188 4631 2826 0,'0'0'0'15,"0"0"173"-15,0 0 1 0,15 26 27 16,-15-11 1-16,-4 19-97 16,-7 19 2-16,-14 17-65 15,0 4-1-15,0 11-20 16,5 1 1-16,5 0-9 16,7-4 2-16,5 1 0 15,3-1 1-15,3-14 0 16,5-3 0-16,0-18-2 15,7-8 1-15,4-13-6 16,10-15 1-16,14-7-5 16,7-4 2-16,7 0-2 15,11-4-1-15,9 0-2 0,4 0 2 16,5-3-2-16,-5-3 0 16,-8-2-1-16,-6-11 1 15,-13-7-5-15,-9-3 1 16,-11-4-48-16,-7-6-1 15,-27 43-2935-15</inkml:trace>
  <inkml:trace contextRef="#ctx0" brushRef="#br0" timeOffset="8196.7">4933 5185 2412 0,'0'0'0'16,"0"0"23"-16,0 0-1 15,7 20 52-15,5-8 1 16,9 13 50-16,10 9 1 15,-4 11-37-15,0 0 1 16,-8-4-6-16,-4-2 0 0,-3-10-16 16,-8 1-1-16,-8-7-10 15,-4-3 1-15,0-3-11 16,-11 3 0 0,-4 2-9-16,-4 1 0 0,-11 2-22 15,-3-5 0-15,7 2-18 16,7-3 1-16,27-19-2739 15</inkml:trace>
  <inkml:trace contextRef="#ctx0" brushRef="#br0" timeOffset="8701.42">6312 5021 2349 0,'0'0'0'16,"0"0"7"-16,0 0 0 0,0 0 18 16,0 0 0-16,-23 23 85 15,4 3 1-15,-8 19-7 16,0 16-1-16,8 17-5 16,11 4-1-16,12 12-14 15,8-4 1-15,15-13-20 16,3-11 1-16,9-13-11 15,-1-12 1-15,10-21-5 16,-1-18-1-16,6-20-13 16,-4-15 1-16,8-12 8 15,-7-8 1-15,-7-16-5 0,-13-9 2 16,-12-4 0-16,-12-4-1 16,-10 5-5-16,-2 7 1 15,0 9-11-15,0 20 1 16,4 12-13-16,2 13 0 15,0 20-3041-15</inkml:trace>
  <inkml:trace contextRef="#ctx0" brushRef="#br0" timeOffset="9063.75">7311 5238 2877 0,'0'0'0'16,"0"0"94"-16,29-25 0 16,-23 9 17-16,-10-5 1 0,-13-3-35 15,-16 5 0-15,-13 15-49 16,-4 10 2-16,-2 7-10 16,7 11 1-16,17 1 3 15,12 12 0-15,12 8 1 16,12 4 1-16,15-7-3 15,0-1 1-15,4-2 1 16,-6-2-1-16,-5-4-3 16,-9-3-1-16,-7-7-6 0,-11-1 2 15,-3 1-4 1,-11-5 2-16,-11 1-11 0,1-7 1 16,4-12-4-16,12-4 1 15,11-4-5-15,8-15 1 16,0 23-2873-16</inkml:trace>
  <inkml:trace contextRef="#ctx0" brushRef="#br0" timeOffset="9273.9">7554 5152 2739 0,'0'0'0'15,"30"20"31"-15,-10 5 2 16,-5 5 108-16,-3 9 1 15,-9 6 47-15,1 4 1 16,-8-2-108-16,-3 0 1 0,-5-2-11 16,-3-4-1-16,-1-16-26 15,1-9 1-15,3-20-23 16,-1-12 0-16,13 16-2956 16</inkml:trace>
  <inkml:trace contextRef="#ctx0" brushRef="#br0" timeOffset="9422.11">7596 5029 2763 0,'0'0'0'16,"31"0"41"-16,-4 0-1 16,-4 0-40-16,-2 4 0 15,-21-4-2134-15</inkml:trace>
  <inkml:trace contextRef="#ctx0" brushRef="#br0" timeOffset="9714.32">7871 5107 2098 0,'0'0'0'16,"19"30"33"-16,-5 1-1 16,-5 2 44-16,-5 4 2 15,-9 12 146-15,-5 0 2 16,-2 4-107-16,1-8 0 16,3-12-17-16,4-5 1 15,8-14-21-15,0-7 0 16,6-7-28-16,7-13 1 15,14-7-14-15,9-7 2 16,2-3-15-16,1-7 1 16,-3-4-7-16,-3 6 0 15,-1 13-7-15,-1 14 0 16,-4 8-6-16,-4 8 1 0,-4 8-6 16,0 9-1-16,2 3-2 15,2 1 0-15,0-3-1 16,-4-7 0-16,4-7-1 15,7-8 0-15,-34-4-2793 16</inkml:trace>
  <inkml:trace contextRef="#ctx0" brushRef="#br0" timeOffset="10196.16">8862 5223 2475 0,'0'0'0'15,"-11"-26"43"-15,-1 11 0 16,-7 5 36-16,-12 6 0 15,-11 4 42-15,1 12 0 16,3 13-44-16,3 8 1 16,12 12-5-16,8 0 0 15,7-7-12-15,4-3 1 16,12-10-11-16,3-5 0 16,5-12-10-16,7-10-1 15,0-12-12-15,-2-5 1 16,-5-7-7-16,-5 1 0 15,-3 1-3-15,-2 8 1 16,-3 7-2-16,-1 13 1 16,0 9-1-16,-4 28 0 15,-2 32-2-15,1 17 0 16,-1 22-1-16,6 9 2 0,11 20-1 16,-5 10 1-16,-20 15-3 15,-17-9 1-15,-17-18-2 16,-8-20 1-16,0-13 2 15,-1-24 0-15,5-25 1 16,3-24 0-16,1-29-2 16,6-33 0-16,5-36-3 15,12-17 0-15,12-12-4 16,18-8 0-16,20-5-5 16,12 1 0-16,17 16-1 0,9 11-1 15,14 1-4-15,9 2 2 16,-88 76-3056-16</inkml:trace>
  <inkml:trace contextRef="#ctx0" brushRef="#br0" timeOffset="10731.56">10121 5229 2086 0,'0'0'0'0,"0"0"3"16,0 0 2-16,0 0 11 15,0 0 1-15,0 0 127 16,21-28 1-16,-21 7-22 16,-8 5 0-16,-5 4-20 15,-12 8 0-15,-16 16-1 16,-1 10 0-16,7 9-18 16,5 2 0-16,8 8-21 0,7-3 1 15,5-7-13-15,8-6 0 16,6-13-10-16,8-4-1 15,9-12-8-15,14-4-1 16,7-13-7-16,2-3-1 16,-9-7-5-16,-10 9 1 15,-8 7-9-15,-1 7 0 16,-9 6-2-16,1 6 1 16,7 2-2-16,5 5 0 15,7 9-2-15,-2 1 1 16,2-9-4-16,-2-4 0 15,-2-4-2-15,-2-8 1 16,6-12-3-16,-4-1 1 16,-23 17-2820-16</inkml:trace>
  <inkml:trace contextRef="#ctx0" brushRef="#br0" timeOffset="11149.41">11431 4665 3002 0,'0'0'0'16,"0"0"-13"-16,-7 29 1 15,3 8 11-15,-8 16 1 16,1 16 88-16,-1 13 2 16,8 20 40-16,8 13 1 15,0 9-8-15,0 7 0 16,0-6-36-16,-4-5-1 15,3-3-33-15,1-9 1 16,-8-20-30-16,1-18 2 16,-5-25-18-16,-4-19 0 15,1-32-10-15,-8-21 0 16,19 27-3001-16</inkml:trace>
  <inkml:trace contextRef="#ctx0" brushRef="#br0" timeOffset="11379.78">11350 5201 2714 0,'0'0'0'0,"54"-25"5"15,-4 5-1-15,10 1 10 16,2 1 0-16,-5 10 59 16,-10 4 0-16,-19 16 59 15,-12 9 2-15,-12 7-13 0,-12 5 0 16,-15 8-26-16,-8 4-1 15,-2 8-23-15,3-8 0 16,3-8-25-16,7-11 0 16,9-18-28-16,3-10 0 15,8 2-2916-15</inkml:trace>
  <inkml:trace contextRef="#ctx0" brushRef="#br0" timeOffset="11630.12">11830 4498 2903 0,'0'0'0'16,"5"28"59"-16,-1 9 1 16,0 16 36-16,0 9 2 15,2 19 43-15,3 9 2 0,1 4-76 16,-2 0 1-16,-1-12-19 15,-1-8 0-15,0-9-23 16,0-16 1-16,-1-16-14 16,-5-13 1-16,-5-18-14 15,-15-24 0-15,20 22-2861 16</inkml:trace>
  <inkml:trace contextRef="#ctx0" brushRef="#br0" timeOffset="11780.39">11805 4762 2814 0,'0'0'0'16,"34"-7"11"-16,3 3 2 16,9 0 6-16,8-4 0 15,2 4 19-15,-6 0 0 16,-8 4-21-16,-15 4 1 16,-27-4-2259-16</inkml:trace>
  <inkml:trace contextRef="#ctx0" brushRef="#br0" timeOffset="12080.69">12136 5088 2601 0,'0'0'0'16,"0"0"47"-16,34 27 1 16,-7-15 39-16,-4-4-1 15,-3 1 79-15,-1-5 0 16,-6 4-78-16,-3-4 2 0,-2 0-14 15,-5 0 0-15,1-4-6 16,-2 4-1-16,0-4-10 16,0 2-1-16,-2-2-15 15,0-2 2-15,0-2-8 16,2-4 1-16,4-4-10 16,5-9 0-16,-3 1-11 15,4-5-1-15,-1 1-11 16,8 3-1-16,4-3-4 0,0-5 1 15,-23 29-3021-15</inkml:trace>
  <inkml:trace contextRef="#ctx0" brushRef="#br0" timeOffset="12678.34">12268 5066 2877 0,'0'0'0'0,"0"0"1"0,0 0 1 16,25 25 3-16,-9-5-1 15,9 13 67-15,6 3 1 16,3 3 11-16,1 0 1 16,3-2 21-16,-5-7 2 15,-10-7-14-15,-4-11 0 16,-11-6-24-16,-4-4 0 15,-8-4-16-15,-7-12 1 16,-24-15-13-16,2-3 1 16,8-1-14-16,6-2 1 15,4 1-8-15,5-3 2 16,10-4-10-16,8 4 1 16,7 0-9-16,8-3 1 15,6 7-6-15,6 4 1 16,-35 29-3051-16</inkml:trace>
  <inkml:trace contextRef="#ctx0" brushRef="#br0" timeOffset="12981.08">12701 5242 3179 0,'0'0'0'15,"0"0"24"-15,0 0 2 16,0 0-25-16,0 0 0 16,0 0-2425-16</inkml:trace>
  <inkml:trace contextRef="#ctx0" brushRef="#br0" timeOffset="14263.09">14226 5054 2475 0,'0'0'0'16,"0"0"166"-16,-4-21 0 15,-4 1 23-15,-9-3-1 16,-16 5-70-16,-9 10 1 16,-5 12-73-16,-1 12 0 15,2 5-11-15,4 7 1 16,7 1-6-16,10 8 2 15,4 1-4-15,7-3 1 16,9-10-5-16,7-1 2 0,3-7-6 16,3-5 2-16,4-4-5 15,9-12 1-15,15-12-8 16,-1-9 1-16,-4-12-4 16,-6-4-1-16,-4-1-2 15,-4 7 0-15,-1 16 2 16,-5 9 1-16,-1 6-1 15,-1 8 1-15,7 4 2 16,7 9 0-16,0-1-1 16,8 0 0-16,5-7-2 15,5-1 1-15,7-8 0 0,2-15 0 16,4-11-6-16,-10-7 0 16,-9-12-2-16,-8-12 1 15,-16-14-7-15,-3-5 0 16,-4 2-13-16,-4-3 1 15,0-11-5-15,-8 4 2 16,0 10 1-16,5 13 0 16,-1 24 16-16,0 19-1 15,8 18 6-15,0 26 0 16,11 30 4-16,-4 27-1 16,-7 18 12-16,4 27 0 15,0 19 12-15,11 9 1 16,8 9 5-16,0-3 0 15,-6-7-9-15,-6-10 1 16,-3-12-14-16,-8-17 0 16,-8-30-11-16,-11-26 0 0,-12-38-29 15,-8-36 1-15,35 14-2958 16</inkml:trace>
  <inkml:trace contextRef="#ctx0" brushRef="#br0" timeOffset="14412.23">14351 5250 2374 0,'0'0'0'0,"19"-37"1"15,0 8 1-15,14 5 40 16,13-3-1-16,19-3 56 16,5-7-1-16,9-4-34 0,1-4 1 15,-5-8-15-15,-5-4 1 16,-16-2-18-16,-10-5 0 16,-44 64-2235-16</inkml:trace>
  <inkml:trace contextRef="#ctx0" brushRef="#br0" timeOffset="14630.22">15055 4032 2449 0,'0'0'0'16,"0"0"42"-16,0 0 0 15,-4-18 26-15,4 26-1 16,0 26 170-16,0 22 0 16,0 27-136-16,0 18 1 15,-4 15-6-15,0 5 2 16,4 7-22-16,0-1 1 15,-2-10-26-15,1-9 1 16,2-26-24-16,3-13 0 16,-2-28-16-16,-4-25 1 0,2-16-2921 15</inkml:trace>
  <inkml:trace contextRef="#ctx0" brushRef="#br0" timeOffset="15078.97">15244 4919 2739 0,'0'0'0'0,"0"0"87"16,26 12 1-16,-12-12 80 16,1-4 0-16,-3 0-75 15,-4 0-1-15,-5 0-57 0,1-4 2 16,-4 3-8-16,-4 1 0 16,-3-4-8-16,-5 4 1 15,-13 8-1-15,-2 4-1 16,0 5 3-16,6 7 2 15,10 3-2-15,9-1-1 16,5-6-3-16,3-9 0 16,4-5-3-16,7-4 1 15,10-1-4-15,4-9 2 16,4-20-1-16,-8-1 1 16,-4-4 0-16,-14 0 0 15,-5-4-1-15,-10 1 0 16,-5 15-1-16,-8 3 0 15,-5 15-3-15,-3 7 0 16,-7 17-1-16,1 15 1 16,4 9 0-16,12 8 2 0,11 5-6 15,10 3 2-15,13-8-3 16,12-8 0-16,14-7-1 16,7-11 0-16,5-19-4 15,-3-16 1-15,-7-9-8 16,-11-7 0-16,-34 28-3020 15</inkml:trace>
  <inkml:trace contextRef="#ctx0" brushRef="#br0" timeOffset="15362.2">15651 4870 2664 0,'0'0'0'15,"41"33"22"-15,-10-1 2 16,3-3-2-16,-9 3 0 16,-13 1 114-16,-10-8 0 15,-4-5-43-15,-4-4 0 16,0-7-5-16,1-9 1 16,1 0-4-16,6-13 1 15,3-11-22-15,9-13 1 16,9-12-10-16,8 0 0 15,7 8-26-15,1 8 2 16,-12-5-13-16,-12 7 0 16,-15 31-2941-16</inkml:trace>
  <inkml:trace contextRef="#ctx0" brushRef="#br0" timeOffset="15562.7">14826 4383 2978 0,'0'0'0'0,"0"0"169"15,29-4 1-15,11-4-69 16,22 0 1-16,15-4-55 0,9-1 0 16,16-3-44-16,6-6 1 15,-4 7-5-15,6-3 1 16,-110 18-2716-16</inkml:trace>
  <inkml:trace contextRef="#ctx0" brushRef="#br0" timeOffset="15812.09">16835 4202 2826 0,'-2'22'0'15,"0"23"10"-15,-2 20 1 16,-7 13 59-16,-7 12 1 16,-1 8 80-16,0 4 2 15,4 9-42-15,-5-5 1 0,5-8-53 16,7-16 0-16,4-21-35 16,4-20 0-16,0-25-24 15,4-28 2-15,-4 12-2765 16</inkml:trace>
  <inkml:trace contextRef="#ctx0" brushRef="#br0" timeOffset="16347.24">17070 4257 2915 0,'-4'20'0'0,"-6"33"7"0,-7 13-1 16,-12 15 100-16,-6 1-1 15,-9 4 44-15,6-6 0 16,3 3-82-16,10-9 2 16,8-13-10-16,5-14 2 15,8-16-12-15,8-15 2 16,4-14-11-16,11-12 0 16,20-18-8-16,3-5-1 15,-4-8-7-15,-7-4-1 16,-10 8-7-16,-3 3 1 15,-11 19-6-15,-3 11 1 16,-2 8-3-16,2 17 0 16,2 20-3-16,5 6 0 15,7 0-2-15,5-5 1 16,0-11-2-16,6-6 0 16,5-9 0-16,1-8 0 0,-4-8-2 15,0-8 1-15,-8 0 0 16,-8-11-2-16,-3-11 0 15,-9-11 0-15,-10-4 0 16,-5 0 0-16,1 4 0 16,-5 13 0-16,1 23 0 15,0 10 0-15,-5 15 0 16,1 7 0-16,4 11 0 16,7-1 0-16,8-4 0 15,10-1 0-15,11-3 0 0,11-11 0 16,17-7 0-1,-1-11 0-15,2-11 0 0,-8-11 0 16,-42 22-3061-16</inkml:trace>
  <inkml:trace contextRef="#ctx0" brushRef="#br0" timeOffset="16579.86">16587 4578 2588 0,'0'0'0'16,"23"0"21"-16,17-3-1 15,31-1 3-15,18-4 1 16,25-4 94-16,14 0 1 16,15-1-24-16,1-7 2 0,-3 0-19 15,-10-1 1-15,-10 1-46 16,-13 3 2-16,-108 17-2533 15</inkml:trace>
  <inkml:trace contextRef="#ctx0" brushRef="#br0" timeOffset="16898.68">18563 4486 2676 0,'0'0'0'16,"-31"4"0"-16,1 4 0 15,-17 12 3-15,-3 5 2 16,-5 10 43-16,4 10 1 16,7 2 48-16,10 10 1 15,9 12 4-15,13-7 1 16,16-9-26-16,15-12 1 15,18-13-23-15,15-16 1 16,11-16-33-16,8-12 2 16,1-11-14-16,-3-13 2 15,-6-7-14-15,-5-7-1 16,-58 54-2636-16</inkml:trace>
  <inkml:trace contextRef="#ctx0" brushRef="#br0" timeOffset="17180.09">18842 4494 2425 0,'0'0'0'0,"0"0"12"16,-19 24 0-16,4-3 121 15,-7 11-1-15,-5-3 6 16,6 8 1-16,10-5-42 16,7 5 0-16,6 0-34 15,7 0 0-15,11 4-19 16,8-9 1-16,9-11-17 0,3-13 0 15,-1-8-15-15,-8-12 2 16,-4-13-7-16,-8-9 0 16,-9-9 3-16,-9-6 0 15,-6-1-2-15,-9 4 1 16,-9 1-1-16,-8 14 1 16,-7 13-9-16,-4 11 2 15,42 7-2676-15</inkml:trace>
  <inkml:trace contextRef="#ctx0" brushRef="#br0" timeOffset="17461.72">18883 4547 2613 0,'19'4'0'16,"27"8"15"-16,14 3-1 15,5 7 10-15,-1 5-1 0,-7 7 69 16,-14-5 0-16,-20-5-28 15,-12-7 1-15,-7-5 26 16,-12-4 1-16,-7-8-6 16,-6-8-1-16,-6-4-23 15,2-5-1-15,10-7-15 16,7-1 2-16,8-3-17 16,9-1 0-16,13-4-8 15,5 5 0-15,3 3-7 16,9 5 0-16,3-1-13 15,-3 1 1-15,-39 20-2795 0</inkml:trace>
  <inkml:trace contextRef="#ctx0" brushRef="#br0" timeOffset="17722.87">19687 4571 2651 0,'0'0'0'15,"23"41"47"-15,-8-8 1 16,-9-2 24-16,-4-1 3 16,-4-17 33-16,-5-5 1 15,-9-4-62-15,-5-4 2 16,-10-12-2-16,8-5 0 16,10-11 8-16,11-1 0 15,13-12-8-15,12-4 1 16,16 4-2-16,3 7 1 0,8 7-17 15,-2 2 0-15,-5 1-17 16,-11 6 1-16,-32 18-2778 16</inkml:trace>
  <inkml:trace contextRef="#ctx0" brushRef="#br0" timeOffset="18045.12">20076 4669 2889 0,'0'0'0'16,"34"-20"51"-16,-9-2 0 15,-3-5 96-15,-5-6 0 16,0-8-52-16,-7-1-1 16,-4 1-46-16,-6 10 0 15,-6 9-1-15,-2 7 1 16,-3 11 1-16,-9 8 0 15,-10 15 7-15,-3 11 1 16,2 3-9-16,8-2 0 16,6 10-15-16,9 1 0 15,6-1-10-15,8 0-1 16,7-14-10-16,14-1-12 16,14-7 0-16,7-9 0 15,-48-10-3066-15</inkml:trace>
  <inkml:trace contextRef="#ctx0" brushRef="#br0" timeOffset="18463.16">20607 4441 2526 0,'0'0'0'16,"0"0"88"-16,0 0 2 16,0 0 42-16,0 0 2 15,-19-6-24-15,-8 6 1 16,-8 6-67-16,4 10 1 15,8 4-14-15,12 9 1 16,3 2-13-16,16 7 0 16,11-1-7-16,8 0 1 15,7-4-5-15,-3 1 0 16,-10-7-2-16,-11-6 1 16,-14 3-5-16,-11-4 1 15,-12-7-2-15,-6-1 0 16,0-8-1-16,10-4 2 0,4-12-4 15,4-5 2-15,15 17-2582 16</inkml:trace>
  <inkml:trace contextRef="#ctx0" brushRef="#br0" timeOffset="18748.68">21021 4018 2903 0,'0'0'0'0,"7"22"-2"15,1 13 1-15,0 24 11 0,-4 13 2 16,-4 18 154-16,-10 16 1 16,-4 14-54-16,1 7 2 15,3 8-16-15,1-4 0 16,-3 0-31-16,4-9 0 15,8-14-30-15,0-18 1 16,-5-26-31-16,-5-27 1 16,0-25-18-16,-9-24 2 15,19 12-2916-15</inkml:trace>
  <inkml:trace contextRef="#ctx0" brushRef="#br0" timeOffset="18962.16">20971 4529 2550 0,'0'0'0'0,"50"-33"-1"16,-4 14 1-16,10 7 5 16,3 8 0-16,-3 4 61 15,-14 8 2-15,-26 17 14 16,-20 10 1-16,-15 3 30 16,-18 3 2-16,-7 0-12 15,-4-4 1-15,0-6-59 16,7-5 0-16,10-14-46 15,12-8 1-15,19-4-2537 0</inkml:trace>
  <inkml:trace contextRef="#ctx0" brushRef="#br0" timeOffset="19278.25">21486 4441 2386 0,'0'0'0'16,"0"0"4"-16,0 0-1 15,0 0 11-15,0 0-1 16,0 0 81-16,-7 40 1 16,-20 1-11-16,0 4 0 15,6 4-3-15,7-4 0 16,6-8-10-16,10-12 1 16,8-5-18-16,7-8 1 15,8-8-12-15,6-12-1 16,4-12 3-16,1-9 1 15,-5-3-5-15,-12-1 0 16,-11-4-2-16,-14-4 1 0,-11 4-9 16,-8 7 2-16,-6 11-10 15,-4 7 2-15,5 0-13 16,1 6 2-16,29 6-2765 16</inkml:trace>
  <inkml:trace contextRef="#ctx0" brushRef="#br0" timeOffset="19613.47">21752 4541 2802 0,'0'0'0'16,"0"22"3"-16,0-7 0 15,0-1 78-15,0-2 0 16,0 0 11-16,0-5 0 15,0-5-47-15,0 0 0 16,2-2-8-16,5-7 1 16,11-9-8-16,3-8 2 15,0-1 1-15,-2 5 2 16,-7 11 3-16,-4 5 0 16,-5 4-1-16,5 7 2 15,-2 7-6-15,4 6 2 16,3-1-9-16,8 3 0 15,12-10-14-15,3-12 0 16,5-8-12-16,-1-14 0 0,-40 22-2810 16</inkml:trace>
  <inkml:trace contextRef="#ctx0" brushRef="#br0" timeOffset="20012.34">22602 3944 2814 0,'0'0'0'15,"8"55"0"-15,-2-6 1 0,0 8 38 0,-1 7 2 16,1 11 125-16,-6 3 0 16,4 2-82-16,4-1 1 15,-1-5 0-15,1-9 0 16,2-20-29-16,-1-12 0 15,-1-17-20-15,-2-16 0 16,-4-4-18-16,-8-24 1 16,-11-17-9-16,-10-14 0 15,-12-1-8-15,-7 7 2 16,-8 8-2-16,-5 15 1 16,-11 19 2-16,-5 19-1 15,-4 17-3-15,8 10 1 16,15 4-1-16,18 4 0 15,19-1 0-15,19-9 0 16,27-8 0-16,15-5 0 16,23-12-1-16,10-12 1 0,4-12-3 15,-6-13 0-15,-73 29-2873 16</inkml:trace>
  <inkml:trace contextRef="#ctx0" brushRef="#br0" timeOffset="20248.23">23045 4251 2952 0,'0'0'0'16,"17"22"52"-16,-5 5-1 16,-8 11 32-16,-8 7 0 15,-4-4 85-15,1-4-1 16,1 4-98-16,6 0 1 15,4-6-27-15,-1-13 0 16,3-6-25-16,-2-9 0 16,2-7-17-16,-2-19 0 15,-4 19-2866-15</inkml:trace>
  <inkml:trace contextRef="#ctx0" brushRef="#br0" timeOffset="20351.96">23007 4028 1470 0,'0'0'0'0,"0"0"-1104"16</inkml:trace>
  <inkml:trace contextRef="#ctx0" brushRef="#br0" timeOffset="20879.24">23199 4244 2475 0,'0'0'0'0,"33"29"47"16,-14-9 0-16,-6 5 34 16,-3-9 0-16,-2-5 194 0,-1-7 1 15,1-4-198-15,2-4 2 16,5 0-39-16,8 1 0 16,8-9-14-16,8-2 1 15,1 6-1-15,-3 4 0 16,-9 0-2-16,-5 8-1 15,-3 6-1-15,-5 2-1 16,-1 0-1-16,1-1 2 16,6 3-5-16,6-2 0 15,12-4-5-15,5-4 1 16,-2 0-3-16,-1-8 1 16,1 0-3-16,-2-12 0 15,-5-6 5-15,-4-7 0 16,-6 2 1-16,-2 1 1 15,-8 3-1-15,-7 3 2 16,-12 3 2-16,0 1 1 16,0 4 0-16,-3 6 0 15,-5 2-1-15,-1 8 0 0,-3 6-5 16,9 14-14-16,5 17 0 16,11 12 0-16,12 21 0 15,18 10 0-15,9 16 0 16,8 6 0-16,2 7 0 15,-8-1 0-15,-18-18 0 16,-14-12 0-16,-16-17 0 16,-16-20 0-16,-20-16 0 15,-18-21 0-15,52-8-3048 0</inkml:trace>
  <inkml:trace contextRef="#ctx0" brushRef="#br0" timeOffset="22011.92">6334 7079 2777 0,'0'0'174'16,"0"0"0"-16,-6 41 24 0,-2-2 1 15,-7 12-105-15,-5-2 2 16,1 0-69-16,8-8 1 15,7-7-14-15,0-11 2 16,4-9-6-16,4-10 0 16,0-6-2-16,7-14 0 15,12-17-1-15,2-8 0 16,6-4-1-16,4 6 1 16,-1 13-3-16,1 10 2 15,-4 14-4-15,-4 12 2 16,-2 6-4-16,0 5 1 15,0 15-1-15,-6 1 0 16,-11-12 0-16,-8-5 0 16,0-10 0-16,0-6 0 15,0-4 0-15,0-2 0 16,4-4-1-16,7-12 1 16,8-15 0-16,8-6 0 0,4 9 0 15,-6 9 0-15,-2 5 1 16,0 12 0-16,-3 8 2 15,-9 4 1-15,1 6 0 16,-5 5 1-16,-3 5-2 16,-4 1 1-16,4-1-4 15,-4-3 0-15,0-21-2926 16</inkml:trace>
  <inkml:trace contextRef="#ctx0" brushRef="#br0" timeOffset="22277.96">7119 7369 2676 0,'0'0'0'16,"42"-16"38"-16,-7-5 0 15,-5-7 34-15,-6-5 0 16,-13 2 34-16,-11 5 2 16,-8 3-57-16,-7 9 0 15,-8 2-5-15,-4 12 0 16,-8 12-3-16,5 10 1 15,3 9-4-15,9 6 2 16,14 12-11-16,16 0 2 16,17-4-4-16,9-4 1 15,5-8-5-15,7-9 1 16,-4-18-25-16,0-10 0 16,-46 4-2738-16</inkml:trace>
  <inkml:trace contextRef="#ctx0" brushRef="#br0" timeOffset="22829.97">7471 7244 1985 0,'0'0'0'0,"0"0"103"15,0 0 0-15,0 0 62 0,0 0 1 16,0 0-60-16,4 41 0 15,0 2-16-15,-1 8 0 16,-6 0-19-16,-1-6 0 16,0-4-3-16,4-8-1 15,-4-11-2-15,0-11 1 16,4-7-10-16,0-8 1 16,0-7-10-16,4-19 0 15,11-27-9-15,5-5 1 16,5 5-8-16,5 8 0 15,5 16-5-15,4 17 0 16,-5 12-6-16,-7 20 0 16,-4 17 4-16,-5 4 0 15,-7 4-2-15,-3 3 0 16,-4-3-3-16,-1-6 0 16,-3-8-5-16,4-11 0 15,0-10-5-15,0-6 0 16,8-6-3-16,7-17-1 0,15-15-1 15,5-7 0-15,5 4-2 16,6 4 1-16,0 13-1 16,0 7 0-16,-7 13 0 15,-3 8 1-15,-13 10-1 16,-8 5 1-16,-7 5 1 16,-4 5 0-16,-5 0-3 15,5-3 2-15,-8-3-3 0,4-11 1 16,-4-4-4-16,4-8 2 15,-4 0-2987-15</inkml:trace>
  <inkml:trace contextRef="#ctx0" brushRef="#br0" timeOffset="23180.21">8610 7230 2789 0,'0'0'0'15,"0"0"4"1,0 0 0-16,0 0 80 0,0 0 0 16,-27 12 31-16,0 13-1 15,-9 16-24-15,7 8 0 16,8-4-18-16,5 0 1 16,12-4-8-16,12-7 0 0,7-11-17 15,12-15 1-15,12-12 4 16,5-12 0-16,-5-9-8 15,-1-8 1-15,-7-6-8 16,-8-8 0-16,-11-2 9 16,-12 4-18-16,-12 9-29 15,-9 11 0-15,-8 9 0 16,-10 4 0-16,-3 8 0 16,0 6 0-16,15 4 0 15,10-2 0-15,17-4-3018 16</inkml:trace>
  <inkml:trace contextRef="#ctx0" brushRef="#br0" timeOffset="23446.09">9003 7155 2877 0,'0'0'0'16,"46"26"30"0,-17-1 0-16,-10 9-13 0,-9 5 1 15,-8 2 47-15,-6-4 0 16,-4-13-19-16,0-7 0 15,2-9-3-15,5-8 1 16,1-8 7-16,5-11 1 16,9-20-6-16,3-5 0 15,4 3 6-15,6 4 0 16,4 4 6-16,0 13-1 16,-12 10-17-16,-7 9 2 15,-7 2-23-15,1 3 1 0,0 2-18 16,0-2 1-16,-6-4-2870 15</inkml:trace>
  <inkml:trace contextRef="#ctx0" brushRef="#br0" timeOffset="23914.6">9499 7173 2651 0,'0'0'0'0,"0"0"14"16,0 0 0-16,14 20 154 0,-9-11 0 15,5 7-28-15,2 4 1 16,-1 9-68-16,5 4 0 16,7-5-2-16,0-7 0 15,0-13-9-15,2-4 0 16,4-12-8-16,-2-11 0 16,1-11-8-16,-4-7 0 15,-9 0-8-15,-3 0 0 16,-9 9-11-16,1 7 1 15,0 13-4-15,-4 12 1 16,0 11-18-16,-8 27-7 16,-11 32 0-16,-4 20 0 15,-12 8 0-15,1 13 0 16,-7 17 0-16,-5-1 0 16,-8 6 0-16,-7-6 0 15,-3-8 0-15,6-17 0 16,5-27 0-16,6-27 0 15,7-22 0-15,1-34 0 0,13-29 0 16,10-28 0-16,16-21 0 16,23-12 0-16,20-12 0 15,18 0 0-15,22 2 0 16,5 10 0-16,11 8 0 16,1 8 0-16,-100 78-3022 15</inkml:trace>
  <inkml:trace contextRef="#ctx0" brushRef="#br0" timeOffset="24246.12">11339 6593 2638 0,'0'0'0'15,"-21"57"54"-15,5 4 0 16,-1 21 43-16,4 12 2 16,1 16 116-16,0 2 1 15,3 13-131-15,3-2 2 16,-2-3-10-16,5-3 1 15,3-15-16-15,-4-12 1 0,0-23-28 16,0-22 1-16,0-30-21 16,-7-26 1-16,11 11-2962 15</inkml:trace>
  <inkml:trace contextRef="#ctx0" brushRef="#br0" timeOffset="24445.35">10839 7246 2889 0,'0'0'0'0,"0"0"100"16,0 0 1-16,0 0 68 0,44-16 2 16,19-8-87-16,18 3 0 15,12 1-26-15,1 9 0 16,-13 5-8-16,-6 2 2 16,-14 0-36-16,-7 0 1 15,-10 4-17-15,-9 0 1 16,-35 0-2890-16</inkml:trace>
  <inkml:trace contextRef="#ctx0" brushRef="#br0" timeOffset="24704.48">11691 7083 2826 0,'14'0'0'16,"16"8"95"-16,1 0 0 15,0 13 31-15,-4-1 0 16,-8 1 35-16,-7 3 1 15,-9 1-95-15,-4 1 1 0,-5 9-8 16,-2-2 0-16,0-13-16 16,3-6 1-16,3-7-11 15,6-10-1-15,5-9-8 16,12-10 0-16,16-7-6 16,5-8 0-16,8 5-14 15,-4-1-5-15,-1 4 0 16,-7 1 0-16,-7-1 0 15,-4 1 0-15,-27 28-3068 16</inkml:trace>
  <inkml:trace contextRef="#ctx0" brushRef="#br0" timeOffset="25229">12230 7238 2852 0,'0'0'0'15,"0"0"92"-15,23 17 0 16,-4-17 65-16,8-6 0 15,12-9-93-15,3-9 0 16,2-5-26-16,2-6 1 16,-3-6-8-16,-9-2 2 15,-7 3 2-15,-11 11 1 16,-16 7 1-16,-12 13 0 16,-11 7-3-16,-8 10 0 15,-19 13-8-15,-2 5-1 16,10 5-4-16,7 6-1 15,12 4-4-15,16 0 0 16,7-5-6-16,11-7 2 0,24-4-4 16,11-5-1-16,14-8 0 15,5-10 1-15,-3-12-2 16,-3-6 0-16,-1-7-5 16,-12-3 1-16,-7-7-2 15,-10-4 0-15,-6-2-4 16,-10-1 2-16,-13 5-1 15,-10 6 0-15,-3 13 1 16,-8 20 0-16,-8 12 1 16,-6 9 1-16,1 12 0 0,1 6 0 15,12 4 3-15,9 2 0 16,8 0 8-16,12-8-1 16,11-9 3-16,16-15 2 15,19-13 3-15,4-11-2 16,3-11-16-16,3-13 0 15,-10-3 0-15,-2-7 0 16,-52 41-3062-16</inkml:trace>
  <inkml:trace contextRef="#ctx0" brushRef="#br0" timeOffset="25661.54">13660 6368 2826 0,'0'0'0'0,"0"0"47"15,11 28 1-15,-3 13 27 16,-2 12 1-16,-4 13 141 16,-2 15 0-16,0 5-130 15,2 8 0-15,5 10-8 16,7 1 1-16,-3-11-13 15,1 0 1-15,-8-4-23 16,0-15 0-16,-8-24-15 16,-4-26-29-16,4-21-1 15,-4-29 0-15,-17-36 0 16,-9-12 0-16,-14-1 0 0,-12 2 0 16,-7 15 0-16,-6 20 0 15,3 27 0-15,5 14 0 16,5 21 0-16,14 6 0 15,15 9 0-15,20-1 0 16,15-6 0-16,19-13 0 16,19-11 0-16,23-5 0 15,22-11 0-15,11-11 0 16,6-17 0-16,-4-10 0 16,-100 45-3040-16</inkml:trace>
  <inkml:trace contextRef="#ctx0" brushRef="#br0" timeOffset="26197.12">15199 6378 3141 0,'0'0'0'16,"0"0"135"-16,-48 6 2 15,-13 6 12-15,-9 17 1 16,-9 24-74-16,-1 17 0 15,6 15-4-15,19 9 0 16,5 17-16-16,23 7-25 16,19-3-31-16,19 5 0 15,24-7 0-15,27-15 0 0,22-31 0 16,18-22 0-16,6-26 0 16,6-22 0-16,-1-23 0 15,-1-23 0-15,-112 49-2997 16</inkml:trace>
  <inkml:trace contextRef="#ctx0" brushRef="#br0" timeOffset="26628.5">16568 6096 3154 0,'0'0'0'15,"11"59"35"-15,-9-2 1 16,-12 17 27-16,-3 16 0 16,-3 4 65-16,5 8 1 15,3 4-75-15,8 1 1 16,0-5-6-16,-4-4 0 16,1-18-10-16,-5-9 1 15,4-22-7-15,-4-20 2 16,1-25-10-16,-7-21 0 15,-3-27-5-15,-6-16 0 16,-8-17-7-16,-8-7 2 16,3 2-5-16,-10 9-5 15,-6 23-5-15,-6 18 0 0,-7 19 0 16,-9 18 0-16,-1 23 0 16,14 9 0-16,11 12 0 15,17 4 0-15,16 4 0 16,17-4 0-16,17-5 0 15,20-14 0-15,20-9 0 16,15-13 0-16,8-12 0 16,5-8 0-16,-4-13 0 15,-6-7 0-15,-75 28-3014 16</inkml:trace>
  <inkml:trace contextRef="#ctx0" brushRef="#br0" timeOffset="26930.04">16787 6813 2714 0,'0'0'0'16,"50"-22"66"-16,-14 7 2 15,-1-5 48-15,-4 0 1 16,-16 3-16-16,-7-3 1 16,-12-5-66-16,-7-3 1 15,-9-5-10-15,-10 8 0 16,-5 13 10-16,-4 20 1 15,-3 11 3-15,2 17 0 16,5 11 6-16,8 9 0 16,12 3-4-16,7-2 1 15,14-4-13-15,9-12 1 16,14-12-7-16,10-13 2 0,18-16-13 16,7-16 0-16,-3-9-14 15,-11-9 0-15,-50 34-2920 16</inkml:trace>
  <inkml:trace contextRef="#ctx0" brushRef="#br0" timeOffset="27198.34">17324 6560 2500 0,'0'0'0'0,"0"0"2"0,0 0 1 16,0 0 5-16,0 0 0 15,-27 28 82-15,-14-9 1 16,-3 11 51-16,4 3 1 16,9 8 0-16,12 8 2 15,3 4-28-15,9 0 1 16,7 0-40-16,11-8 1 16,8-8-30-16,16-18 2 15,15-13-19-15,8-16 1 16,1-17-21-16,-1-10 0 15,-58 37-2905-15</inkml:trace>
  <inkml:trace contextRef="#ctx0" brushRef="#br0" timeOffset="27499.29">17331 6584 2437 0,'0'0'0'0,"0"0"26"16,0 0 1-16,-7 21 64 16,7-9-1-16,0 8 70 15,7 17-1-15,9 20-52 0,5-1-1 16,0-1-18-16,2-6 1 15,6 0-17-15,2-8 3 16,0-13-34-16,-4-11 1 16,-10-13-39-16,-7-18 1 15,-10 14-2717-15</inkml:trace>
  <inkml:trace contextRef="#ctx0" brushRef="#br0" timeOffset="27794.57">17586 6155 2877 0,'0'0'0'16,"0"0"133"-16,0 0 1 0,0 0 116 15,19-4 0-15,-19 16-114 16,-6 19 1-16,-6 28-88 15,1 11 1-15,5 14-18 16,6-1 1-16,8 3-19 16,3-10-14-16,1 5 0 15,-2-1 0-15,-3-14 0 16,-1-5 0-16,-8-24 0 16,-2-13 0-16,4-24-3047 15</inkml:trace>
  <inkml:trace contextRef="#ctx0" brushRef="#br0" timeOffset="28028.31">17745 6114 2889 0,'0'0'0'16,"0"0"47"-16,0 0 2 15,0 23 112-15,2 7 2 16,6 22-34-16,1 13 1 15,3 9-65-15,-2 5 1 16,-3-7-11-16,1 3 0 16,2-13-11-16,3-1 1 15,4-8-17-15,-1-8 0 16,-5-8-16-16,1-17 1 0,-12-20-2998 16</inkml:trace>
  <inkml:trace contextRef="#ctx0" brushRef="#br0" timeOffset="28378.1">18144 6637 3141 0,'0'0'0'0,"0"0"92"16,0 0 0-16,0 0 2 15,0 0 0-15,-31 29 76 0,8-4 0 16,3 11-110-16,7 1 0 15,11 0-12-15,8-8 2 16,7-9-26-16,7-2-24 16,10-5 0-16,9-7 0 15,1-18 0-15,-1-5 0 16,-12-3 0-16,-4-5 0 16,-16-7 0-16,-3-1 0 15,-4 4 0-15,-4 1 0 16,-7 11 0-16,-1 1 0 15,5 10 0-15,-3 4 0 16,-1 2 0-16,-1 2 0 16,-2 4 0-16,-3-6 0 15,17 0-2982-15</inkml:trace>
  <inkml:trace contextRef="#ctx0" brushRef="#br0" timeOffset="28763.23">18844 6513 2889 0,'0'0'0'15,"0"0"51"-15,0 0 0 16,-21 10 84-16,-12 10 1 16,-17 5-60-16,-6 8 1 15,2 5-8-15,8 1 0 16,10 6-2-16,9 4-1 15,15 0-9-15,16-8 1 16,17-4-15-16,16-19 0 16,11-13-14-16,6-12 1 15,-2-21-11-15,-4-5 2 16,-48 33-3011-16</inkml:trace>
  <inkml:trace contextRef="#ctx0" brushRef="#br0" timeOffset="29111.84">18981 6501 2864 0,'0'0'0'0,"-21"10"94"16,-3 6-1-16,-10 3 114 16,-9 7 1-16,1 1-108 15,4 3 0-15,7-5-58 16,8-1 2-16,9-7-14 0,7-1 2 15,7 0-4-15,0-9 0 16,7 1-3-16,1-4-1 16,4-6-5-16,-1-4 2 15,3-1-5-15,3-1 1 16,4-8-4-16,-2 2-1 16,-5 7-1-16,-3 3 0 15,1 4-3-15,1 7 1 16,3 7-4-16,7 2-1 15,11 5-4-15,5-1 1 16,-6-8-13-16,-4-6 0 16,-29-6-3021-16</inkml:trace>
  <inkml:trace contextRef="#ctx0" brushRef="#br0" timeOffset="29330.03">19214 5986 2814 0,'0'0'0'0,"0"0"46"16,0 0 0-16,0 0 139 15,3 42 0-15,-3 6-49 16,0 21 1-16,2 13-75 16,6 4-1-16,2 8-15 15,-3-7 0-15,-3-1-13 16,-4-8 0-16,-7-9-17 15,-1-18 1-15,8-51-2915 0</inkml:trace>
  <inkml:trace contextRef="#ctx0" brushRef="#br0" timeOffset="29482.7">19115 6396 2903 0,'0'0'0'15,"0"0"117"-15,25-8 1 16,4-8 20-16,14 2 1 15,5 3-113-15,2 3 0 16,-8 0-27-16,-9 2 1 16,-33 6-2600-16</inkml:trace>
  <inkml:trace contextRef="#ctx0" brushRef="#br0" timeOffset="29694.12">19462 6358 2198 0,'-4'4'0'16,"0"6"56"-16,-4 14 0 16,-7 13 26-16,-4 0 1 15,1 4 38-15,7-4 0 16,7-1-40-16,8-7 0 0,6-5-11 15,5-9-1 1,4 3-13-16,6-10 0 0,4-12 21 16,-6-4-1-16,-4-6 10 15,-5-5 2-15,-6-9-14 16,-5-1 1-16,-5-8-13 16,-5 1 0-16,-5 7-16 15,-3 4 0-15,-1 9-25 16,5 4 0-16,11 12-2919 15</inkml:trace>
  <inkml:trace contextRef="#ctx0" brushRef="#br0" timeOffset="29915.54">19668 6486 2814 0,'11'12'0'16,"16"9"49"-16,2 3 2 15,0 1 145-15,-10 2 2 16,-11-1-74-16,-6-3 2 15,-2-9-67-15,0-2 2 16,0-8-8-16,0 0 0 16,4-8-9-16,5-8 1 15,7-21-3-15,1-8-1 16,-2-1-9-16,-3 9 0 16,-1 6-13-16,9-1 2 15,-20 28-3067-15</inkml:trace>
  <inkml:trace contextRef="#ctx0" brushRef="#br0" timeOffset="30177.27">20091 5877 3166 0,'0'0'0'0,"17"19"126"15,5-1 1-15,5 13 69 16,1 10 2-16,7 24-71 0,4 17-1 16,1 4-97-16,-11 8-29 15,-18 6 0-15,-18-2 0 16,-18 0 0-16,-16-4 0 16,-9-6 0-16,-11-17 0 15,61-71-3002-15</inkml:trace>
  <inkml:trace contextRef="#ctx0" brushRef="#br0" timeOffset="47044.23">343 3266 1934 0,'0'0'0'16,"0"0"145"-16,0 0 0 15,0 0 76-15,0 0 0 16,0 0-98-16,4 38 1 16,0 14-74-16,-8 13 2 15,0 6-23-15,-4 5 1 16,0-2-8-16,1-9-1 15,-1 2-5-15,0-7 0 16,4-11-2-16,1-12 1 0,-5-11-1 16,0-10 1-16,4-13 4 15,1-14 1-15,-1-19 9 16,0-19 1-16,8-7 4 16,0-15 0-16,-1-7 2 15,9-6 0-15,7-6-6 16,8-1 0-16,8 9-2 15,5 14 1-15,-1 13 2 0,-1 16-1 16,-7 13-3-16,0 14 0 16,-12 12-4-16,-4 20 2 15,-5 17-6-15,-6 16 0 16,-10 14-3-16,-9 13 1 16,-16-2-4-16,-8 1 2 15,-3-3-7-15,-4-6 0 16,2-9-4-16,5-8 1 15,12-20-4-15,12-13 1 16,3-10-2-16,8-14 1 16,1-4-1-16,14-6 0 15,8-13 0-15,8 5 0 16,4 7-1-16,0 7 1 16,-10 16-1-16,2 7 1 15,4 19-1-15,-4-1 1 16,4-2-1-16,-8-5 1 0,1-3-2 15,7-11 2-15,5-6-2 16,11-6 1-16,7-14-3 16,0-5-1-16,-6-11-4 15,-6-3 0-15,-3-10-3 16,-12 2 0-16,-4 3 4 16,-11 9 0-16,-8 6 2 15,-8 5 2-15,-11 2 0 16,-4 12 2-16,-4 12 1 15,-4 6 0-15,-1 9 0 16,1 7 0-16,8 1-1 0,11 6 2 16,24 4-1-16,11 1 1 15,11-5 0-15,11-10 0 16,9-13-3-16,3-6 1 16,3-18-42-16,-2-6 0 15,-58 16-2703-15</inkml:trace>
  <inkml:trace contextRef="#ctx0" brushRef="#br0" timeOffset="47361.21">1326 3470 2412 0,'0'0'0'15,"0"0"10"-15,-23 14 0 0,4 9 72 16,-8 7 1-16,-4 1-4 16,4 2-1-16,10-7-24 15,1 1 1-15,9-5-10 16,11 5 0-16,3 2-7 16,11 9 0-16,9 3-6 15,-4 2-1-15,-8-10-11 16,-7 0 2-16,-4-3-8 15,-12-3 2-15,-11-1-7 16,-8-1 0-16,-6-1-4 16,2-13-1-16,31-11-2398 0</inkml:trace>
  <inkml:trace contextRef="#ctx0" brushRef="#br0" timeOffset="47776.27">1551 3646 2575 0,'0'0'0'16,"0"0"46"-16,-3 20 0 16,-5-3-3-16,0 7 0 15,0 1 80-15,1 5-1 16,3 11-68-16,8 2 1 15,3-6-14-15,1-11 2 16,8-7-12-16,3-11 2 0,4-8-12 16,10-8 1-16,5-3-13 15,-7-15 0-15,-8-1 0 16,-8-7 0-16,-11 3-2 16,-12 9 2-16,-3 5-1 15,-4 9 1-15,-1 4 4 16,1 10-1-16,3 6 1 15,1 11 2-15,-9 14-3 16,5 1 2-16,7-15-12 16,8-5 1-16,8-6-3 0,7-9 0 15,16-10-11-15,4-13 0 16,-35 20-2561-16</inkml:trace>
  <inkml:trace contextRef="#ctx0" brushRef="#br0" timeOffset="48025.93">1917 3004 2526 0,'0'0'0'16,"8"29"6"-16,-4 5 1 15,-4 19 3-15,-8 15 1 16,-11 10 159-16,-8 5-1 15,0 9-49-15,0 0 0 16,0 2-16-16,6-6-1 16,5-2-49-16,1-12 1 0,3-9-38 15,5-16 1-15,7-20-18 16,0-13 1-16,0-16-2621 16</inkml:trace>
  <inkml:trace contextRef="#ctx0" brushRef="#br0" timeOffset="48393.45">2127 2975 2526 0,'0'0'0'16,"0"0"4"-16,0 29 1 15,0 8 18-15,0 16 1 16,-4 12 114-16,-4 9 1 15,-11 8-46-15,0 8 1 16,3 4-3-16,-3-4 0 0,0-3-40 16,7-5 0-16,1 6-44 15,3-17 1-15,8-71-2517 16</inkml:trace>
  <inkml:trace contextRef="#ctx0" brushRef="#br0" timeOffset="48533.15">2004 3613 2299 0,'0'0'0'0,"34"-12"13"15,1 4 2-15,15-9 2 0,8-3 1 16,1 1-18-16,-1-7 0 16,-58 26-1772-16</inkml:trace>
  <inkml:trace contextRef="#ctx0" brushRef="#br0" timeOffset="49047.33">2897 3394 2198 0,'0'0'0'16,"0"0"12"-16,0 0 1 15,-39 27 12-15,8-1 1 16,-3 5 35-16,-1 6 1 0,10 0 5 16,6-3 0-1,11 1-3-15,8-2 1 0,4-11-10 16,15-3 0-16,8-5-8 16,6-6 2-16,9-10-8 15,-3-6 2-15,-9-12 2 16,-10-1 1-16,-5-7 6 15,-7-5 1-15,-1-12-3 16,-7-8 0-16,-3-4-5 16,-5-9 0-16,0-7-8 15,0 3 1-15,8 1-5 16,4 3 0-16,4 9-6 0,4 12 1 16,1 16-7-16,4 17 2 15,5 8-3-15,1 20 0 16,0 17 4-16,-4 16-1 15,-8 17 2-15,-11 19 0 16,-7 15-3-16,-5 5 2 16,-3 5-5-16,-1 5 1 15,9 3-11-15,3 5 0 16,12-7-9-16,-1-10 0 16,5-8-30-16,-4-16 1 15,-8-82-2789-15</inkml:trace>
  <inkml:trace contextRef="#ctx0" brushRef="#br0" timeOffset="49194.01">2999 3913 2211 0,'0'0'0'0,"23"-16"-1"16,-4 2 1-16,12-1 1 16,7-1 0-16,18-6 29 15,9 3-1-15,5 5 8 16,-3-2 1-16,-67 16-1799 15</inkml:trace>
  <inkml:trace contextRef="#ctx0" brushRef="#br0" timeOffset="49893.67">52 4780 2512 0,'0'0'0'16,"0"0"33"-16,23 0-1 15,4 8 37-15,23-4 0 0,14-4-26 16,17-8 1-16,24-4 11 16,22-1 1-16,26-3 38 15,14-4 1-15,23-1 0 16,28-1 0-16,26 3-13 15,20-5 0-15,13-5-23 16,10 3 2-16,17 11-13 16,2-5 2-16,9-9-6 15,9 3 2-15,5 3-9 16,6 3 2-16,-4 3 0 0,2-3 1 16,5 8-8-1,1 2 0-15,0 3-5 0,1-5 0 16,11-2-6-16,10 6 1 15,5 0-7-15,2 1-15 16,3-13 0-16,-3 6 0 16,-3-1 0-16,-7-5 0 15,-8-13 0-15,6 0 0 16,10-1 0-16,-8-1 0 16,-12-2 0-16,1 3 0 15,5-7 0-15,-6 6 0 16,-15 6 0-16,-19 3 0 15,-10-1 0-15,-17 9 0 16,-21 3 0-16,-24-1 0 16,-26-10 0-16,-24-7 0 15,-22-8 0-15,-32-8 0 0,-136 49-3009 16</inkml:trace>
  <inkml:trace contextRef="#ctx0" brushRef="#br0" timeOffset="51644.27">4401 10763 2324 0,'0'0'0'15,"0"0"149"-15,0 0 0 16,0 0 56-16,0 0 2 16,0 0-86-16,0 0 1 15,0 0-52-15,-23 27 1 0,4-3-38 16,-6 17 1-16,-2 10-4 15,-4 9 1-15,-3 11 6 16,7 13 0-16,4 14-5 16,15 2 2-16,8-2-3 15,19-6 1-15,16-10-5 16,7-21 0-16,12-24-8 16,6-21 0-16,5-20-6 15,1-20 2-15,1-23-2 16,-6-8 1-16,-3-19 1 0,-14-8 2 15,-9-6-2-15,-12-5 1 16,-7 5-5-16,-5 2 1 16,-3 0-4-16,3 6 0 15,5 7-6-15,3 9 1 16,-19 64-3006-16</inkml:trace>
  <inkml:trace contextRef="#ctx0" brushRef="#br0" timeOffset="52175.45">5331 10814 2726 0,'0'0'0'15,"-10"29"24"-15,-1 2 0 16,-1 20 24-16,-7 14 1 0,-12 3 15 15,0 11 1-15,-3 3-3 16,-3-4 1-16,10-1 14 16,4-19 1-16,4-22 14 15,7-15 0-15,8-17-5 16,1-24 2-16,10-28-18 16,1-13-1-16,4-10-11 15,3-3 0-15,0-2-15 16,1 1 1-16,-1 10-12 15,2 9 1-15,3 17-7 0,-1 19-14 16,0 20-13 0,4 16 0-16,4 21 0 0,8 8 0 15,1 6 0-15,3 6 0 16,-12-3 0-16,0 5 0 16,-4-2 0-16,0-8 0 15,-4-16 0-15,-1-13 0 16,-7-14 0-16,-1-14 0 15,-1-10 0-15,-1-19 0 16,-4-16 0-16,-2-13 0 16,0-7 0-16,2-9 0 15,-1 0 0-15,13-1 0 16,7 11 0-16,4 9 0 16,0 18 0-16,-4 10 0 15,-23 35-3010-15</inkml:trace>
  <inkml:trace contextRef="#ctx0" brushRef="#br0" timeOffset="52465.17">5987 10733 2425 0,'0'0'0'0,"-19"49"47"0,0-4 1 15,-6 16 42-15,5 6-1 16,9 1 126-16,7 3 0 16,0-3-127-16,8-11 0 15,4-2-17-15,-1-12 0 16,1-18-27-16,-4-13-1 15,-2-12-31-15,-4-20-1 16,2 20-2680-16</inkml:trace>
  <inkml:trace contextRef="#ctx0" brushRef="#br0" timeOffset="52709.57">6010 10618 2563 0,'19'-4'0'16,"28"-10"44"-16,12 6 2 0,11 12 110 15,-1 14 2-15,-2 5 4 16,-13 20 1-16,-19 16-80 16,-20 8 1-16,-15 1-14 15,-15 5-1-15,-20 3-6 16,-11 2 1-16,-10-5-20 16,-9-9 0-16,-7-1-14 15,3-14 0-15,11-8-18 16,5-15 0-16,14-17-13 15,14-9 0-15,25 0-2922 16</inkml:trace>
  <inkml:trace contextRef="#ctx0" brushRef="#br0" timeOffset="53025.44">7128 10729 2500 0,'0'0'0'16,"0"0"-4"-16,0 0 2 15,8-21 2-15,-25 13 1 16,-20-6 49-16,-5 8 0 16,-4 10 31-16,-1 16 1 15,-3 21 83-15,2 12 0 16,6 2-19-16,11 7 1 15,16 5-46-15,7-2 0 16,16-7-28-16,7-1 1 0,12 0-23 16,4-4 1-16,3-12-27 15,1-12 0-15,-2-21-18 16,-6-12 1-16,-27 4-2932 16</inkml:trace>
  <inkml:trace contextRef="#ctx0" brushRef="#br0" timeOffset="53186.35">6768 11117 2915 0,'0'0'0'0,"20"0"19"0,7-4 0 16,7-2 19-16,12-4 2 16,8-1-29-16,2-3 1 15,-10-2-15-15,-7-5 0 16,-39 21-2284-16</inkml:trace>
  <inkml:trace contextRef="#ctx0" brushRef="#br0" timeOffset="53411.28">7378 10704 2664 0,'0'0'0'15,"50"-20"25"-15,-7 7 1 0,16-3 13 16,11-2 1-16,3-1-5 16,-4 1 0-16,-5 0 13 15,-10 1 0-15,-8-5-1 16,-12 3 0-16,-12 1-9 16,-19 4 2-16,-3 14-2390 15</inkml:trace>
  <inkml:trace contextRef="#ctx0" brushRef="#br0" timeOffset="53591.28">7371 10745 2739 0,'4'20'0'0,"3"25"45"0,-3 6 1 16,0 7 15-16,0 1 2 15,4-2 24-15,-1-6 0 16,1-2-50-16,0-8 1 15,-1-6-23-15,-3-17 1 16,-4-18-2443-16</inkml:trace>
  <inkml:trace contextRef="#ctx0" brushRef="#br0" timeOffset="53741.33">7421 11039 2651 0,'19'-12'0'16,"27"-12"8"-16,8-5 1 0,6-4-18 16,-3 3 0-16,-57 30-1979 15</inkml:trace>
  <inkml:trace contextRef="#ctx0" brushRef="#br0" timeOffset="53983.89">8210 10584 2965 0,'0'0'0'0,"0"0"26"0,4 34 1 16,-12-5 74-16,-7 14 0 16,3 12 56-16,4 2 2 15,4-4-85-15,8 1 1 16,8 1-14-16,3-4 1 15,5 2-17-15,-5-14 1 16,4-13-23-16,-7-16 0 16,-12-10-2982-16</inkml:trace>
  <inkml:trace contextRef="#ctx0" brushRef="#br0" timeOffset="57042.67">8697 10475 2161 0,'0'0'0'16,"0"0"-26"-16,0 0 1 15,11 19-35-15,-9 3 0 0,-2 7 132 16,0 16 1-16,0 6 89 15,2 12 0-15,6 3 15 16,1-1 0-16,5-12-35 16,-6-8 1-16,-5-16-51 15,-3-9 0-15,-3-10-25 16,3-6 2-16,0-4-24 16,-4-14-1-16,0-27-17 15,-4-8 1-15,4-8-12 16,4-2 1-16,2-5-9 15,8-1 0-15,1 8-5 0,5 10 0 16,-1 20-1 0,-3 7 0-16,-8 11-2 0,-1 5 1 15,1 4-1-15,-4 0 0 16,4 0-1-16,-4 0 1 16,4 0-4-16,-4-4 2 15,0 4-2710-15</inkml:trace>
  <inkml:trace contextRef="#ctx0" brushRef="#br0" timeOffset="58294.32">8718 10496 2211 0,'0'0'0'0,"0"0"15"15,0 0 0-15,0 0 41 16,0 0 0-16,0 0 137 15,0 0 1-15,0 0-82 0,9 24 0 16,11 11-7-16,14 16-1 16,9-2-18-16,3 8 1 15,4 3-19-15,6 3 2 16,-2-2-9-16,-1-10 0 16,-2-8-8-16,-7-18 0 15,-6-9-8-15,-7-12-1 16,-10-20-6-16,-9-11 0 15,-6-20-8-15,-8-6 0 16,-14-8-10-16,-5 2 2 16,-6-1-10-16,0-1 2 15,4 6-7-15,4 10 1 16,7 10-7-16,5 9 2 16,5 11-4-16,6-1 1 15,-4 16-3018-15</inkml:trace>
  <inkml:trace contextRef="#ctx0" brushRef="#br0" timeOffset="58656.75">9990 10299 2852 0,'0'0'0'16,"0"0"17"-16,-31 5 0 16,-11 11 27-16,-8 8-1 15,-2 9 109-15,2 6-1 16,4 10-72-16,11 10 1 15,10 5-8-15,9 11 1 16,13 3-16-16,10 0-1 16,11-5-14-16,9-14 2 15,9-18-17-15,8-22 0 16,6-19-24-16,-11-17 1 16,-39 17-2885-16</inkml:trace>
  <inkml:trace contextRef="#ctx0" brushRef="#br0" timeOffset="58817.08">9722 10708 2877 0,'0'0'0'0,"27"-4"18"16,12-4 0-16,15-6 14 16,13-1 1-16,10-5-24 15,-4-1 1-15,-13 5-11 16,-10-8 0-16,-50 24-2246 15</inkml:trace>
  <inkml:trace contextRef="#ctx0" brushRef="#br0" timeOffset="59027.58">10481 10389 2500 0,'0'0'0'15,"7"27"77"-15,-1-2 1 16,-4 13 192-16,0-1 2 15,4 8-141-15,3-4 1 16,3-2-56-16,1 2-1 16,-1 0-18-16,-4-3 0 15,-1-17-37-15,-3-9 1 16,-4-8-21-16,-8-20 0 16,8 16-2825-16</inkml:trace>
  <inkml:trace contextRef="#ctx0" brushRef="#br0" timeOffset="59259.18">10444 10295 2575 0,'0'0'0'0,"19"-4"32"16,6 4 2-16,18 4 60 15,7 5 2-15,4 11 54 16,-1 11 1-16,3 14 18 16,-10 8 0-16,-15 10-35 15,-15-2 0-15,-16-9-44 16,-23 3 2-16,-16 0-25 15,-15-4 0-15,-6-16-26 16,-1-5-41-16,-8-13 0 16,3-5 0-16,14-12 0 0,10-6 0 15,42 6-3041-15</inkml:trace>
  <inkml:trace contextRef="#ctx0" brushRef="#br0" timeOffset="59717.12">12155 10210 2952 0,'0'0'0'0,"-4"18"12"15,0 7 1-15,-4 21 5 0,5 4 0 16,-1 9 141-16,8 0 0 16,-1 2-75-16,1-5 2 15,4-5-13-15,0-8 1 16,-4-13-17-16,-1-13 1 15,-3-9-30-15,-3-8 0 16,3 0-2893-16</inkml:trace>
  <inkml:trace contextRef="#ctx0" brushRef="#br0" timeOffset="60191.57">11918 10077 2814 0,'0'0'0'16,"54"-27"94"-16,-4 7 0 16,10 7 96-16,13-1 1 15,2 8-129-15,6 6 0 0,7 8-4 16,-13 7 0-16,-17 9-11 16,-19 5 0-16,-24 5-5 15,-19-5 0-15,-11 2-4 16,-16 3 0-16,-17-3-8 15,-4 6 0-15,4-2-12 16,-2-3 1-16,5-9-10 16,11-1 1-16,11-7-5 15,9-1-1-15,8-6-3 16,3 0 1-16,3 0-2 0,13 1 1 16,16 9-1-16,13 4 0 15,10 1 0-15,2 3 1 16,-4-1 1-16,-8 0 0 15,-13 7 3-15,-13-3-1 16,-12 8 3-16,-20 3 0 16,-18 1 2-16,-11-4 1 15,-5-10 1-15,-4-5 1 16,-5-10 0-16,7-10-5 16,7-10-7-16,7-10 0 15,11-11 0-15,0-12 0 16,27 41-3070-16</inkml:trace>
  <inkml:trace contextRef="#ctx0" brushRef="#br0" timeOffset="60542.89">13192 9983 2613 0,'0'0'0'0,"0"0"1"15,0 0 0-15,0 0 2 0,0 0 0 16,-38 4 91-16,-1 8 0 16,-7 9 33-16,0 5 1 15,1 9-3-15,7 6 0 16,11 6-12-16,12 4-1 15,13 16-28-15,11-1 0 16,14 3-24-16,8-8 0 16,12-9-11-16,5-8 0 15,9-9-11-15,5-21 1 16,-8-14-34-16,-2-10-1 16,-10-12-6-16,-19-9 1 15,-23 31-3005-15</inkml:trace>
  <inkml:trace contextRef="#ctx0" brushRef="#br0" timeOffset="60707.62">12882 10426 2726 0,'0'0'0'0,"0"0"0"16,0 0 0-16,0 0 4 16,31 0-1-16,23-10 62 15,11-4 1-15,5-3-8 16,-3-11 0-16,-15-5-43 15,0-4-1-15,-52 37-2272 16</inkml:trace>
  <inkml:trace contextRef="#ctx0" brushRef="#br0" timeOffset="60947.98">13706 9866 2840 0,'0'0'0'15,"0"0"3"-15,0 23 2 16,-4 1 32-16,4 17 0 16,4 14 157-16,0 5 0 15,7 3-84-15,5 6 0 16,-1-1-9-16,8 3 0 16,-2-9-20-16,2-7 1 15,-3-14-32-15,-3-11 2 16,-7-19-30-16,-7-9 1 15,-3-2-3056-15</inkml:trace>
  <inkml:trace contextRef="#ctx0" brushRef="#br0" timeOffset="61293.17">13733 10238 2903 0,'0'0'0'0,"38"-10"96"15,-7 0 1-15,8-3 38 16,5-9 2-16,2 2-63 15,-4-9 2-15,-13-6-45 16,-8-2 0-16,-5-1-17 16,-5 1-1-16,-3 4-13 15,-2 5 0-15,-4 1-3 16,-2 5 1-16,-2 7-5 16,0 7 0-16,2 4 2 0,0 4 0 15,0 0 5-15,0 6 0 16,0 12 5-16,4 21 0 15,5 19 19-15,5 3 1 16,7 6 17-16,2-1 2 16,0 1 12-16,8 0 0 15,-2-15-6-15,0-7-1 16,-2-7-12-16,-2-13 0 16,-6-9-20-16,-4-12 1 15,-15-4-3052-15</inkml:trace>
  <inkml:trace contextRef="#ctx0" brushRef="#br0" timeOffset="61726.53">14597 10152 2487 0,'0'0'0'0,"-8"35"52"15,2-2 0-15,-5 14 37 16,3 2 1-16,0-2 64 16,1-6 0-16,3-7-71 15,4-11 0-15,0-9-11 16,0-6 1-16,0-8-3 16,-4-12 1-16,0-25-9 0,0-8 0 15,1-24-12-15,3-5 0 16,3 1-9-16,5-3 0 15,4-1-9-15,7 5-1 16,0 15-10-16,2 18 1 16,-3 16-1-16,-1 15 0 15,2 8-3-15,8 19 0 16,12 22-1-16,3 8 1 16,-4 8-1-16,5 2 1 15,1 2-13-15,-5-1-5 16,-13-1 0-16,-6-2 0 15,-13-8 0-15,-7-10 0 16,-7-12 0-16,-13-11 0 16,20-16-3060-16</inkml:trace>
  <inkml:trace contextRef="#ctx0" brushRef="#br0" timeOffset="61878.18">14597 10257 2726 0,'0'0'0'0,"0"0"32"16,0 0 0-16,23-11 4 15,0-11 1-15,16-1 58 16,7-7-1-16,0 7-32 16,-2 3 0-16,6 3-12 15,-4-9-1-15,-46 26-2506 16</inkml:trace>
  <inkml:trace contextRef="#ctx0" brushRef="#br0" timeOffset="62210.18">15253 9860 2965 0,'0'0'0'15,"14"31"60"-15,-5-3 1 16,-1 1 54-16,3 8 2 16,5 8-24-16,7 8 0 15,8 4-32-15,1 0 0 16,-1-4-11-16,0-8 0 15,0-12-5-15,-8-8 0 16,-4-13 0-16,-7-10 1 16,-5-6-1-16,-3-19 0 15,0-30-10-15,-4-10-1 16,4 2-8-16,-4-5-23 16,0-3-3-16,0-1 0 0,0 3 0 15,4 8 0-15,4 14 0 16,5 8 0-16,0 12 0 15,-3 7 0-15,-10 18-3048 16</inkml:trace>
  <inkml:trace contextRef="#ctx0" brushRef="#br0" timeOffset="62450.18">15909 9725 3015 0,'0'0'0'0,"8"27"31"0,-4-3 1 16,-4-1 142-16,-4 10 0 16,4 12-61-16,4 8 1 15,0 0-63-15,3 0 0 16,5 2-8-16,0-4 1 16,-3-4-4-16,5-8 1 15,-1-8-23-15,-1-13 1 16,-3-16-18-16,1-18 0 15,-10 16-2974-15</inkml:trace>
  <inkml:trace contextRef="#ctx0" brushRef="#br0" timeOffset="62792.59">16294 9742 2814 0,'0'0'0'0,"0"0"8"15,-23 16 1-15,-8 13 8 16,-5 9-1-16,5 11 83 16,8 3 0-16,8 3-29 15,7 0-1-15,8-2-6 16,8-2 1-16,7-4-5 16,10-10 1-16,15-8-15 15,10-15 1-15,10-18-13 16,-2-9 2-16,-8-17 1 0,-8-1 1 15,-5-10-4-15,-14-4-1 16,-16-8-1-16,-14 0 0 16,-16-6-5-16,-14 6 1 15,-9 12-9-15,-6 14 1 16,-4 9-15-16,-2 6 1 16,3 5-5-16,7-1 0 15,48 8-2929-15</inkml:trace>
  <inkml:trace contextRef="#ctx0" brushRef="#br0" timeOffset="63373.78">16908 9719 2903 0,'0'0'0'16,"27"19"31"-16,-10 5 0 0,-3 13 29 15,-5 4-1-15,1 10 48 16,0 2 1-16,-3 2-63 16,1-2 0-16,-4-2 1 15,0-2 0-15,0-4-3 16,-2-12 2-16,0-6-1 16,-2-11 1-16,-4-12-11 15,-6-18 0-15,-7-17-6 16,-1-12 2-16,-3-14-11 15,0-2 1-15,2 3-13 16,3-7 0-16,9-2-3 0,3 1 0 16,12 5 1-16,3 8-1 15,5 10 1-15,7 11-1 16,-2 9 7-16,8 13 1 16,9 0 8-16,10 4 1 15,10 12 4-15,-4 4 0 16,-8 9 1-16,-13 3 1 15,-18 1-8-15,-19-1 2 16,-15 11-7-16,-12 0-3 16,-9-9-11-16,-2-3 0 15,-1 1 0-15,9 1 0 16,10-1 0-16,11-3 0 16,11 1 0-16,17 5 0 15,24 14 0-15,7 1 0 16,14-5 0-16,11-6 0 0,8-9 0 15,2-5 0-15,-6 1 0 16,-8-4 0-16,-7-5 0 16,-16-5 0-16,-44-4-3060 15</inkml:trace>
  <inkml:trace contextRef="#ctx0" brushRef="#br0" timeOffset="78154.87">6091 11840 2475 0,'0'0'128'15,"0"0"0"-15,0 0 66 16,0 0 0-16,0 0-91 16,0 0 2-16,0 0-55 15,0 0 2-15,-23 68-24 16,11-5 1-16,1 7-5 16,7 9-1-16,4 5-7 0,4 2 1 15,11-6-6-15,8-7 1 16,14-5 1-16,9-9-1 15,8-16 2-15,4-13-1 16,9-17-3-16,6-13 1 16,8-11-10-16,-6-7 2 15,-2-8-3-15,-7 1 0 16,-7-4-5-16,-13-5 1 16,-46 34-2740-16</inkml:trace>
  <inkml:trace contextRef="#ctx0" brushRef="#br0" timeOffset="78423.35">6830 12296 2751 0,'0'0'0'16,"0"0"57"-16,12 31 1 0,7-15 58 16,4 2 1-16,4-1-5 15,6 3 2-15,5 3-50 16,1 3 1-16,-1-11-9 15,-3-3 1-15,-8 2-4 16,-4-2-1-16,-6-5-9 16,-9 5 0-16,-4 6-11 15,-20 3 2-15,-18 13-13 16,-15 1 2-16,-8 2-10 16,-9 2 1-16,3 4-14 0,9-5 0 15,54-38-2923-15</inkml:trace>
  <inkml:trace contextRef="#ctx0" brushRef="#br0" timeOffset="78822.14">8346 11992 2625 0,'0'0'0'0,"0"0"15"15,-40-7 1-15,-2 7 13 16,-8 11 1-16,-16 13 112 15,7 9 0-15,5 8-46 16,7 10-1-16,13 14 22 16,9 9-1-16,13 6-26 15,14 3 0-15,16-5-27 16,18-4 1-16,18-1-21 16,9-10 1-16,11-11-17 15,3-16 0-15,1-17-24 16,3-19 1-16,-81 0-2913 0</inkml:trace>
  <inkml:trace contextRef="#ctx0" brushRef="#br0" timeOffset="79058.64">8858 12043 3053 0,'0'0'0'16,"0"0"54"-16,0 0 0 15,-7 28 97-15,3-1 1 16,4 18-11-16,7 10 0 16,5 6-88-16,-2 1 1 15,-1 5-16-15,1 0 0 16,-2 3-17-16,-5-5 0 16,-4-20-14-16,-5-12 1 0,-2-15-8 15,-13-20 0-15,21 2-2990 16</inkml:trace>
  <inkml:trace contextRef="#ctx0" brushRef="#br0" timeOffset="79194.42">8641 12437 2889 0,'19'-6'0'0,"25"-10"23"16,18-1 0-16,11-11 65 0,0-1 0 15,-2 0-61-15,-9-3 0 16,-62 32-2401-16</inkml:trace>
  <inkml:trace contextRef="#ctx0" brushRef="#br0" timeOffset="79474.31">9593 11963 2978 0,'0'0'0'16,"8"29"45"-16,-4 1 1 16,4 19 42-16,3 11 2 15,8 7 13-15,1 5 1 16,3-3-46-16,-4-2 1 16,-4-3-1-16,-1-7-1 0,-3-16-14 15,-3-13 0 1,-12-15-9-16,-7-15 0 0,-16-15-23 15,-10-19 1-15,37 36-2910 16</inkml:trace>
  <inkml:trace contextRef="#ctx0" brushRef="#br0" timeOffset="79604.95">9388 12392 2802 0,'0'0'0'0,"30"6"19"15,9-6 0-15,26-10-6 0,22-10 1 16,24-15-17-16,18-10 2 15,12-4-50-15,-14-8-1 16,-127 57-2018-16</inkml:trace>
  <inkml:trace contextRef="#ctx0" brushRef="#br0" timeOffset="80673.45">11572 12137 1758 0,'0'0'0'15,"4"-29"0"-15,3 3 0 16,-3-7-1-16,0-4 0 16,0-2 93-16,0 2 0 15,-4 9 120-15,0 7 0 16,0 5-56-16,-20 6 0 15,-14 6 2-15,-20 4 0 16,-13 10-47-16,-7 10 2 16,1 5-15-16,6 6 1 15,17-3-20-15,15 5 0 16,18 6-21-16,21 4-1 16,17-5-17-16,17-1 2 15,16-2-9-15,2-2 2 16,6 1-7-16,-8-3 0 0,-10 0-6 15,-9 1-1-15,-16-7-6 16,-15-1 0-16,-12-3-1 16,-11-1-1-16,-14-1-3 15,2-3 0-15,0-6-2 16,8-2 0-16,8-6-8 16,3-4 0-16,5-6-25 15,5-8 2-15,2 16-2963 16</inkml:trace>
  <inkml:trace contextRef="#ctx0" brushRef="#br0" timeOffset="80955.27">11735 11591 3203 0,'0'0'0'15,"0"0"3"-15,31 22 0 16,-8 5 73-16,-4 18 1 16,-11 16 113-16,-4 7 2 15,-4 13-111-15,0 5 0 16,0-4-4-16,0 0 2 16,0-5-46-16,4-11-33 15,2-13 0-15,-1-18 0 16,-3-23 0-16,-9-18 0 15,7 6-3032-15</inkml:trace>
  <inkml:trace contextRef="#ctx0" brushRef="#br0" timeOffset="81096.2">11770 12008 2990 0,'19'-4'0'0,"25"-8"30"15,14-3 1-15,11-7-10 16,1 1 2-16,-11 3-23 15,-5 8 1-15,-8 6-25 16,-1 4 2-16,-45 0-2267 0</inkml:trace>
  <inkml:trace contextRef="#ctx0" brushRef="#br0" timeOffset="81440.33">12547 12030 2412 0,'0'0'0'16,"0"0"8"-16,-23 0 1 15,2-4 100-15,-10 2 0 16,-1 2 40-16,3 6 1 16,10 5-46-16,3 7 0 15,5 9-11-15,7 5 0 16,4 9-14-16,4 2 0 16,7-4-21-16,5-8 0 15,3-11-11-15,-4-12 1 16,3-8-21-16,-1-12 0 15,0-13-17-15,-1-13 1 0,-5-1-8 16,1-2 0-16,-1 6-3 16,1 11 0-16,-1 17-3 15,-7 3 1-15,4 8-13 16,0 7 2-16,11 9-13 16,0 7 0-16,-4 5-16 15,1-5 1-15,-5-15-24 16,-1-6 1-16,-10-6-2556 15</inkml:trace>
  <inkml:trace contextRef="#ctx0" brushRef="#br0" timeOffset="81739.95">12792 12008 2588 0,'0'0'0'31,"-4"39"4"-31,4-7-1 0,4-7 43 0,-4 2 1 15,4-7 129-15,0 2 1 16,-1-9-81-16,-3-3 2 16,4-4-10-16,-2-6 2 15,4 0-19-15,7-10 0 16,10-13-25-16,2-9 0 16,4 1-18-16,2 7 1 15,0 9-9-15,0 15 1 16,-6 15-6-16,0 7 0 15,-4 2-9-15,-2-9 2 16,0-1-8-16,5-2 0 0,-1-12-7 16,7-6 1-16,-30 6-2827 15</inkml:trace>
  <inkml:trace contextRef="#ctx0" brushRef="#br0" timeOffset="82139.62">13689 11287 2739 0,'0'0'0'0,"28"14"12"0,-8 6 2 15,-13 19 59-15,-3 12 1 16,-4 23 85-16,-7 7 1 16,-5 5-82-16,0 8-1 15,5 0-4-15,3-2 0 16,4-10-10-16,8-10 0 15,3-15-17-15,1-18 0 16,-5-19-11-16,1-12-1 16,-8-10-9-16,-11-14 1 15,-16-23-9-15,-12-10 1 16,-7-4-6-16,-6 8 0 16,-6 16-4-16,1 15 0 15,8 20 0-15,11 13 1 16,7-1 1-16,8 10 0 15,11-3-2-15,16 2 1 16,19-1-2-16,12-10 1 0,21-11-3 16,9-10 1-16,12-13-6 15,4-6 0-15,-81 24-3020 16</inkml:trace>
  <inkml:trace contextRef="#ctx0" brushRef="#br0" timeOffset="82490.08">14199 11791 2814 0,'0'0'0'0,"0"0"74"16,0 0 1-16,-39 10 51 0,4 1 1 15,-9 13-33 1,6 11 1-16,7 12-43 0,4 6 0 16,0 0-4-16,4 2 0 15,4-10-11-15,7-4 0 16,16-8-7-16,8-13 2 15,3-13-6-15,12-10 0 16,11-17-6-16,3-6 0 16,-3-11-14-16,-3-2 0 15,-8 4-5-15,0 11 2 16,-4 13-3-16,0 7 0 16,2 12 0-16,4 5 0 15,4 11-2-15,1 1 1 16,-7-1 0-16,0-5 1 15,2-1-1-15,-2-2 0 16,-8-5-8-16,-2-7 1 16,-5-4-43-16,-2-6-1 15,-10 6-2741-15</inkml:trace>
  <inkml:trace contextRef="#ctx0" brushRef="#br0" timeOffset="82737.7">14545 12079 1834 0,'0'-4'0'0,"0"-4"12"16,0 0 0-16,0-2 0 15,8 2 1-15,3 1 33 16,5 10 1-16,-1 9 38 15,6 8 1-15,4 7 52 16,0 5 0-16,-2-7 35 16,-3-2 1-16,-9-5-36 15,-3-6 1-15,-4 0-23 16,-1-8 1-16,5-1-31 0,0-3 0 16,-4 0-17-16,3-7 1 15,5-9-13-15,11-13 0 16,8-16-10-16,3-8 0 15,3-12-20-15,2 2 0 16,-9-1-16-16,-3 3 2 16,-27 61-2922-16</inkml:trace>
  <inkml:trace contextRef="#ctx0" brushRef="#br0" timeOffset="83272.32">15632 11274 3203 0,'0'0'0'0,"8"35"73"15,-4 2 0-15,-4 12 19 16,0 0 1-16,0 12 21 0,0 9 0 16,0 11-63-16,2 5 0 15,3 0-14-15,1-2 2 16,-4-4-10-16,0-19 0 15,2-14-7-15,-2-16 1 16,-2-19-8-16,-6-10 1 16,-4-8-7-16,-13-17 1 15,-21-24-8-15,-12-12-2 16,-9-4 0-16,1 1 0 16,3 17 0-16,3 17 0 15,8 20 0-15,6 20 0 16,9 18 0-16,8 1 0 15,16 4 0-15,11 0 0 16,11-1 0-16,16-7 0 16,21-1 0-16,16-11 0 15,15-9 0-15,1-10 0 16,3-10 0-16,-13-13 0 0,-70 27-3026 16</inkml:trace>
  <inkml:trace contextRef="#ctx0" brushRef="#br0" timeOffset="84290.3">17297 11195 2990 0,'0'0'0'0,"-4"57"115"15,0-4 0-15,0 16 112 16,0 7 1-16,1 12-121 16,3 2 1-16,0 10-66 0,7-2-1 15,9-6-14-15,-1-12 0 16,8-23-7-16,-2-16 2 15,-3-13-8-15,-7-17-2 16,-3-7-12-16,-8-15 0 16,-6-27 0-16,-11-11 0 15,-14-7 0-15,-7-15 0 16,-12-1 0-16,-4 9 0 16,-6 12 0-16,-7 20 0 15,5 23 0-15,4 14 0 16,1 13 0-16,1 9 0 15,13 13 0-15,18 4 0 16,16 4 0-16,16 0 0 16,17 0 0-16,16-8 0 15,22-10 0-15,13-11 0 16,11-12 0-16,9-14 0 16,3-16 0-16,-6-13 0 0,-17-10 0 15,-9-12 0-15,-11-7 0 16,-7-3 0-16,-9 10 0 15,-12 8 0-15,-12 14 0 16,-9 13 0-16,-6 13 0 16,-6 22 0-16,-5 28 0 15,-1 8 0-15,3 12 0 16,3 0 0-16,6 2 0 16,7-15 0-16,9-6 0 0,9-15 0 15,13-9 0-15,5-18 0 16,5-12 0-16,-6-10 0 15,-11-13 0-15,-12-10 0 16,-15-10 0-16,-16-2 0 16,-11-9 0-16,-9 9 0 15,-7 18 0-15,-3 13 0 16,0 17 0-16,-1 9 0 16,43 0-3052-16</inkml:trace>
  <inkml:trace contextRef="#ctx0" brushRef="#br0" timeOffset="84607.21">18142 11853 2751 0,'0'0'0'0,"42"-27"99"16,-15 2 0-16,-6-17 76 15,-7 1 1-15,-5 0-52 16,-5 2 2-16,-8 8-71 16,-5 3 0-16,-3 9-15 15,-3 11 2-15,-3 16 0 16,-1 11 0-16,-2 15-6 16,4 7 0-16,9-2-7 15,12-6 1-15,9 0-12 16,10-5 0-16,12-3-5 0,9-7 0 15,8-2-11-15,4-13 1 16,6 1-9-16,-1-4 0 16,-61 0-3003-16</inkml:trace>
  <inkml:trace contextRef="#ctx0" brushRef="#br0" timeOffset="85003.87">18919 11583 2575 0,'0'0'0'15,"0"0"21"-15,0 0 2 16,0 0 14-16,-21-25 0 16,2 11 2-16,-4 0 0 0,0-5-11 15,1 3 2-15,1 6-8 16,0-3 2-16,-2-1 15 15,-4 4 0-15,-11 6 32 16,-1 8 1-16,1 6 10 16,3 9 1-16,4 11-13 15,10 5 1-15,6 6-16 16,11-8 0-16,11 3-16 16,13-1 1-16,7 2-18 15,1 6 0-15,-4-6-10 0,-7-1 0 16,-9 1-5-16,-10-4-1 15,-14-3-3-15,-7-13-1 16,-6-3-2-16,-5-8 1 16,34-6-2760-16</inkml:trace>
  <inkml:trace contextRef="#ctx0" brushRef="#br0" timeOffset="85523.18">19648 11458 2777 0,'0'0'0'0,"0"0"50"16,0 0 2-16,0 0 77 15,-9 39 1-15,-1 4-9 16,-3 8 2-16,-3-2-72 15,1 0 1-15,2 0-9 0,3-8 0 16,6-12-12-16,4-13 0 16,4-8-11-16,2-12 2 15,7-8-8-15,8-11 1 16,10-15-5-16,4-7 1 16,3 8-5-16,1 2 1 15,5 8 1-15,-2 11 1 16,-3 8 2-16,-8 14 0 15,-3 14 1-15,-8 7 2 16,-15 6 6-16,-5 4 1 16,-5 3 0-16,-1 1 1 15,2-10-5-15,4-4-1 16,0-13-12-16,0-6 0 16,0-8-2951-16</inkml:trace>
  <inkml:trace contextRef="#ctx0" brushRef="#br0" timeOffset="85840.71">20278 11544 2714 0,'0'0'0'0,"0"0"30"15,0 0 2-15,19-2 105 16,-23 4 1-16,-4 8-32 16,-7 11 1-16,-18 11-53 15,4 11 0-15,12 4-9 16,11 2-1-16,6-2-7 0,10-10 2 15,7-10-9 1,12-11 0-16,15-2-7 0,1-10 0 16,-1-18-7-16,-6-10 1 15,-5-9-6-15,-10-6 1 16,-11-6 9-16,-12 0 0 16,-16 6 4-16,-11 7 0 15,-5 5 2-15,-7 9 1 16,-5 5-12-16,7 5 0 15,11 2-15-15,4-2 0 16,22 8-2912-16</inkml:trace>
  <inkml:trace contextRef="#ctx0" brushRef="#br0" timeOffset="86105.34">20751 10866 2751 0,'0'0'0'0,"0"0"65"15,-2 43 1-15,-5 3 15 16,-5 10 0-16,-5 15 33 16,-1 9 1-16,5 10-39 15,5 4 1-15,4-4-2 16,0 0 0-16,1-7-16 15,-1-5 1-15,-4-6-35 16,-5-19-1-16,13-53-2833 0</inkml:trace>
  <inkml:trace contextRef="#ctx0" brushRef="#br0" timeOffset="86259.92">20620 11305 2927 0,'0'0'0'16,"58"-4"50"-16,-10-4 0 16,12-3-22-16,-1-5 1 15,-1-6-48-15,-6-1 0 16,-52 23-2267-16</inkml:trace>
  <inkml:trace contextRef="#ctx0" brushRef="#br0" timeOffset="86741.76">21987 10708 2739 0,'0'0'0'0,"0"0"53"16,0 0-1-16,13 37 72 15,-11 8-1-15,0 16 61 0,-6 17 0 16,-6 16-104-16,-7 8 1 16,-6 10-8-16,-2 5 0 15,0-9-15-15,2-12 0 16,6-22-23-16,5-15 0 16,4-18-17-16,1-18 0 15,1-19-13-15,-4-21 1 16,-3-18-6-16,-5-11 1 15,-7-12-1-15,0-11 0 16,0-3-2-16,-1 1 1 16,-5 5-4-16,-10 15 1 15,-1 21-1-15,-2 21 1 16,-2 22 0-16,3 11 1 16,3 13 0-16,7 8 0 15,10 10 3-15,13 0 0 16,14 0 0-16,12-10 2 15,11-12-1-15,13-14 1 0,12-7-2 16,6-12 1-16,5-8-5 16,-5-15-1-16,-58 23-2968 15</inkml:trace>
  <inkml:trace contextRef="#ctx0" brushRef="#br0" timeOffset="87058.28">21967 11395 2777 0,'0'0'0'0,"20"0"22"0,-1 0 2 16,4-4 12-16,10 0 1 15,3-2 13-15,5-7 2 16,-7-9-9-16,-5-3-1 16,-2-7 2-16,-8 3 1 15,-7 9 2-15,-12 7 0 16,-4 5-3-16,-4 4 1 15,-13 0-5-15,-4 0 2 16,-8 8 3-16,1 8 0 16,5 7 3-16,6 5 1 15,7 7-2-15,8-5 0 16,3 1-11-16,8-7 1 16,7 1-10-16,13-3 0 15,13-1-14-15,9-3-1 16,-47-14-2915-16</inkml:trace>
  <inkml:trace contextRef="#ctx0" brushRef="#br0" timeOffset="87339.92">22758 10663 2889 0,'0'0'0'0,"-11"45"18"16,-3-4 1-16,-5 18 115 0,-2 11 0 15,-2 14-16-15,-2 8 1 16,-10 12-52-16,1 4 2 16,-3 7-8-16,2-1-1 15,6-2-24-15,4-9 1 16,-2-12-25-16,2-21 2 15,2-15-14-15,-4-28 0 16,27-27-2841-16</inkml:trace>
  <inkml:trace contextRef="#ctx0" brushRef="#br0" timeOffset="87605.52">22556 11342 2664 0,'0'0'0'15,"56"-19"-2"-15,-8 5 2 16,2-2-3-16,-2 1 1 0,-5 1 2 16,-9 6 0-16,-11 4 0 15,-7 8 1 1,-1 8 19-16,-7 17 0 0,-6 16 44 16,-6 8 0-16,-6-4 9 15,-5 0 1-15,-4-12-3 16,-1-11 1-16,-1-16-17 15,4-12 0-15,3-12-34 16,1-19 2-16,13 33-2477 16</inkml:trace>
  <inkml:trace contextRef="#ctx0" brushRef="#br0" timeOffset="87717.28">23020 11068 2123 0,'0'0'0'15,"0"0"5"-15,0 0 1 16,0 0-1607-16</inkml:trace>
  <inkml:trace contextRef="#ctx0" brushRef="#br0" timeOffset="88037.99">23187 11376 2550 0,'0'0'0'15,"-5"31"-5"-15,-3-10 0 16,-7 1-2-16,-8-4 1 0,-8-1 16 16,4-3 0-16,13-6 21 15,9-4 2-15,3-2 23 16,7-4 1-16,7-6 4 16,11-10-1-16,16-11 3 15,7-2 0-15,0 5 21 16,-6 5 0-16,-7 11-6 15,-8 8-1-15,-10 8-6 16,-5 9 1-16,0 7-17 16,-5 9 0-16,-3 6-13 15,-2-7 2-15,0-7-23 16,2-7 2-16,2-6-21 0,2-6 2 16,-6-4-2767-16</inkml:trace>
  <inkml:trace contextRef="#ctx0" brushRef="#br0" timeOffset="88370.63">23474 11473 2789 0,'0'0'0'16,"35"-7"22"-16,-4-7-1 16,3-10 65-16,-1-1 1 15,-4-4 14-15,-10-3 0 16,-5-9-41-16,-3-4 2 15,-5 8-2-15,-4 8 0 16,-4 9-5-16,-6 8 0 16,-3 4-8-16,-7 8 1 0,-12 8-6 15,-5 6 1-15,2 5-1 16,8 9 1 0,10 9-4-16,7 0 0 0,6 1-4 15,8-7 0-15,7-6-6 16,10-3 0-16,12 5-4 15,11-3 1-15,18-7-12 16,7-17-14-16,4-13 0 16,-4-19 0-16,-71 32-3063 15</inkml:trace>
  <inkml:trace contextRef="#ctx0" brushRef="#br0" timeOffset="91023.5">6532 13408 1897 0,'0'0'5'0,"0"-41"-1"16,2 8 29-16,0 13 0 15,-2 7 117-15,-2 7-1 16,2 4 14-16,0 6 0 16,0 5-78-16,-4 25-1 15,-4 26 11-15,-2 19 0 0,-7 11-13 16,-2 2 0-16,-8 8 6 15,0-2 0-15,-4 0-12 16,-3-14-1-16,1-10-18 16,10-13 0-16,4-18-29 15,7-18 2-15,4-21-30 16,8-27 1-16,0 23-2717 16</inkml:trace>
  <inkml:trace contextRef="#ctx0" brushRef="#br0" timeOffset="91425.28">6636 13400 2463 0,'0'0'0'16,"0"0"-1"-16,0 0 1 15,0 0 10-15,0 0 1 16,0 0 71-16,7 26 1 16,-18 33 23-16,-8 15 2 15,-5 4 16-15,5 7 0 16,2-7-22-16,5-4 0 15,7-5-29-15,3-14 0 16,5-12-18-16,5-16 0 16,2-19-17-16,9-24 2 15,8-21-13-15,8-8 1 16,3-6-8-16,-1 2 1 16,-3 12-12-16,1 14 0 15,-8 17-4-15,-8 15 0 0,-3 19 0 16,-5 11 0-16,-7 10-1 15,-4 2 0-15,0-2 1 16,0-4-1-16,4-6 0 16,3-10 0-16,1-11 1 15,4-10-1-15,1-12-4 16,8-14 1-16,8-19-2 16,2-10 1-16,-12-4-25 15,-3 0 1-15,-16 51-2802 16</inkml:trace>
  <inkml:trace contextRef="#ctx0" brushRef="#br0" timeOffset="91640.5">6178 13663 3002 0,'0'0'0'16,"42"-10"-15"-16,4 2 0 16,12-9-66-16,5 1 1 15,-1 4-119-15,-2 4 0 16,-60 8-1612-16</inkml:trace>
  <inkml:trace contextRef="#ctx0" brushRef="#br0" timeOffset="91845.04">7090 13888 2664 0,'0'0'0'0,"-12"51"-2"16,5-14 1-16,3-7 11 15,11-7 2-15,9 2 40 16,3-3 2-16,4-2-12 15,-2-7-1-15,-5-9-33 0,3-17 0 16,-19 13-2175-16</inkml:trace>
  <inkml:trace contextRef="#ctx0" brushRef="#br0" timeOffset="91980.68">7253 13592 1796 0,'0'0'0'16,"0"0"5"-16,0 0 0 16,0 0-1360-16</inkml:trace>
  <inkml:trace contextRef="#ctx0" brushRef="#br0" timeOffset="92270.45">7525 13796 2526 0,'0'0'0'0,"0"0"1"16,0 0 0-16,0 0-1 16,0 0 0-16,-46 12 63 15,11 1 1-15,-7 5 62 16,11 2 1-16,12-1 12 16,11-1 1-16,10 1-39 15,15-3 1-15,18 2-29 16,11-7 0-16,6-5-23 15,2 2 1-15,-12 6-21 16,-15 13 0-16,-19 12-5 16,-24 7-1-16,-26 2-2 0,-23-2-1 15,-14 4-10-15,-27-5 2 16,106-45-2874-16</inkml:trace>
  <inkml:trace contextRef="#ctx0" brushRef="#br0" timeOffset="98572.35">8804 13434 2449 0,'0'0'0'0,"0"0"24"16,0 0 0-16,0 0 64 16,0 0 1-16,0 0 50 15,0 0 0-15,0 0-65 16,0 0 0-16,-15 19-18 15,19 22 0-15,-8 24-11 16,-7 7 1-16,-1 5-9 16,-3-3 1-16,7-7-5 15,-4-4 0-15,5-11-7 0,1-10 1 16,0-13-8-16,0-10 1 16,2-11-7-16,8-10 2 15,4-4-5-15,13-15 0 16,18-16-2-16,11-2-1 15,5 5-1-15,3 11 1 16,0 13-5-16,-12 14 1 16,-27 17 2-16,-19 11 1 15,-23 13 0-15,-15 6 1 16,-12 2 1-16,-8-8 0 16,2-8-2-16,2-8 1 15,6-5-7-15,6-14 1 16,7-12-2-16,8-16 1 15,27 18-2754-15</inkml:trace>
  <inkml:trace contextRef="#ctx0" brushRef="#br0" timeOffset="98953.26">9255 13980 2186 0,'0'0'0'0,"0"0"0"15,0 0 1-15,0 0-1 0,0 0 0 16,0 0 41-16,21-27 2 16,-15 3 47-16,-2-3 0 15,-3 3 54-15,-1 3 0 16,-3 1 1-16,-3 4 0 15,-6 3-35-15,1 3 0 16,-1 4-25-16,1 6 0 16,3 8-26-16,4 8 2 15,0 7-20-15,8 12 2 16,12 10-12-16,7-4 2 16,2-5-13-16,5-1 2 15,5-4-12-15,-4-9 1 16,3-10-7-16,1-20 2 15,-35 8-2827-15</inkml:trace>
  <inkml:trace contextRef="#ctx0" brushRef="#br0" timeOffset="99402.93">9940 13173 954 0,'0'0'0'15,"0"0"81"-15,0 0 0 0,-25 22-30 0,9-3-1 16,-3 13 12-16,2 11 1 16,7 10 212-16,-5 7 0 15,-1 13-71-15,1 5 1 16,0 6-6-16,-5 3 0 15,-3 1-53-15,-4-4 1 16,2-12-34-16,8-15-1 16,6-18-24-16,3-13 2 15,4-16-20-15,10-14-1 16,9-22-16-16,6-13 1 16,14-18-19-16,7-5 1 15,1 7-10-15,-5 12-1 16,-1 15-8-16,-7 14 1 15,-3 14-8-15,0 10 1 16,4 6-3-16,-4 7 0 16,-4 9-1-16,-4 1 1 0,-3 2-4 15,-1 1 1-15,1-5-5 16,-3-4 0-16,-13-27-2896 16</inkml:trace>
  <inkml:trace contextRef="#ctx0" brushRef="#br0" timeOffset="99853.38">10521 13663 2060 0,'0'0'0'16,"0"0"50"-16,-2-30 1 15,-2 21 52-15,0 1 0 16,-1 2-25-16,-9 4-1 16,-9 6-17-16,-10 10 0 15,-9 9 39-15,4 10 0 16,7 5 33-16,4 1 2 16,8-8-22-16,9 0 0 15,8-13-30-15,6-4 0 16,2-6-23-16,9-6 2 15,10-10-21-15,6-10 2 16,3-11-16-16,-10-3 0 16,-13-5-13-16,-3 6 1 0,-8 13-10 15,4 5 2-15,-4 9-5 16,0 13 1-16,0 7-2 16,0 17 1-16,3 16-1 15,5 4 0-15,0 0 0 16,7-8 0-16,8-12-1 15,0-9 1-15,-1-20-10 16,-7-8 1-16,-15 4-2819 16</inkml:trace>
  <inkml:trace contextRef="#ctx0" brushRef="#br0" timeOffset="100221.38">10694 13575 2739 0,'0'0'0'15,"8"21"7"1,-2 1-1-16,-2 13-5 0,-1 10 2 16,1 8 123-16,0-2 2 15,2-4-26-15,-2-10 1 16,7-11-7-16,-3-11 1 16,-4-5-24-16,0-8-1 15,7-6-21-15,5-12 1 16,14-15-16-16,-3-12-1 15,-4-8-9-15,1 2 0 16,-1 4-9-16,5 8 1 16,3 11-6-16,4 7 1 15,-6 11-2-15,-4 6 0 16,-2 8-3-16,-2 2 1 0,-2 1 2 16,-3 1 0-16,-9-6 6 15,-3 4 1-15,0 2-5 16,0-4 2-16,0-2-6 15,-4-2 1-15,4 0-8 16,-4-2 2-16,0 0-2996 16</inkml:trace>
  <inkml:trace contextRef="#ctx0" brushRef="#br0" timeOffset="100408.09">11121 13494 2940 0,'0'0'0'16,"0"0"58"-16,0 0 0 16,0 0-8-16,0 0-1 15,0 0-49-15,0 0 0 16,0 0-47-16,20-5 0 16,-20 5-2249-16</inkml:trace>
  <inkml:trace contextRef="#ctx0" brushRef="#br0" timeOffset="100761.29">11552 13510 2311 0,'0'0'0'0,"0"0"0"16,0 0 0-16,-23 8 43 15,0 6 1-15,-13 9 97 16,-3 6 0-16,8 3-25 15,5 7 0-15,6 8 43 16,13 0 0-16,7-6-46 16,7-2 0-16,5-13-31 15,3-7 0-15,8-7-26 16,8-12 0-16,8-12-10 16,-1-11 0-16,-5-3-9 0,-6-11 0 15,-8-10-4-15,-7-4-1 16,-9 2-5-16,-6 10 1 15,-5 12-7-15,0 7 1 16,-3 8-4-16,-9 6-2 16,-14 3-16-16,1 3 0 15,6-2 0-15,4-2 0 16,23 4-3068-16</inkml:trace>
  <inkml:trace contextRef="#ctx0" brushRef="#br0" timeOffset="101139.46">11841 13498 1808 0,'0'0'0'0,"0"0"0"16,0 0 0-16,-2-21-19 15,-2 19 0-15,1 6 74 16,-5 11 0-16,-11 23 226 15,-1 11 1-15,9 1-67 16,3 5 0-16,8 0-36 16,8-8-1-16,3-14-55 15,5-13-1-15,-1-8-39 16,8-12 0-16,8-10-25 16,2-8 2-16,-6-13-20 15,-4 0 2-15,-4-5-18 0,-7 5 2 16,-9 8-11-16,5 3 1 15,-4 4-10-15,-4-1 2 16,4 9-4-16,-4 4 0 16,4 2-3-16,3 2 0 15,1 2-3-15,-2 4 0 16,-6-6-2955-16</inkml:trace>
  <inkml:trace contextRef="#ctx0" brushRef="#br0" timeOffset="101453.82">12068 13479 2676 0,'0'0'0'15,"0"0"15"-15,0 0-1 0,37 27 13 16,-6-5 1-16,7 13 111 15,1 6 0-15,-12 6-29 16,-6 0 1-16,-10-4-11 16,-7-4 0-16,-6-13-19 15,0-7 1-15,0-11-19 16,0-8 1-16,0-8-10 16,2-19-1-16,6-16-11 15,12-10 0-15,14 2-10 16,11 2 1-16,12-2-14 0,-1-6 0 15,-54 57-3053-15</inkml:trace>
  <inkml:trace contextRef="#ctx0" brushRef="#br0" timeOffset="109370.04">3258 15519 2023 0,'0'0'0'16,"0"0"72"-16,0 0 1 16,0 0 108-16,0 0 1 15,0 0-14-15,0 0 1 16,0 0-61-16,12 28 0 16,3 34-50-16,-3 24-1 15,-16 12-19-15,-4 8 1 16,-3 0-8-16,-5-4-1 15,5-6-9-15,3-14 2 16,0-19-14-16,5-20 1 0,-5-22-9 16,0-29 0-16,8 8-2553 15</inkml:trace>
  <inkml:trace contextRef="#ctx0" brushRef="#br0" timeOffset="109734.59">3372 15786 2512 0,'0'0'0'0,"0"0"43"16,19 0-1-16,4 2 8 16,8 3-1-16,7-5 36 0,5-9 1 15,-9-5-21-15,7-4 0 16,1-7-27-16,-3-3 1 16,-1-3-22-16,-7-2 1 15,-10 1-18-15,-5 5 1 16,-13 5-10-16,-3 1 0 15,-3 1-11-15,-11 5 0 16,-3 3-10-16,3 6-1 16,3 6 22-16,-1 2 0 15,4 4 10-15,5 13 1 16,3 21 18-16,3 11 0 16,1 15 35-16,-4 11 0 15,-7 9 16-15,-9 8-1 16,1-2-1-16,-1-2 0 15,1-6-29-15,3-8-1 16,9-15-17-16,6-16 2 16,-3-45-2672-16</inkml:trace>
  <inkml:trace contextRef="#ctx0" brushRef="#br0" timeOffset="109968.96">4024 16001 2915 0,'0'0'0'0,"0"0"31"0,-7 22 2 15,7-9 2-15,3 5 1 16,1 7 80-16,0 13 1 16,-4 10-60-16,4 1 2 15,-4-5-19-15,-4-11 2 16,0-14-8-16,4-9 1 15,0-8-12-15,4-23 0 16,-4 21-2721-16</inkml:trace>
  <inkml:trace contextRef="#ctx0" brushRef="#br0" timeOffset="110088.16">4211 15623 2651 0,'0'0'0'16,"0"0"47"-16,-19 10 1 15,15-8-32-15,0-2 1 16,4 0-2102-16</inkml:trace>
  <inkml:trace contextRef="#ctx0" brushRef="#br0" timeOffset="110652.65">4603 15972 2625 0,'0'0'0'16,"0"0"2"-16,8-32-1 15,-12 3 101-15,-7 0 1 16,-8 7 58-16,-10 18-1 16,-6 24-51-16,-7 15 1 15,3 14 3-15,8 8 2 16,4 5-35-16,10 1 1 16,11-4-29-16,14-8 1 15,11-14-22-15,8-16 0 16,4-17-10-16,8-17-1 15,7-25-9-15,0-7 1 16,2-4-5-16,-6-3 0 16,-11-5-3-16,-8 20 2 0,-4 21-3 15,-11 26 2-15,-6 23-1 16,-6 24 1-16,-5 23-1 16,-7 20 1-16,5 12 1 15,-1 9 1-15,1 8-1 16,-1 6 1-16,-7 4-2 15,-8-4 1-15,0-7-1 16,-6-11 1-16,2-17-4 16,4-18 0-16,4-29-6 15,0-37 1-15,-4-40-50 0,8-38 0 16,19 62-2934-16</inkml:trace>
  <inkml:trace contextRef="#ctx0" brushRef="#br0" timeOffset="110955.19">5004 15449 2487 0,'0'0'0'15,"0"0"6"-15,0 0 1 16,23 0 106-16,-12 17 0 16,5 24 76-16,-5 16-1 0,-3 12-75 15,-4 11-1 1,-12 12-18-16,0 6 2 0,-3-6-26 16,3-6 2-16,-3-5-10 15,7-19 1-15,4-13-34 16,8-16 1-16,-1-13-22 15,1-18 0-15,-8-2-2903 16</inkml:trace>
  <inkml:trace contextRef="#ctx0" brushRef="#br0" timeOffset="111588.12">5031 16048 2814 0,'0'0'0'16,"7"-20"-1"-16,13 1 0 15,10-5 3-15,9 7 0 16,-1 9 72-16,-1 12 1 16,1 13 25-16,-11 15 0 15,-11 17 12-15,-5 11 1 16,-7 5-38-16,0 0 1 16,0-7-33-16,4-11-1 15,3-13-16-15,1-13 1 16,-3-13-23-16,7-24 0 15,-16 16-2770-15</inkml:trace>
  <inkml:trace contextRef="#ctx0" brushRef="#br0" timeOffset="111872.12">5571 15335 2789 0,'0'0'0'0,"0"0"-9"15,0 0 0-15,0 0 32 16,0 18-1-16,-3 23 115 0,-7 22 1 16,6 11-41-16,4 8-1 15,2 14 1-15,2 6 0 16,-4 8-25-16,-2-5 0 15,0-9-22-15,2-11 2 16,2-19-22-16,0-11 2 16,2-18-24-16,0-19 1 15,-4-18-2862-15</inkml:trace>
  <inkml:trace contextRef="#ctx0" brushRef="#br0" timeOffset="112337.3">5835 16101 2751 0,'0'0'0'15,"0"0"9"-15,12 23 1 16,-9-7-2-16,1 6 1 0,8-1 39 16,3 7 2-16,1-1-10 15,-5-7 2-15,-1-9-1 16,-2-7 2-16,-1-6 11 15,3-11 1-15,3-19 3 16,3-11 1-16,-1 0-6 16,1 2 1-16,-5 13-11 15,4 17-1-15,1 17-9 16,-8 23 1-16,3 32-10 16,-7 13 1-16,0 16-4 0,-4 4 2 15,4 10-4-15,-1 4 1 16,1 7-3-16,-8-7 0 15,-11-14-5-15,-8-16 0 16,-8-17-4-16,-3-18 1 16,-9-19 11-16,3-23 2 15,1-20 19-15,1-24 2 16,7-26 6-16,6-5 2 16,13-4-4-16,14-1 0 15,18 11-15-15,14 3-32 16,5 2 0-16,7 1 0 15,10-7 0-15,5-7 0 16,-61 76-3043-16</inkml:trace>
  <inkml:trace contextRef="#ctx0" brushRef="#br0" timeOffset="113464.5">7276 15954 2638 0,'0'0'0'0,"0"0"61"16,0 0 1-16,20 23 12 0,-9-11 1 16,1 2 63-16,-3 6 2 15,3-1-80-15,-2 10 2 16,-8 3-14-16,-6 3 2 16,-4-2-12-16,-2-7 1 15,1-3-19-15,3-7 0 16,2-8-15-16,4-10-1 15,0-8-9-15,0-23-1 16,0 33-2637-16</inkml:trace>
  <inkml:trace contextRef="#ctx0" brushRef="#br0" timeOffset="113599.47">7192 15648 2449 0,'0'0'0'0,"0"0"-5"15,0 0-1-15,0 0-66 16,0 0 0-16,0 0-1649 16</inkml:trace>
  <inkml:trace contextRef="#ctx0" brushRef="#br0" timeOffset="113944.25">7588 15874 2110 0,'0'0'0'0,"0"0"85"0,0 0-1 16,-11 19 174-16,7-9 1 16,-8 6-123-16,1 1 1 15,-1 3-53-15,3-4 0 16,3-3-7-16,2-3 2 16,2 0-18-16,0-4 0 15,2-2-15-15,2-4 0 16,2-4-5-16,11-10 0 15,26-19-9-15,1-8 0 16,0 1-5-16,-1 13 0 16,-1 15 1-16,-3 16 1 15,-14 12-1-15,0 13 0 16,-8 14-3-16,-7 4 0 16,-12 2-7-16,0-8 0 15,-3-11-5-15,3-13 1 16,0-9-8-16,8-8 1 0,-4 0-3042 15</inkml:trace>
  <inkml:trace contextRef="#ctx0" brushRef="#br0" timeOffset="114600.99">8447 15844 2664 0,'0'0'0'15,"0"0"86"-15,11-21 0 0,-3 3 98 16,-1 1 0-16,-7 3-70 16,0 6 0-16,-7 2-64 15,-16 4 0-15,-16 8-8 16,-11 10-1-16,-2 15 4 16,6 8 1-16,8 2-4 15,7 0-1-15,8-1-8 16,3-9 0-16,11-8-12 15,3-13-1-15,6-4-8 16,4-4 0-16,4-4-5 0,11-6 1 16,8-7-2-16,7-5 0 15,-3 2-1-15,-4 9 0 16,-8 5-1-16,-5 6-1 16,-3 2-2-16,5 5 2 15,7 5-3-15,4-2 1 16,-8-4-1-16,0-2 0 15,1-12-3-15,-1-4 1 16,-19 10-2972-16</inkml:trace>
  <inkml:trace contextRef="#ctx0" brushRef="#br0" timeOffset="115051.06">9197 15186 2802 0,'0'0'0'0,"8"28"29"16,-4 3 1-16,-1 10 24 16,-3 14 1-16,0 12 63 15,-3 11 1-15,-5 8-52 16,0 2 2-16,0 6-13 15,-3-6 1-15,-1-11-3 16,1-19 1-16,3-12-13 0,4-21 1 16,8-13-7-16,-4-16 0 15,-4-16-7-15,-7-15 0 16,-10-16-9-16,-12-8 1 16,-8 6-8-16,-5 4 2 15,0 14-8-15,2 14 2 16,1 15 0-16,-3 14 2 15,4 15 1-15,13 8 0 16,12 5 1-16,11 3-1 16,10 6 1-16,11-2 2 15,10-8-4-15,10-7 0 16,7-17-2-16,2-11 0 16,7-3-6-16,2-9-1 15,-53 12-3009-15</inkml:trace>
  <inkml:trace contextRef="#ctx0" brushRef="#br0" timeOffset="115617.68">9434 15674 2726 0,'0'0'0'16,"0"0"26"-16,0 0 0 16,0 0 71-16,0 0 0 15,0 0 30-15,4 33 1 16,-1 14-60-16,5 6 2 16,0 4-13-16,1-6 0 15,7-8-4-15,5-12 0 16,2-9-8-16,2-10 1 15,-2-12-9-15,0-14 1 16,4-10-8-16,4-9 1 16,0-12-9-16,-4-4 2 0,2 4-12 15,-2 6 0-15,0 2-5 16,3 5 1-16,-1 9-3 16,-6 13 1-16,-5 16 2 15,-7 19 0-15,-3 13-1 16,-4 5-1-16,-8 4 0 15,-2-2 1-15,-2-4-3 16,3-8 2-16,3-13-5 16,2-13 1-16,0-7-2975 0</inkml:trace>
  <inkml:trace contextRef="#ctx0" brushRef="#br0" timeOffset="115776.25">9888 15404 2915 0,'0'0'0'15,"0"0"7"-15,0 0-1 16,0 0-6-16,0 0 0 16,0 0-2197-16</inkml:trace>
  <inkml:trace contextRef="#ctx0" brushRef="#br0" timeOffset="116269.3">10413 15692 2903 0,'0'0'0'16,"0"0"-2"-16,0 0 1 15,0 0 6-15,0 0-1 16,-15-22 77-16,-8 10 0 15,-20 2 1-15,-5 10 0 16,2 14 5-16,8 10 1 16,11 5-31-16,15-2 1 15,16-7-16-15,11-4-1 16,24 5-12-16,7 1 0 16,8-5-11-16,-2 1 1 15,-2 0-7-15,-8-3 2 16,-9-3-3-16,-16 2 0 15,-22 3-3-15,-24 5 1 16,-21 1-1-16,-12-1 1 16,2-8-9-16,5-8 0 0,10-2-43 15,15-12 0-15,30 8-2732 16</inkml:trace>
  <inkml:trace contextRef="#ctx0" brushRef="#br0" timeOffset="116684.79">10931 15660 2487 0,'0'0'0'0,"0"0"-1"0,0 0 0 16,0 0 7-16,-29-2-1 15,-13 6 82-15,-12 12-1 16,-8 9 8-16,-1 7 1 15,9 1-3-15,0 2 1 16,6 6 20-16,11 2 1 16,18-7-33-16,11-5 3 15,12-11-25-15,12-5 2 16,11-1-15-16,11-8 0 16,8-12-3-16,4-10 1 15,-2-5-8-15,2-11 1 16,-3-7-4-16,-13-4-1 15,-11 4-7-15,-5 12 1 16,-9 13-9-16,-5 6 0 16,-6 6-6-16,-2 6 0 15,-3 4-9-15,-5 15 1 0,-1 7-3 16,1-1 0-16,8-7-10 16,12-7 1-16,2-5-38 15,9-14 0-15,-19 4-2857 16</inkml:trace>
  <inkml:trace contextRef="#ctx0" brushRef="#br0" timeOffset="117068.26">11175 15098 2840 0,'0'0'0'16,"8"53"-7"-16,-4-8 1 15,-12 22 1-15,0 5 0 16,-7-1 37-16,4-3 0 16,-5-1 22-16,1-8 1 15,7-9 21-15,2-14 2 16,2-17 5-16,4-11 1 16,4-8-17-16,10-10 2 15,20-9-12-15,1-3 0 16,0 5-10-16,-3 3 1 15,-1 8-10-15,-2 12 0 16,4 11-8-16,-2 7 2 16,-12 7-10-16,-8 3 2 15,-11-5-4-15,-7-7 1 0,-9-3-4 16,-3-5 1-16,-8-6-3 16,0-6 0-16,0-6-8 15,8-6 0-15,19 10-2978 16</inkml:trace>
  <inkml:trace contextRef="#ctx0" brushRef="#br0" timeOffset="117472.74">11633 14987 2864 0,'0'0'0'16,"0"0"132"-16,0 0 0 15,0 0 70-15,-7 47 1 16,-9 9-89-16,5 13 0 16,-9 3-61-16,13 7 1 15,7 3-12-15,7 4 1 16,13-10-10-16,3-3-1 16,9-3-7-16,7-13 1 15,7-18-14-15,4-17 1 16,2-18-12-16,-4-16-1 15,-3-9 0-15,-11-9 0 16,-11-9 0-16,-7-2 0 16,-12 6 0-16,-12 9 0 15,-4 11 0-15,-11 13 0 0,-4 17 0 16,-2 13 0-16,-3 17 0 16,1 4 0-16,8-4 0 15,9 0 0-15,18-4 0 16,10-6 0-16,14-11 0 15,17-13 0-15,16-11 0 16,5-9 0-16,-66 9-3072 16</inkml:trace>
  <inkml:trace contextRef="#ctx0" brushRef="#br0" timeOffset="117607.23">12445 15650 1834 0,'-1'-25'0'16,"-3"-30"51"-16,4 55-1465 16</inkml:trace>
  <inkml:trace contextRef="#ctx0" brushRef="#br0" timeOffset="-197453.83">9395 16680 2236 0,'0'0'0'16,"0"0"121"-16,0 0 2 15,19-11 62-15,-15 7 1 16,0 0-19-16,0 8 2 16,4 0-80-16,3 19 1 15,5 30-19-15,-1 18-1 0,0 23-10 16,1 11 1-16,-1 7-17 15,-1 4 1-15,-3 3-11 16,-3-3 1-16,0-15-5 16,-1-11 0-16,-3-17-9 15,-4-22 0-15,-4-18-9 16,4-13 2-16,-3-12-5 16,-1-10 0-16,-4-8-4 15,-7-24 1-15,-12-26-3 16,0-21 1-16,2-9-3 0,2-2 1 15,-4-6-1-15,-4 10 1 16,0 16 2-16,-6 21-1 16,-5 27 2-16,-8 19-1 15,-11 16 2-15,-9 15-1 16,-1 13 5-16,2 10 2 16,7 6 2-16,14 5 2 15,10 9 1-15,11 3 0 16,23 3 1-16,15-3-10 15,28-7-8-15,13-10 0 16,17-10 0-16,12-16 0 16,0-19 0-16,9-16 0 15,6-15 0-15,-1-17 0 16,1-16 0-16,-9-5 0 16,-18-2 0-16,-13 0 0 15,-56 61-3045-15</inkml:trace>
  <inkml:trace contextRef="#ctx0" brushRef="#br0" timeOffset="-197009.58">9865 17158 2638 0,'0'0'0'0,"0"0"11"0,-16 38 1 15,16-3 25-15,0 8 0 16,4 4 70-16,4-4 0 16,7-6-34-16,8-6 0 15,6-3-10-15,6-9 3 16,7-13-5-16,-3-10 2 16,-7-9-12-16,-1-9 0 15,0-7-10-15,-8-6-1 16,-4-3 7-16,1-3 1 15,-9 2 6-15,1 14 1 16,-5 17-1-16,-7 14 1 16,0 11-8-16,-7 22 0 15,-9 24-11-15,-3 13 0 16,0 17-4-16,0 6 0 16,-1 13-11-16,-1 4-21 15,-4 3 0-15,-4-2 0 16,-1-13 0-16,-5-10 0 0,0-17 0 15,1-15 0-15,1-21 0 16,0-19 0-16,4-20 0 16,2-20-19-16,27 18-3039 15</inkml:trace>
  <inkml:trace contextRef="#ctx0" brushRef="#br0" timeOffset="-196340.7">10413 17145 2601 0,'0'0'0'0,"0"0"2"16,0 0 0-16,0 0 49 15,0 0 0-15,4 27 97 16,4 0 1-16,-1 15-55 15,-3 3 0-15,0 0-2 16,-4-4 0-16,-4-4-13 16,0-10 0-16,4-11-17 0,0-8 1 15,4-6-14-15,4-12 2 16,4-17-12-16,9-13 0 16,6-3-7-16,7-4-1 15,9-2-5-15,3 12 1 16,-8 20-7-16,-1 21 0 15,-6 21-3-15,-12 12 0 16,-8 10-2-16,-7 0-1 16,0-6-4-16,0-3 2 15,0-9-6-15,-4-10 2 16,4-11-8-16,-4-8 0 16,0 0-3070-16</inkml:trace>
  <inkml:trace contextRef="#ctx0" brushRef="#br0" timeOffset="-195939.5">11171 17160 2651 0,'0'0'0'0,"0"0"25"16,20-17 1-16,-9 9 15 16,1-2 2-16,-1-4 79 15,-3 1 1-15,-8 1-34 16,-8 6 1-16,-3 6-10 15,-8 10-1-15,-12 15 2 16,-4 10 0-16,4 7-6 0,6 5 2 16,8 0-18-16,5-4 2 15,9-4-23-15,5-2 1 16,3-8-11-16,1-9 0 16,-2-12-8-16,0-8 2 15,2-6-8-15,5-12 1 16,4-17-3-16,5-6 1 15,3-4-4-15,-4 0 1 16,-4 4-4-16,1 13 2 16,7 19-4-16,-4 12 0 15,-3 13-4-15,3 8 1 16,2 7-1-16,2-4 0 16,-4-9-1-16,1-6 1 15,-5-8-4-15,-3-2 0 16,-12-2-3046-16</inkml:trace>
  <inkml:trace contextRef="#ctx0" brushRef="#br0" timeOffset="-195408.12">11587 17098 2676 0,'0'0'0'0,"0"0"53"16,0 0-1-16,16 21 40 15,-13 1 2-15,1 19 42 16,-4 8 3-16,-4-4-70 16,-3-8 2-16,3-4-11 0,4-11 1 15,0-10-9-15,4-8 0 16,0-8-10-16,3-12-1 16,14-17-9-16,4-12 0 15,0-2-5-15,-1 4 0 16,-1 9-1-16,0 13 0 15,-4 9-4-15,-4 12 2 16,1 12-3-16,3 9 0 16,-4 16 2-16,-1-3-1 15,-6-11-3-15,-3-7 1 16,-1-8-5-16,0-4 2 16,2-6-7-16,5-8 1 15,7-14-7-15,3-11 0 16,6-6-3-16,0 2 0 15,-12 6-1-15,-3 13 0 0,-5 14 0 16,-3 10 0 0,0 4 0-16,0 11 0 0,6 9 0 15,1 1 0-15,-1-5 0 16,-3-5 0-16,-1-5 0 16,2-4 0-16,3-4 0 15,5-8 0-15,7-14 0 16,0-5 0-16,-4-3 0 15,-3 4-6-15,-16 20-3061 16</inkml:trace>
  <inkml:trace contextRef="#ctx0" brushRef="#br0" timeOffset="-195250.49">12357 17013 2500 0,'0'0'0'15,"23"8"35"-15,-4 4 0 16,2 10 111-16,3 7 0 16,-1 6 1-16,-6 0 1 15,-7-7-66-15,-5-7 0 16,-1-7-4-16,-2-4-1 15,0-4-11-15,0-6 2 16,-2-8-24-16,-2-14 2 16,0-21-35-16,2-12 0 15,0 55-2803-15</inkml:trace>
  <inkml:trace contextRef="#ctx0" brushRef="#br0" timeOffset="-195123.77">12501 16865 2601 0,'0'0'0'16,"0"0"18"-16,0 0 1 15,0 0 13-15,0 0 2 16,-27 9-4-16,18-11 2 0,3 0-28 16,6-1 2-1,0 3-2089-15</inkml:trace>
  <inkml:trace contextRef="#ctx0" brushRef="#br0" timeOffset="-194890.31">12892 16939 2538 0,'0'0'0'0,"0"0"47"16,0 0 0-16,0 0 46 16,13 20 2-16,-18-17 73 15,-13 9 0-15,-18 20-62 0,-7 9-1 16,5 6 2-16,7 4 1 16,12 0-7-16,11-3 1 15,16-8-36-15,11-13 1 16,16-13-19-16,9-14 2 15,16-14-18-15,7-17 1 16,4-20-27-16,-2-16 0 16,-69 67-3076-16</inkml:trace>
  <inkml:trace contextRef="#ctx0" brushRef="#br0" timeOffset="-193689.4">13908 17266 2777 0,'0'0'0'15,"-19"12"194"-15,7-6 1 0,4-4 61 16,3-8 1-16,1-6-129 15,6-17 1-15,5-20-75 16,7-16 1-16,11-23-18 16,-2-12-24-16,-4-8-13 15,1 1 0-15,-1-1 0 16,6 10 0-16,2 14 0 0,0 19 0 16,-2 20 0-16,-4 16 0 15,-6 17 0-15,1 20 0 16,3 17 0-16,0 22 0 15,2 22 0-15,1 15 0 16,1 10 0-16,0 6 0 16,-2 0 0-16,-2 0 0 15,0-12 0-15,-3-6 0 16,-5-17 0-16,-3-16 0 16,-8-22 0-16,0-13 0 15,-8-14 0-15,-11-20 0 16,19 20-3005-16</inkml:trace>
  <inkml:trace contextRef="#ctx0" brushRef="#br0" timeOffset="-193522.83">14058 16845 2651 0,'0'0'0'15,"0"0"31"-15,-17 31 0 16,9-15 54-16,0 0 1 0,5-5 72 16,8-1 0-16,9 0-81 15,15-6 2-15,15-14 11 16,6-6 1-16,-8-7-39 15,-3-3 2-15,-1 7-37 16,-5-1 1-16,-33 20-2777 16</inkml:trace>
  <inkml:trace contextRef="#ctx0" brushRef="#br0" timeOffset="-193159.02">14391 16708 2739 0,'0'0'0'16,"0"0"11"-16,-4 23 0 16,2-7 98-16,-2 8 0 15,1 21 37-15,-9 7 1 16,4 3-79-16,1-4 2 16,7-6-6-16,0-8 1 15,7-5-13-15,9-11 0 16,3-13-10-16,6-12-1 15,6-13-9-15,3-13 0 16,9-11-8-16,-1-4 1 16,0 0-10-16,-3 8 2 15,-6 19-3-15,-6 16 0 16,-8 8-4-16,0 8 1 16,-4 9-3-16,1 7 0 0,1-1-3 15,-1 0 0-15,-1-5-4 16,0-4 2-16,1-7-5 15,-5-1 1-15,-11-12-2960 16</inkml:trace>
  <inkml:trace contextRef="#ctx0" brushRef="#br0" timeOffset="-192757.73">15303 16804 2324 0,'0'0'0'16,"0"0"4"-16,-8-37 2 16,-5 11-5-16,-2 3 0 15,-7 9 79-15,-6 12-1 16,-7 18 28-16,0 11 1 16,5 8-12-16,-3 10 1 15,0 6 5-15,2 2 0 16,6-2-13-16,8-4 0 15,11-8-28-15,10-13 1 16,2-13-20-16,7-9 1 16,10-8-11-16,8-9 1 15,10-17-2-15,-3-9 2 16,-7-6-6-16,-4 4 0 0,-4 10-4 16,-6 11 2-16,-7 16-6 15,-4 20 1-15,-3 23-7 16,1 2-1-16,0-2-3 15,2-5 0-15,5-5-5 16,5-7 1-16,1-13-5 16,6-9 0-16,-23 0-2862 15</inkml:trace>
  <inkml:trace contextRef="#ctx0" brushRef="#br0" timeOffset="-192188.73">15628 16083 2739 0,'0'0'0'16,"0"0"17"-16,0 0-1 15,0 0 33-15,0 24-1 16,0 21 135-16,-2 17 1 16,-1 21-86-16,-5 7-1 15,-4 10-9-15,1 3 0 16,1 7-11-16,3-6-1 15,3-16-24-15,8-14 0 16,9-15-18-16,4-16 1 16,1-19-25-16,1-16 0 15,4-16-10-15,4-18 0 16,4-21-12-16,-8-8-1 16,-2-3-28-16,-6 3 0 0,-5 18 4 15,-2 15 1 1,-6 18 15-16,-2 20 1 0,-2 11 11 15,4 12 0-15,5 5 7 16,7-7 1-16,5-16 1 16,6-5 0-16,6-14 2 15,7-4 0-15,5-14 4 16,-1-5 0-16,-7-11 3 16,-3-3 1-16,-9 0 2 15,-3 6 0-15,-5 9 2 0,-7 10 0 16,-4 10 3-16,-2 22 1 15,-2 27 2-15,-2 19 0 16,-2 16 3-16,4 16-1 16,0 12 0-16,-4 9 0 15,0 11-6-15,-4-1 1 16,-3-8-11-16,-5-11 2 16,-11-14-9-16,-5-16 1 15,-3-18-22-15,-5-24-1 16,40-40-2950-16</inkml:trace>
  <inkml:trace contextRef="#ctx0" brushRef="#br0" timeOffset="-191693.44">16556 16737 2651 0,'0'0'0'0,"0"0"5"0,0 0-1 15,8-21 9-15,-10 15 0 16,-2 0 107-16,-4 2 1 16,-7 8-22-16,-16 8 1 15,-4 11-13-15,6 5 1 16,14-5-30-16,9-5 2 16,10-5-22-16,8-1 0 15,9 4-9-15,8 0 0 16,5 3-22-16,-3-1 0 15,-4-3-5-15,-4-1 0 16,-7-2 2-16,-9-6-1 16,-3 2-1-16,-6-1 2 15,-5 11-2-15,-11 4 0 16,-11 1 1-16,4-5-1 16,6-10-2-16,4-5 1 15,7-3-6-15,8-1 1 16,0 1-2686-16</inkml:trace>
  <inkml:trace contextRef="#ctx0" brushRef="#br0" timeOffset="-191482.31">16847 16679 2601 0,'0'0'0'0,"-8"29"-8"16,2-2 0-16,-2 5 18 0,3 5 1 15,1 4 118-15,4 0 2 16,4-4-28-16,3-9 0 16,-1-15-3-16,-2-9 1 15,-2-4-44-15,-4-17 2 16,2 17-2601-16</inkml:trace>
  <inkml:trace contextRef="#ctx0" brushRef="#br0" timeOffset="-191341.69">16687 16500 2940 0,'0'0'0'16,"0"0"33"-16,0 20 1 15,4-16 0-15,3-4-1 16,1-4-38-16,15-6-1 16,-23 10-2292-16</inkml:trace>
  <inkml:trace contextRef="#ctx0" brushRef="#br0" timeOffset="-191042.38">17453 16604 2714 0,'0'0'0'0,"0"0"54"16,-25-8 1-16,-4-13 69 16,-10-5 1-16,-1 11-52 15,1 7 1-15,5 4-53 16,1 8 2-16,-2 4 5 15,1 7 1-15,3 7 14 0,8 5 0 16,15 5 3-16,8 3 0 16,16 4-8-16,11-4-1 15,5-7-13-15,5 1 2 16,-2 4-14-16,-14 5 2 16,-17 5-12-16,-20-4 0 15,-19-10-3-15,-20-9 1 16,-22-10-8-16,-18-18 1 15,95 8-2722-15</inkml:trace>
  <inkml:trace contextRef="#ctx0" brushRef="#br0" timeOffset="-190024.55">17543 16753 2299 0,'0'0'71'16,"68"-6"0"-16,-1 0 126 16,8 2-1-16,6 4-11 15,3 0 2-15,3 2-136 16,5-6 2-16,-3-13-25 15,1-5 1-15,3 3-25 16,-12-7 0-16,-81 26-2536 16</inkml:trace>
  <inkml:trace contextRef="#ctx0" brushRef="#br0" timeOffset="-189326.79">19156 15811 2763 0,'0'0'0'16,"0"0"0"-16,0 0 2 16,0 0-2-16,21 37 0 15,4 22 22-15,0 11 0 16,4 15 14-16,2 11 0 15,-4 7 10-15,3 5 0 16,5-4 3-16,0-10 0 16,1-20-12-16,-1-17 1 15,-8-20 5-15,-6-13-1 16,-8-22 8-16,-1-18 0 16,0-25-1-16,-7-20-1 15,-7-21 2-15,-3-20 2 16,-3-17-4-16,2-14 2 15,2-8-3-15,6 4 0 16,10 5-8-16,1 13 0 16,1 17-7-16,-1 14-1 0,3 17-9 15,-1 17-1-15,-3 11-9 16,1 7 2-16,-1 9-13 16,-5 7 1-16,-7 20-2954 15</inkml:trace>
  <inkml:trace contextRef="#ctx0" brushRef="#br0" timeOffset="-188824.19">20022 16062 2826 0,'0'0'0'16,"0"0"0"-16,-31 0 1 16,6 9 23-16,-8 7 1 15,1 14 44-15,-3 5 2 16,2 14-12-16,2 9 2 15,10 3 5-15,10-2 0 16,11-2-14-16,9-8 0 16,13-16-14-16,1-11 1 0,-4-17-9 15,-4-10 2-15,1-13-7 16,-1-13 0-16,0-16-8 16,-3-6 1-16,-6 0 1 15,-2 4 0-15,-1 8 1 16,3 19 2-16,2 26-2 15,-2 22 0-15,-1 23 3 16,3 13-1-16,0 11-1 16,1-3 1-16,11-5-7 15,7-16 1-15,7-16-5 0,7-19 2 16,11-16-7-16,2-24 2 16,9-17-7-16,-11-21 1 15,-52 64-2910-15</inkml:trace>
  <inkml:trace contextRef="#ctx0" brushRef="#br0" timeOffset="-188559.89">20499 15094 2965 0,'0'0'0'16,"-4"20"4"-16,0 9 0 15,1 16-4-15,-9 20 0 16,-3 21 72-16,-3 12 1 16,5 23 8-16,-1 11 1 15,-3 13 0-15,0 1 0 0,-3-9-20 16,1-3 2-16,6-19-28 16,1-13 1-16,-3-20-28 15,1-25 0-15,14-57-2756 16</inkml:trace>
  <inkml:trace contextRef="#ctx0" brushRef="#br0" timeOffset="-187909.13">21088 16314 2588 0,'0'0'0'15,"-6"-21"0"-15,-2-3 2 16,-7-13-10-16,-2-4 0 16,-2 0 142-16,-1 2 2 15,1 7-1-15,-2 11 0 16,0 13-22-16,-2 12 1 15,-6 13-31-15,0 7 0 16,-8 9-33-16,8 6 0 16,8 5-26-16,12 3 1 15,11 1-12-15,9-4 1 0,10-13-7 16,4-12 1-16,4-15-4 16,2-11-1-16,-6-9-2 15,0-8 0-15,-4-11-1 16,-4-2 0-16,-1-2 1 15,-3 9 0-15,-1 21 3 16,-2 13-1-16,3 17 6 16,2 22 1-16,5 32 5 15,-3 15-1-15,-4 13 3 16,-7 9 0-16,-8 6-3 16,-7-3 0-16,-1-11-5 0,-9-6 0 15,-4-12-6-15,-12-14 1 16,-11-15-3-16,-8-14 0 15,-6-17-1-15,-1-20 0 16,7-22 0-16,12-15 0 16,9-20 1-16,15-12 0 15,18-6 0-15,18-3 2 16,13-10-1-16,9 1 1 16,14-1 2-16,4 4 0 15,9 3 0-15,-2 1-1 16,-3 0-4-16,-8-1 2 15,-8 9-11-15,-6-3 1 16,-40 69-2894-16</inkml:trace>
  <inkml:trace contextRef="#ctx0" brushRef="#br0" timeOffset="-187520">21317 16083 2588 0,'0'0'0'0,"0"0"21"16,0 0-1-16,25 24 76 0,-15-3 1 16,-3 18 13-1,-3 5 0-15,-2-3-44 16,-2-14 0-16,-2-5-2 0,2-11 0 15,4-3-16-15,0-4 2 16,0-6-11-16,3-10 1 16,11-13-3-16,7-8 2 15,2-3-7-15,2 5 1 16,-3 10-6-16,-1 7 1 16,-1 10-4-16,-3 10 1 15,0 7-6-15,-4 7 1 16,1 9-7-16,-1-1-1 15,-2-11-7-15,-3-9 0 16,-4-6-5-16,-5-10 0 16,-3 8-2849-16</inkml:trace>
  <inkml:trace contextRef="#ctx0" brushRef="#br0" timeOffset="-187368.41">21588 15827 2877 0,'0'0'0'0,"0"0"0"16,0 0 0-16,0 0-14 15,0 0 1 1,0 0-2125-16</inkml:trace>
  <inkml:trace contextRef="#ctx0" brushRef="#br0" timeOffset="-187004.7">21973 16071 2714 0,'0'0'0'16,"0"0"0"-16,0 0 0 15,8 18 51-15,-12-8 0 16,-4 8 49-16,-7 5 1 15,-8 14-56-15,0 4 1 16,5-7-7-16,5-13 2 16,7-11-3-16,6-6 0 15,4-4-2-15,-2-6 1 16,6-6-5-16,7-9 2 16,14-13-4-16,6 5 2 0,1 9-9 15,-3 9 2-15,-8 9-8 16,-4 4 0-16,2-2-5 15,0-2 0-15,4 0-3 16,6 0 0-16,5-2-7 16,-5-2-1-16,-33 6-2696 15</inkml:trace>
  <inkml:trace contextRef="#ctx0" brushRef="#br0" timeOffset="-186542.46">23068 15130 2940 0,'0'0'0'15,"6"21"0"-15,-4 12 1 16,-4 28-1-16,-4 15 0 15,-3 15 91-15,-1 8 1 16,-5 7-5-16,1 4 2 16,1-6-16-16,1-3 0 15,4-14-14-15,3-15 2 16,3-25-28-16,0-18 2 16,0-17-20-16,0-12 1 15,-2-8-10-15,-8-19 1 0,-14-24-6 16,-9-6 1-16,-7-2-2 15,-7 5 0-15,-8 13 2 16,-3 17 0-16,0 24 2 16,3 22 2-16,1 21 5 15,8 8 1-15,15 7 8 16,10 5 0-16,13 0 0 16,18-10 1-16,21-8-1 15,11-16 2-15,18-19-2 0,9-20 0 16,10-17-5-16,-5-13 0 15,-72 40-2949-15</inkml:trace>
  <inkml:trace contextRef="#ctx0" brushRef="#br0" timeOffset="-186302.65">23505 16308 2903 0,'0'-19'0'0,"-2"-24"2"16,-2-24 1-16,4 67-2184 15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16:07:39.7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3990 3300 916 0,'0'0'0'0,"0"0"118"16,0 0 1-16,0 0 177 16,0 0 2-16,0 0-96 0,-4-18 0 15,0 10-49-15,4 4 1 16,0 0-65-16,0 4 1 15,0-4-8-15,4 12-1 16,3 12-6-16,1 29 0 16,4 25-17-16,-8 9 2 15,-4 7-4-15,-4-6 1 16,0 0-7-16,-4 0 2 16,-3-5-4-16,3-13 1 15,4-13-7-15,4-18 1 16,0-13-1-16,0-14 2 15,-2-4-7-15,-2-26 0 16,-2-23 6-16,1-20 0 16,-1-21-3-16,0-12 0 15,0-8-4-15,4-5 0 16,6-3-7-16,4 9 1 0,5 22-6 16,3 13 2-16,-5 13-6 15,1 12 0-15,0 14-3 16,-5 9 0-16,5 4-3 15,3 11 0-15,1 9-4 16,3 13 1-16,12 21-11 16,-1 9 0-16,-5 13 0 15,-2 11 0-15,-3 5 0 16,3-1 0-16,4-7 0 16,-4-9 0-16,-8-16 0 15,-3-15 0-15,-1-11 0 0,1-19 0 16,1-13 0-16,5-18 0 15,3-32 0-15,2-13 0 16,0-10 0-16,4-2 0 16,4 3 0-16,0 15 0 15,-4 17 0-15,5 20 0 16,-1 21 0-16,-4 24 0 16,0 22 0-16,-8 20 0 15,0 21 0-15,-7 11 0 16,-1 16 0-16,-1 8 0 15,9-10 0-15,4-4 0 16,4-14 0-16,0-7 0 16,-4-11 0-16,-3-15 0 15,-5-11 0-15,-7-15 0 16,-4-11 0-16,-4-8 0 16,0 0-3019-16</inkml:trace>
  <inkml:trace contextRef="#ctx0" brushRef="#br0" timeOffset="316.01">5054 3848 2739 0,'0'0'0'0,"0"0"23"16,31-33 2-16,-4 7 96 16,1-7 0-16,-1 2-29 15,-4-7 2-15,-7-3-38 0,-8-4 1 16,-8-4 4-16,-8 8 0 15,-4 16-7-15,-3 13 1 16,-12 12-8-16,-2 10 0 16,-9 21-11-16,-1 6 0 15,4 12-8-15,12 0 1 16,12 0 2-16,11 0-1 16,7 0-2-16,9-8 1 15,11-11-4-15,7-11 1 16,9-7-14-16,-1-10 0 15,-1-10-12-15,-7-10 0 16,-34 18-2982-16</inkml:trace>
  <inkml:trace contextRef="#ctx0" brushRef="#br0" timeOffset="682.94">5408 3537 2739 0,'0'0'0'0,"23"19"73"15,0 7 0-15,0 1 43 16,-4 10 1-16,-7 0 8 16,-1 1-1-16,-3-1-73 15,-2-2 0-15,-4-9-6 16,-2-11 1-16,0-3-7 16,0-12 1-16,0-8-9 15,4-15 1-15,9-18-3 0,10-8 0 16,4 0-4-16,8 11 0 15,-4 13-2-15,-1 13-1 16,-3 12-4-16,-4 12 1 16,3 10 4-16,-7 5-1 15,0 2 5-15,-7-3 0 16,-1-3-2-16,-3-3 0 16,-4-6-5-16,3-7 1 15,1-3-10-15,4-8-9 16,-1-3-2-16,5-15 0 15,-16 22-3069-15</inkml:trace>
  <inkml:trace contextRef="#ctx0" brushRef="#br0" timeOffset="983.27">5987 3589 2726 0,'0'0'0'16,"0"0"107"-16,0 24 0 16,0-10 107-16,0 5 1 15,8-1-99-15,0 1 1 0,-1 7-69 16,1 1 1-16,7-9-15 15,1-2 1-15,3-9-8 16,0-3 1-16,0-4-7 16,-3-4 0-16,1-3-4 15,-1-7 1-15,-1 6-1 16,-4 0 0-16,-3 0-3 16,4 5 1-16,-5 3-3 15,9 0 2-15,7 7-4 16,4 5 0-16,9 0-1 0,3 2 1 15,3-7-2 1,-3-3 0-16,-8-8-4 0,-1 0 2 16,-10-7-6-16,-7-1 1 15,-13 12-3043-15</inkml:trace>
  <inkml:trace contextRef="#ctx0" brushRef="#br0" timeOffset="1448.98">6761 3529 2852 0,'0'0'0'0,"0"0"42"15,-29 12-1-15,4-1 81 16,-12 5 2-16,-5 5-15 16,3 7 1-16,7 1-52 15,9 5 2-15,13-1-7 16,12-2 2-16,9-9-11 15,11 1 1-15,16-1-8 0,4-7 1 16,5-18-5-16,-5-15-1 16,-5-2-5-16,-7-9 1 15,-14-6 4-15,-9-6 0 16,-7 7-1-16,-7-3 0 16,-5 2-4-16,-7 9 0 15,-6 7-22-15,2 13-5 16,2 2 0-16,3 8 0 15,7-2 0-15,-1 2 0 16,12-4-3053-16</inkml:trace>
  <inkml:trace contextRef="#ctx0" brushRef="#br0" timeOffset="1748.65">7140 3454 2903 0,'0'0'0'16,"36"32"14"-16,-16 1 1 16,-20 4 6-16,-8 4 0 0,-4 4 28 15,-7-7-1-15,4-11-8 16,-6-5 2-16,-1-15 2 16,5-7 1-16,2-4 26 15,7-3 1-15,8-11 2 16,8-13 1-16,11-7-14 15,8-7 0-15,6 0-8 16,1 4 2-16,1 4-19 16,3 6 0-16,-3 1-33 15,-2 1-1-15,-4 2-30 0,-1 5 0 16,-28 22-2811-16</inkml:trace>
  <inkml:trace contextRef="#ctx0" brushRef="#br0" timeOffset="2148.92">7494 3421 2186 0,'0'0'0'16,"-8"49"3"-16,4-12 1 15,4-3 47-15,6-3-1 16,6-6 69-16,3-5 0 16,4-6-10-16,4-14 0 15,8-4 1-15,-4-6 0 16,0-10-19-16,0-5 0 16,-2-18-9-16,-4-2 0 15,-3 4-7-15,-5 7 1 16,-3 17-7-16,-3 9-1 15,-3 12-15-15,-8 21 1 16,0 32-12-16,-3 14 1 0,-5 19-5 16,5 15 1-16,5 27-8 15,-2 11 0-15,-4 17-3 16,-19 3 1-16,-23-11-4 16,-8-7 1-16,-3-21-2 15,1-30 2-15,-1-32-24 16,-3-30-2-16,6-32 0 15,1-36 0-15,3-22 0 16,17-29 0-16,18-22 0 16,19-9 0-16,19-1 0 0,22 7 0 15,16 18 0-15,16 12 0 16,10 13 0-16,6 1 0 16,1 9 0-16,-1-2 0 15,-89 61-3032-15</inkml:trace>
  <inkml:trace contextRef="#ctx0" brushRef="#br0" timeOffset="2685.02">8568 3413 2826 0,'0'0'0'16,"0"0"67"-16,-33 24 0 0,2 5 33 16,0 8 0-16,8 8-33 15,8 4 1-15,11 4-31 16,4-8 2-16,16-4-8 16,10-7 2-16,15-15-3 15,1-11 1-15,1-16-4 16,-9-7 0-16,1-11-3 15,-8-7 0-15,-8-6 12 16,-9-6 0-16,-8-12 7 16,-8 2 1-16,-10-2-3 0,-3-3 1 15,-2-3-2-15,6 2 0 16,11 8-5-16,8 0 1 16,7-3-4-16,8 5 0 15,12 2-5-15,10 4-14 16,9 6-13-16,11 13 0 15,12 10 0-15,-1 16 0 16,-15 20 0-16,-11 25 0 16,-9 26 0-16,-18 21 0 15,-7 23 0-15,-8 16 0 16,-1 12 0-16,5 8 0 16,8 6 0-16,-1-7 0 15,4-3 0-15,-7-19 0 16,-3-23 0-16,-3-26 0 15,-6-30 0-15,-11-28 0 0,11-21-3048 16</inkml:trace>
  <inkml:trace contextRef="#ctx0" brushRef="#br0" timeOffset="2850.75">8835 3766 2826 0,'0'0'0'0,"50"-4"-3"15,2-2 0-15,25-10 3 16,4-3 0-16,9-7 6 0,-9 1 2 16,-6-10-6-16,-9-7 2 15,-66 42-2135-15</inkml:trace>
  <inkml:trace contextRef="#ctx0" brushRef="#br0" timeOffset="3366.63">10219 3308 2915 0,'0'0'0'16,"11"48"68"-16,-3-6 2 15,4 10 57-15,1 5 0 16,1 18 1-16,3 7 1 15,4 6-82-15,-4 2 1 16,-5-4-18-16,-8-15 2 16,-4-18-24-16,-8-26-1 15,-5-13-9-15,-10-24 0 16,23 10-2798-16</inkml:trace>
  <inkml:trace contextRef="#ctx0" brushRef="#br0" timeOffset="3585.8">10065 3245 2625 0,'0'0'0'16,"42"-20"4"-16,4 1 0 0,16 1 50 15,15 2 1-15,21 12 89 16,0 8 1-16,-9 4-27 16,-24 16 3-16,-26 9-1 15,-14 12 1-15,-14 8-49 16,-15-4-1-16,-17-4-26 15,-10-12 1-15,-3-9-15 16,-1-7-1-16,1-17-21 16,1-4 1-16,33 4-2879 15</inkml:trace>
  <inkml:trace contextRef="#ctx0" brushRef="#br0" timeOffset="4066.79">10840 3204 2814 0,'20'8'0'16,"22"9"36"-16,10 7 1 16,-6 13 32-16,-7 4 1 15,-12 4 22-15,-16 0 0 16,-13 4-47-16,-7-8 1 16,-5-15-8-16,-3-11 1 15,-2-11-9-15,-1-16 0 16,1-9-2-16,8-10 0 15,11-3-3-15,11-11-1 16,20-4 1-16,7 4 0 16,7 12-5-16,1 9 0 15,0 7-1-15,-7 9 0 0,-11 8 7 16,-8 12 0-16,-9 1 1 16,-9 11 0-16,-4 9-6 15,2 8 2-15,8-3-9 16,5-7 1-16,8-2-6 15,3-9 0-15,6-12-6 16,9-8 2-16,7-12-3 16,0-4 0-16,-5-9-1 15,-7-6 0-15,-14-7 0 0,-9 1 1 16,-19 8 0-16,-19 5 0 16,-23 5 1-16,-5 5 2 15,-3 6 3-15,0 0 0 16,8 8-1-16,17 4 1 15,14 4-8-15,11 0 0 16,8-8-2947-16</inkml:trace>
  <inkml:trace contextRef="#ctx0" brushRef="#br0" timeOffset="4482.18">12080 3200 2676 0,'0'0'0'16,"29"-12"41"-16,-10 4 1 15,-11 0 67-15,-5 1 1 16,-6 3 10-16,-17 2 1 16,-22 2-45-16,-8 4 1 0,-6 5 3 15,-2 11 2-15,8 5-9 16,10 7 1-16,13 1-13 16,12 0 1-16,7-5-13 15,12-7 0-15,11-13-9 16,12-12-1-16,10-15-11 15,7-3 1-15,4-9-5 16,-2 5 1-16,-13 7-17 16,-10 9-8-16,-9 10 0 15,-5 21 0-15,3 32 0 16,-3 22 0-16,-3 15 0 0,-2 12 0 16,-6 3 0-16,-8 7 0 15,-5 2 0-15,-6-1 0 16,0-11 0-16,-4-12 0 15,-6-15 0-15,0-19 0 16,4-22 0-16,4-23 0 16,-2-18 0-16,4-29 0 15,21 36-3005-15</inkml:trace>
  <inkml:trace contextRef="#ctx0" brushRef="#br0" timeOffset="4781.55">12353 3033 2978 0,'0'0'0'0,"54"38"119"16,-14-3 1-16,-5 10 10 16,-12 4 1-16,-11-4-69 15,-5 0 1-15,-7 0-40 16,-4-8 2-16,1-19-8 15,-1-10 0-15,-2-8-4 16,-2-22 2-16,-1-19 4 16,5-8 0-16,12-8 5 15,7 4 0-15,8 4 0 16,-4 12-1-16,4 12-15 16,-3 5 1-16,-5 12-14 0,2 4-1 15,-17 4-2884-15</inkml:trace>
  <inkml:trace contextRef="#ctx0" brushRef="#br0" timeOffset="5149.04">13013 3053 2726 0,'0'0'0'16,"0"0"16"-16,0 0 1 15,0 0 123-15,0 0 1 16,-46 25-5-16,4 3 1 15,1 9-54-15,10 0 0 16,6 0-10-16,6-1 1 16,10 5-13-16,5-4 1 15,8-12-16-15,5-5 0 16,3-12-11-16,1-12-1 0,6-8-6 16,-3-13 0-16,-1-16-6 15,-5 1-1-15,-4-5-6 16,-3 4 0-16,-1 20-6 15,0 9 1-15,-2 12-3 16,-2 12 0-16,0 17-3 16,2 12 1-16,6 12-3 15,10 0 0-15,11-16 0 16,3-11 0-16,5-11-1 16,3-15 1-16,-1-17-19 15,2-11 0-15,-39 28-3027 0</inkml:trace>
  <inkml:trace contextRef="#ctx0" brushRef="#br0" timeOffset="5585.19">13246 3065 2638 0,'0'0'0'15,"0"0"54"-15,-12 29 0 16,1 0 59-16,-1 11 1 16,8 1 66-16,6-8 1 15,8-11-101-15,5-7 1 16,9 1-8-16,2-10 0 15,3-6-16-15,-2-6 2 16,0-10-15-16,4-3 1 16,-4-7-9-16,0 1 1 15,-6-3-5-15,-6 7 0 16,-5 9-5-16,-6 8 0 0,2 4-3 16,-6 8 0-16,-4 4-14 15,2 5-10-15,2 7 0 16,0-3 0-16,2-5 0 15,6-4 0-15,-1-6 0 16,9-4 0-16,-1-6 0 16,8-4 0-16,6-8 0 15,0 4 0-15,-2-1 0 16,-2 1 0-16,-2 4 0 16,0 4 0-16,-4-4 0 15,-3 4 0-15,-5 8 0 0,-3 0 0 16,-4 0 0-16,3-4 0 15,1 4 0-15,6 0 0 16,-1-4 0-16,6-12 0 16,-19 12-3013-16</inkml:trace>
  <inkml:trace contextRef="#ctx0" brushRef="#br0" timeOffset="6739.79">14233 3237 2802 0,'0'0'0'0,"23"-4"124"0,2-4 2 16,18 4-30-16,11-5 2 16,13-3-94-16,10 0 1 15,8-4-94-15,-3 3 2 16,-82 13-2223-16</inkml:trace>
  <inkml:trace contextRef="#ctx0" brushRef="#br0" timeOffset="7398.98">16017 2599 2613 0,'0'0'0'16,"0"0"42"-16,19-4-1 15,-13 4 94-15,-2 0 1 16,2 8 22-16,-10 9 1 16,-15 28-92-16,-22 16 1 15,-22 25-14-15,-12 4 0 16,-8 12-14-16,8-8 0 16,6-16-12-16,19-13 2 15,17-20-7-15,17-12 1 16,13-13-6-16,22-20 1 15,21-16 1-15,16 1 0 0,11-7-3 16,1 2 1-16,1-5-1 16,-3 5 1-16,-9 5 1 15,1 1 0-15,0-10-5 16,5-1 2-16,-5 2-15 16,-6 1 0-16,-6-7-3 15,-15-3 1-15,-31 32-2945 16</inkml:trace>
  <inkml:trace contextRef="#ctx0" brushRef="#br0" timeOffset="7631.38">15913 2700 2726 0,'0'0'0'16,"0"22"2"-16,0 5-1 15,12 16 39-15,-1 10 0 16,1 12 139-16,-4 9-1 15,-8 11-60-15,0-3 0 16,-4-12-16-16,0 3 0 16,-8 1-30-16,1-5 0 15,7-10-38-15,0-11 0 16,4-16-29-16,8-11 0 16,-8-21-2876-16</inkml:trace>
  <inkml:trace contextRef="#ctx0" brushRef="#br0" timeOffset="8249.12">17051 2579 2777 0,'0'0'0'15,"0"0"0"-15,13-18 0 16,-11 7-7-16,-4-1 0 15,-4 0 102-15,-7 6 0 16,-10 4 48-16,-16 14-1 16,-20 12-17-16,-5 13-1 15,2 12-23-15,9 13 0 16,3 27-31-16,13 5 1 16,12 5-27-16,11-5 1 15,14-13-17-15,12-15 0 16,11-17-19-16,6-12 0 15,6-21-6-15,-5-16-1 0,1-12-2 16,2-9 0-16,5-11-2 16,1-9-1-16,-4-12-2 15,-5-1-1-15,5 5-3 16,-2 10 1-16,-3 13 4 16,-6 18 0-16,-5 16 4 15,-12 19 0-15,1 24 0 16,-8 18 2-16,-4 5 1 15,-7 5 0-15,3 1 4 16,0-10 0-16,3-13 1 16,5-12 0-16,2-19-4 0,5-18 0 15,5-22-4-15,3-21 0 16,-15 35-3003-16</inkml:trace>
  <inkml:trace contextRef="#ctx0" brushRef="#br0" timeOffset="8465.92">17453 2603 2826 0,'2'25'0'16,"3"28"3"-16,-3 17 0 16,-7 22 40-16,-1 4-1 15,6-2 93-15,2-7 1 16,0-11-67-16,-2-10 2 15,-2-20-30-15,0-11 2 16,2-22-22-16,0-16 1 0,-4-19-20 16,-11-19 1-16,15 41-2598 15</inkml:trace>
  <inkml:trace contextRef="#ctx0" brushRef="#br0" timeOffset="8751.12">17266 2926 2526 0,'0'0'0'0,"54"-8"4"15,-8 4 1-15,10-8 9 16,2-4 1-16,-1-5 109 16,-10-12 1-16,-5-8-40 0,-7-3 2 15,-7-1-39-15,-8 0 1 16,-9-2-29-16,-7 8 2 16,-8 6-16-16,0 11 1 15,1 11-6-15,-1 7 0 16,-4 8 9-16,4 17 2 15,4 24 30-15,8 16 2 16,11 17 37-16,4 8 0 16,-2 8 26-16,4 4 1 15,6-4-29-15,-2-4 0 16,-2-5-31-16,-8-15 0 16,-19-70-2957-16</inkml:trace>
  <inkml:trace contextRef="#ctx0" brushRef="#br0" timeOffset="9517.98">17374 2755 2739 0,'0'0'0'15,"0"0"124"-15,0 0 2 16,34-33 67-16,-3 4 1 16,10-9-113-16,5-1 0 0,2 10 0 15,6 7 0-15,4 14-19 16,1 16 1-16,-5 18-12 16,-13 7 0-16,-15 8-5 15,-16 8 0-15,-23 8-12 16,-16-4 1-16,-15-12-28 15,-10-4-7-15,-8-7 0 16,4-7 0-16,6-11 0 16,10-8 0-16,7-8 0 0,14 0 0 15,14 0 0 1,14 0 0-16,14 0 0 0,22 4 0 16,18 4 0-16,12 4 0 15,8 6 0-15,-4 9 0 16,-11 6 0-16,-16 3 0 15,-16 1 0-15,-16-4 0 16,-22-1 0-16,-27-7 0 16,-29-1 0-16,-17-2 0 15,-13-3 0-15,-8-3 0 16,-14-4 0-16,-17-4 0 16,-11-4 0-16,-10-16 0 15,150 16-3019-15</inkml:trace>
  <inkml:trace contextRef="#ctx0" brushRef="#br0" timeOffset="11264.3">8891 5213 1922 0,'0'0'0'16,"0"0"149"-16,0 0 1 16,35-4 79-16,3 4 0 15,20 4-11-15,15 0 1 16,25 0-128-16,20 0 0 0,34 5-21 16,25-1 2-1,25-8-12-15,44-4 0 0,29-9-1 16,20-7 0-16,13-9-7 15,-10 5 0-15,-17 3 1 16,-29 5 0-16,-27 0-4 16,-34 3 1-16,-28 5-17 15,-26 0 1-15,-29 0-12 16,-24 4-3-16,-20-8-21 16,-33-1-3-16,-31 13-3062 0</inkml:trace>
  <inkml:trace contextRef="#ctx0" brushRef="#br0" timeOffset="12064.93">8922 5377 2625 0,'0'0'0'0,"0"0"2"16,0 0 0-16,34 34 58 15,-18 1 2-15,3 14 48 16,0 17 1-16,1 15-10 0,-5 19 0 15,0 25 0-15,-7 28 1 16,2 15-14-16,1 28-1 16,9 33-11-16,5 35 0 15,7 28-8-15,7 14 1 16,7 13-5-16,-2-12 1 16,2-9-17-16,-11-10 0 15,-12-2-19-15,-4-12-29 16,-7-4 0-16,-4-13 0 15,-8-11 0-15,-4-16 0 16,-4-27 0-16,-7-17 0 16,-1-13 0-16,1-29 0 15,3-24 0-15,5-26 0 16,7-26 0-16,7-17 0 16,9-23 0-16,18-20 0 15,22-16 0-15,25-8 0 0,25-5 0 16,25-3 0-16,28-1 0 15,24 1 0-15,35 1 0 16,18 5 0-16,13 0 0 16,16 3 0-16,14-5 0 15,-2-1 0-15,2-3 0 16,-15 3 0-16,-23 1 0 16,-22-5 0-16,-15-15 0 15,-14-9 0-15,-18-7 0 0,-16-11 0 16,-24-15 0-1,-8-12 0-15,-124 94-2983 0</inkml:trace>
  <inkml:trace contextRef="#ctx0" brushRef="#br0" timeOffset="12564.34">13619 5062 2349 0,'0'0'0'0,"-21"-4"6"16,8 8 0 0,5 0 9-16,0 8 1 0,1 0 54 15,-1 9-1-15,-8 12 49 16,1 12 1-16,-4 20 3 16,5 13 2-16,1 28 1 15,3 25 1-15,5 34-16 16,6 35 1-16,15 50-19 15,7 48 1-15,6 43-16 0,5 13 0 16,3 10-7-16,-4-7-1 16,-6-19-8-16,3-5 1 15,11-4-54-15,5-17-8 16,2-28 0-16,-9-47 0 16,-18-57 0-16,-10-43 0 15,-1-29 0-15,-10-42 0 16,-4-31 0-16,-15-42 0 15,-14-46 0-15,-5-41 0 16,38 94-3016-16</inkml:trace>
  <inkml:trace contextRef="#ctx0" brushRef="#br0" timeOffset="13098.66">9232 7246 2826 0,'19'-4'0'16,"25"-2"135"0,29-4 0-16,29-2 4 0,37-3 0 15,36-7-21-15,46 0 1 16,54-1-58-16,41 1 2 16,19 7 11-16,11-1 2 15,14-1-2-15,10-3 1 16,-1-6-18-16,-22-5-53 15,-28-2-4-15,-40 0 0 0,-46 9 0 16,-39-9 0-16,-34-4 0 16,-37-12 0-16,-123 49-3013 15</inkml:trace>
  <inkml:trace contextRef="#ctx0" brushRef="#br0" timeOffset="14084.95">10282 5321 2526 0,'0'0'0'15,"0"0"32"-15,-15 27 2 16,-14 22 12-16,-17 18 0 16,-19 17 11-16,-14 23 0 15,-14 25-33-15,-7 11-1 16,2 7-7-16,6-3 1 15,9-12-11-15,21-31 0 16,24-24-7-16,19-31 1 16,19-49-2168-16</inkml:trace>
  <inkml:trace contextRef="#ctx0" brushRef="#br0" timeOffset="14317.9">11071 5184 2362 0,'-11'25'0'15,"-14"28"58"-15,-18 29 2 0,-7 24-29 16,-23 17 0-16,-13 16 20 16,-16 4 1-16,-14 18-6 15,-5 1 0-15,9-5 14 16,26-24 1-16,20-25-9 15,20-38 2-15,19-27-33 16,29-35 0-16,-2-8-2277 16</inkml:trace>
  <inkml:trace contextRef="#ctx0" brushRef="#br0" timeOffset="14564.5">11774 5442 2613 0,'-19'29'0'16,"-26"61"56"-16,-22 24 0 15,-20 27 9-15,-17 4 2 16,-9 4 20-16,3-2 2 16,6-8-40-16,18-24 1 15,24-29-26-15,20-21 2 16,15-20-17-16,31-33 0 15,34-28-9-15,24-35 0 16,-62 51-2400-16</inkml:trace>
  <inkml:trace contextRef="#ctx0" brushRef="#br0" timeOffset="14747.55">12559 5426 2500 0,'-23'38'0'0,"-46"71"0"15,-18 34 1-15,-25 37 36 16,-9 24 1-16,-12 13 68 16,4-7-1-16,6-30-33 15,14-25 0-15,20-42-15 16,12-36 1-16,77-77-2344 0</inkml:trace>
  <inkml:trace contextRef="#ctx0" brushRef="#br0" timeOffset="15796.51">14106 5565 2550 0,'0'0'0'16,"46"-7"35"-16,-7-1 0 16,5-6 61-16,2 2 1 15,4 1-41-15,-3 1 1 16,-7 4-44-16,-7 4 0 16,-16-2-13-16,-7 4 0 15,-7 0-11-15,-3 0 1 16,-1 4-35-16,-7 4 0 15,-9 9-21-15,-5 9 1 16,1 5 35-16,8 6 1 16,7 8 29-16,4 12 0 15,0 14 42-15,2-3 0 0,4 7 70 16,6-5-1-16,5-1 3 16,0-1 2-16,-7-5-30 15,-4-14 0-15,-6-8-33 16,-6-18 1-16,8-23-2655 15</inkml:trace>
  <inkml:trace contextRef="#ctx0" brushRef="#br0" timeOffset="15941.17">14189 6339 2940 0,'0'0'0'0,"23"12"70"0,0-5 1 15,14-3 30-15,11-8 1 16,6 1-19-16,3-13 1 15,7-6-62-15,1-5 0 16,-65 27-2644-16</inkml:trace>
  <inkml:trace contextRef="#ctx0" brushRef="#br0" timeOffset="16415.02">14870 5851 1721 0,'0'0'0'0,"0"0"9"15,-27 8 0-15,23-6 17 16,2 0 1-16,2 0-9 15,2 4 1-15,6 8 75 16,4 11 1-16,5 14 30 16,2 6 1-16,0 0 36 15,-7-11 1-15,0-7-11 16,-5-5 0-16,-3-11-35 16,0-7 0-16,7-6-25 0,5-11 0 15,11-25-37-15,2-1 1 16,-2-6-35-16,-2 4 1 15,-4 12-6-15,2 11 1 16,-8 10 2-16,1 14 0 16,-5 14 9-16,3 9 1 15,3 18 13-15,0-2 1 16,-3-6 1-16,-1-7 2 16,1-17-6-16,1-7-1 15,6-12-13-15,-1-8 1 16,-20 12-2956-16</inkml:trace>
  <inkml:trace contextRef="#ctx0" brushRef="#br0" timeOffset="16751.12">15742 5877 2777 0,'0'0'0'0,"0"0"67"16,0 0 1-16,0 0 29 15,0 0 1-15,11-22-64 16,-30 18 0-16,-15-4-27 16,-11 5 0-16,-3 10-5 15,4 1 0-15,5 8 1 16,9 5-1-16,7 1 8 16,11 5 0-16,6-5 8 0,4 1 1 15,6-7 6 1,6 2 0-16,7 1 4 0,10 3-1 15,4-3 0-15,0-3 0 16,-6-2-1-16,-6-6 1 16,-4-1-10-16,-5 1 0 15,-4-6-9-15,-4 0 0 16,-4 2-8-16,-4-2 0 16,6-2-2648-16</inkml:trace>
  <inkml:trace contextRef="#ctx0" brushRef="#br0" timeOffset="17007.93">15902 5358 2437 0,'0'0'0'0,"0"0"2"16,11 27 2-16,-11 10 143 15,0 16 0-15,0 12 24 16,-4-2 2-16,4 1-84 16,4 1 0-16,4 5-8 15,3-5 1-15,1-10-19 16,0-6 1-16,-5-4-30 16,-7-14-1-16,0-31-2746 15</inkml:trace>
  <inkml:trace contextRef="#ctx0" brushRef="#br0" timeOffset="17174.59">15688 5724 2903 0,'0'0'0'16,"0"0"96"-16,39-12 1 16,7 1-26-16,6 3 2 15,2 0-67-15,-4 2 1 16,-12-2-25-16,-5 0 1 15,-33 8-2397-15</inkml:trace>
  <inkml:trace contextRef="#ctx0" brushRef="#br0" timeOffset="17479.82">16183 5765 2613 0,'0'0'0'0,"7"26"24"15,3-7-1-15,0 11 8 16,-1 1-1-16,3 12 158 15,-5 4 1-15,-3 0-79 16,-4-6 1-16,-2-10-12 16,2-5-1-16,0-14-17 15,0-12 1-15,2-4-23 16,10-20 0-16,9-15-9 16,6-8 2-16,0-2-9 15,0 6 1-15,-6 12-16 0,0 5 0 16,-5 14-7-16,-3 9 0 15,0 3-10-15,1 0-11 16,1 3 0-16,5 1 0 16,-20-4-3069-16</inkml:trace>
  <inkml:trace contextRef="#ctx0" brushRef="#br0" timeOffset="17812.96">16656 5832 2789 0,'0'0'0'15,"6"19"26"1,-2-5 1-16,-4 10-5 0,-2 1 1 16,2 2 95-16,0 3 0 15,-2-1-45-15,2-5-1 16,2-13-8-16,2-3 1 16,-1-8-8-16,1 0-1 15,4-12-16-15,7-9 1 0,8-14-13 16,1-6 0-16,-7 7-16 15,-2 3 0-15,-5 13-11 16,-4 7 2-16,-2 3-3 16,-3 8 0-16,-1 8-1 15,0 3 1-15,2 23 0 16,6 1 0-16,7 0 1 16,10-8 0-16,12-9 2 15,-2-12 1-15,-8-10-1 16,-2-8 1-16,-2-3-5 15,-2-11 0-15,-21 26-2766 0</inkml:trace>
  <inkml:trace contextRef="#ctx0" brushRef="#br0" timeOffset="18000.45">17029 5781 2575 0,'0'0'0'16,"0"0"36"-16,-2 21 0 15,-1-1 38-15,-3 9 1 16,0 12 109-16,4 1 1 15,4-1-95-15,4-10 0 16,-2-13-12-16,-2-7 1 16,3-7-13-16,7-4 0 15,5-8-22-15,8-13 1 16,6-14-29-16,0-10-1 16,-31 45-2831-16</inkml:trace>
  <inkml:trace contextRef="#ctx0" brushRef="#br0" timeOffset="18208.97">17239 5340 2915 0,'0'0'0'0,"21"61"24"16,-7-8 0-16,-7 9 123 15,-3 7 0-15,0 1-19 16,-4-5 0-16,0-8-79 0,0-6 1 15,-4-16-25 1,4-9 0-16,-4-15-21 0,1-11-1 16,3 0-2756-16</inkml:trace>
  <inkml:trace contextRef="#ctx0" brushRef="#br0" timeOffset="18435.3">17222 5573 2588 0,'0'0'0'16,"21"-8"43"-16,-2 4 1 15,8 1 74-15,-4 3 1 16,8 3-24-16,0 1 0 16,-6 8-41-16,-6 6 1 15,-2 9-18-15,1 6 0 16,-3 13 3-16,1-1-1 16,-5 4 9-16,1-8 1 15,-1-8 5-15,5-6 1 16,-5-19-8-16,-3-6 2 0,-2-4-27 15,-3-17 1-15,-3 19-2808 16</inkml:trace>
  <inkml:trace contextRef="#ctx0" brushRef="#br0" timeOffset="18553.99">17530 5509 2625 0,'0'0'0'0,"0"0"-10"15,0 0 0-15,0 0-1945 0</inkml:trace>
  <inkml:trace contextRef="#ctx0" brushRef="#br0" timeOffset="18863.98">17824 5638 2349 0,'0'0'0'16,"0"0"67"-16,-9 29-1 15,-3 1 39-15,-3 1 2 16,-3 6 39-16,-1 0 1 16,0 4-42-16,3-3 1 15,5-13-12-15,7-5 0 16,8-9-23-16,0-7 1 16,11-8-17-16,8-7 1 15,12-19-7-15,3-7 2 16,-3-4-9-16,-10 0 1 15,-10 6-10-15,-7 5 0 0,-4 15-8 16,-8 7 1-16,-11 6-13 16,-8 4 1-16,-8 6-12 15,0-4 0-15,31-4-2982 16</inkml:trace>
  <inkml:trace contextRef="#ctx0" brushRef="#br0" timeOffset="19183.22">18024 5659 2613 0,'0'0'0'0,"20"0"26"0,-5 0 1 16,0 4 4-16,-3 4 2 16,-4-2 118-16,-5 4 1 15,1 7-56-15,-8 7 1 16,1 17-13-16,-1 0 1 15,-4-8-6-15,4-9 0 16,8-10-17-16,0-6 1 16,0-5-14-16,3 1 1 15,9-8-11-15,9-3 0 16,17-17-11-16,4 3 2 16,1-5-7-16,-5 7 2 15,-7 5-13-15,-5 10 2 16,-7 4-12-16,-3 0 1 15,-3-4-3-15,2-16 0 16,-19 20-2995-16</inkml:trace>
  <inkml:trace contextRef="#ctx0" brushRef="#br0" timeOffset="26913.09">19398 5184 2274 0,'0'0'0'16,"0"0"137"-16,20-6 0 15,-15 4 110-15,-1 0 1 16,0 0-129-16,-2 2 0 16,-2 2-55-16,-12 4 1 15,-22 11-33-15,-16 3 1 16,-4 1-10-16,0 7 1 16,10 1-6-16,9-1 0 15,16-3-9-15,15 4 1 16,17-1-4-16,18 1-1 15,17-3-2-15,12 5 0 16,5 2-3-16,-5 1 0 16,-16 1-1-16,-15 2 1 15,-21-4-8-15,-20 1 0 0,-13 3-9 16,-11 2 0 0,-10 2-11-16,-3-12 1 0,11-17-50 15,7-8 0-15,31-4-2425 16</inkml:trace>
  <inkml:trace contextRef="#ctx0" brushRef="#br0" timeOffset="27162.59">19760 4894 2575 0,'0'0'0'16,"0"0"8"-16,0 0 1 15,8 21 48-15,-10 7 0 16,-2 25 81-16,-4 13 1 16,-3 7-61-16,-7 11-1 15,-5 10-5-15,-4 8 1 16,-1-1-7-16,3-3 0 16,7-11-29-16,5-19 2 15,1-17-26-15,1-20 1 16,11-31-2654-16</inkml:trace>
  <inkml:trace contextRef="#ctx0" brushRef="#br0" timeOffset="27308.3">19647 5373 2714 0,'21'-5'0'0,"29"-3"34"15,9 0-1-15,5-4-33 16,-4 0 2-16,-16-5-31 15,-10-3 3-15,-34 20-2021 16</inkml:trace>
  <inkml:trace contextRef="#ctx0" brushRef="#br0" timeOffset="27575.65">19981 5467 2412 0,'0'0'0'0,"-17"46"57"0,6-11 2 16,1 12 6-16,6 0 0 15,10-4 76-15,7-4 1 16,7-10-70-16,3-7 1 16,2-10-7-16,-2-8 1 15,0-12-7-15,0-6-1 16,-6-9-10-16,-1-7 1 16,-5-7 3-16,-5-4 0 15,-8-4-3-15,-8 2-1 16,-1 2-8-16,1 7 0 15,4 15-17-15,1 9 0 16,-1 6-24-16,-2 4 0 16,8 0-2830-16</inkml:trace>
  <inkml:trace contextRef="#ctx0" brushRef="#br0" timeOffset="27831.05">20099 5516 2437 0,'17'4'0'0,"20"12"6"15,7 2 0-15,8 9 54 16,-4 2-1-16,-17 1 37 16,-10-3-1-16,-13-7-9 15,-8-3 1-15,-2-5 0 16,0-4 2-16,-2-6-12 16,0 0 1-16,0-2 2 15,0-4 0-15,2-4-13 0,8-7-1 16,12-23-7-16,7 1 2 15,7 6-25-15,5 5 0 16,1 1-31-16,1 5 2 16,-39 20-2828-16</inkml:trace>
  <inkml:trace contextRef="#ctx0" brushRef="#br0" timeOffset="28179.51">20768 5693 2664 0,'0'0'0'15,"20"-4"58"-15,-5 2 1 16,-1-6 67-16,1-4 0 0,2 0-52 16,3-9 1-16,1-6-36 15,-2-3 1-15,-7 1 13 16,-7 5 2-16,-5 3-4 15,-5 9-1-15,-9 8 0 16,-5 8 0-16,-12 8-5 16,-4 13 0-16,3 16-8 15,3 0 0-15,11-3-7 16,11-7 1-16,9 2-9 16,9-7 2-16,10 1-11 15,8-9 2-15,10-3-10 0,11-11 2 16,0-15-10-16,0-11 1 15,-50 22-2906-15</inkml:trace>
  <inkml:trace contextRef="#ctx0" brushRef="#br0" timeOffset="28678.96">21471 4845 2965 0,'0'0'0'16,"0"0"8"-16,0 0 0 0,19 29 12 15,-9 12 2-15,1 24 134 16,-3 9 0-16,-4 16-72 15,-4 12 0-15,-4 14-7 16,-2 1 2-16,-3-11-16 16,1-16 1-16,4-12-22 15,4-15 2-15,0-18-12 16,-2-14 0-16,-2-19-11 16,2-16 1-16,0-15-8 15,-1-15 1-15,-5-11-5 16,-4-8 1-16,-3-3-3 0,-6 3 0 15,-4 10-4-15,-2 15 2 16,-2 20-3-16,-2 16 2 16,-3 8-1-16,-3 9 2 15,12 13 1-15,8-3 1 16,7 6-1-16,10 0-7 16,8-11 0-16,13-11 0 15,19-11 0-15,12-14 0 16,18-19 0-16,18-17 0 15,-88 42-3059-15</inkml:trace>
  <inkml:trace contextRef="#ctx0" brushRef="#br0" timeOffset="30413.17">12932 5967 2123 0,'0'0'0'0,"-54"64"89"16,6-5 1-16,-13 29 49 15,-10 10 1-15,-6 18-96 16,0-1 2-16,-4-1-84 16,13-24 1-16,68-90-1911 15</inkml:trace>
  <inkml:trace contextRef="#ctx0" brushRef="#br0" timeOffset="30883.84">13494 6192 2840 0,'0'0'0'0,"0"0"-2"16,0 0 0-16,0 0 24 16,-40 24-1-16,-4 9 22 0,-3 12-1 15,-3 19-25-15,-5 7 1 16,-3 7-3-16,-11 3 0 16,69-81-2287-16</inkml:trace>
  <inkml:trace contextRef="#ctx0" brushRef="#br0" timeOffset="32396.02">9407 8107 1168 0,'0'0'0'15,"0"0"150"-15,0 0 2 16,0 0 164-16,0 0 0 15,0 0-146-15,0 0-1 16,0 0-55-16,0 0 0 16,59 20-32-16,7-20 1 0,15-4-7 15,7 2 1-15,22 0-1 16,15-2 0-16,12-2-3 16,13-2 1-16,13 1-1 15,12-5 0-15,8 2-9 16,0-2 0-16,2-3-9 15,1-1 0-15,3-2-16 16,0-1 2-16,-1-7-13 16,-5-7 1-16,0-2-12 15,-14 5 0-15,-17 9-11 0,-9 5 1 16,-18 0-10-16,-23 5 1 16,-18 3-44-16,-16 0 0 15,-68 8-2772-15</inkml:trace>
  <inkml:trace contextRef="#ctx0" brushRef="#br0" timeOffset="32945.71">13598 7320 2676 0,'0'0'0'16,"54"4"38"-16,-4-4 0 16,15 0 52-16,9-4 0 15,12 0-26-15,7 0 1 16,-3-12-49-16,-13 1 0 15,-8 1-13-15,-13 2 0 16,-56 12-2328-16</inkml:trace>
  <inkml:trace contextRef="#ctx0" brushRef="#br0" timeOffset="33179.61">14160 7165 2688 0,'0'0'0'0,"27"8"36"15,6 0 0-15,13 4 101 16,8 1 1-16,0 7-15 16,-6-4 1-16,-14-3-55 15,-10 3 1-15,-13 0-9 16,-9 1 0-16,-8-5-10 16,-7-2 1-16,-8 2-12 0,-6-1 1 15,-2 1-26-15,2 0 0 16,-4-4-15-16,8 0 0 15,23-8-2818-15</inkml:trace>
  <inkml:trace contextRef="#ctx0" brushRef="#br0" timeOffset="33731.71">15517 6850 2550 0,'0'0'0'0,"0"0"6"15,-27-16 1-15,2 10 13 16,-4 3 0-16,0 3 54 16,2 5 0-16,0 11-11 15,0 4 1-15,4 9 17 16,0 2 1-16,13 7-2 16,9-5 1-16,6-8-13 0,7-5 0 15,1-8-19-15,3-4 1 16,-1-5-17-16,4-8 1 15,10-9-5-15,0-6 2 16,-6-1-1-16,-4-3 0 16,-9 12-1-16,-2 12 1 15,-2 6 7-15,-1 24 1 16,3 25 5-16,0 17 2 16,-4 10-3-16,-8 4 1 15,-10 16-6-15,-11-4 0 16,-11 2-10-16,-1-12-1 15,4-10-4-15,3-13-7 16,-1-20-15-16,6-12 0 16,6-19 0-16,1-16 0 15,1-13 0-15,0-19 0 16,17 34-3065-16</inkml:trace>
  <inkml:trace contextRef="#ctx0" brushRef="#br0" timeOffset="34262.94">15786 6458 2814 0,'0'0'0'0,"0"0"15"15,0 0 0-15,-4 47 72 0,-1 2-1 16,-7 14 50-16,0 11 1 15,-7 15-63-15,4-1 0 16,-4 4-6-16,3-10 2 16,7-17-14-16,9-15 0 15,7-14-22-15,3-15-1 16,1-13-21-16,9-12-1 16,3-10-11-16,9-13 1 15,5-14-5-15,3-4-1 16,3 0-4-16,-5 8 0 15,-9 13-3-15,-8 8 1 16,-9 16 2-16,-4 16 1 16,1 19 5-16,3 8 1 15,-3 10 2-15,-1 0 0 16,6-4 0-16,3-8 0 16,4-7 0-16,2-7 0 0,0-19 0 15,2-10 1-15,4-12 0 16,-2-13 1-16,-4-7 1 15,-9 1 1-15,-14-12 9 16,-14 8 0-16,-9 2 10 16,-10 9 0-16,-7 11 4 15,-2 7 0-15,-3 8-13 16,7 0 0-16,1-2-7 16,5 2 1-16,32 0-2924 15</inkml:trace>
  <inkml:trace contextRef="#ctx0" brushRef="#br0" timeOffset="34678.57">16333 6554 2714 0,'0'0'0'16,"0"0"0"-16,0 0 0 15,27 14 6-15,-12 10 0 16,6 13 76-16,-5 12 1 16,-7 7 15-16,-3 7 0 15,-2 2 15-15,0-3 1 16,1-1-28-16,3-12 0 16,0-12-20-16,-2-11 1 15,-4-13-20-15,1-7 1 0,5-12-13 16,13-7 0-16,14-17-11 15,3 1 2-15,5 4-1 16,-1 9-1-16,-1 12-2 16,-11 12 0-16,-10 11-4 15,-17 7 1-15,-18 15-3 16,-16 0 0-16,-5-4-3 16,-5-3 1-16,3-11-9 15,5-7 2-15,6-10-7 16,8-6 1-16,11-4-9 0,4-2 0 15,4 6-3008-15</inkml:trace>
  <inkml:trace contextRef="#ctx0" brushRef="#br0" timeOffset="35077.75">17270 6924 2802 0,'0'0'0'15,"0"0"2"-15,0 0 0 16,0 0 8-16,-39-3 1 16,-1 10 84-16,-6 5-1 15,3 0 0-15,1 4 0 16,8 9-8-16,5 0-1 16,6 3-1-16,3 1 0 15,9-3-20-15,7-3 1 16,0-7-22-16,8-8 1 0,0-2-14 15,2-8 0-15,11-10-14 16,8-8 0-16,4-5-7 16,0 1 0-16,-6 9 1 15,-4 9 1-15,-8 6 0 16,1 4 2-16,3 9 2 16,1 7 1-16,-3 2 1 15,3 1 1-15,1-9-3 16,8-5 0-16,6-5-5 15,7-9 2-15,5-9-10 0,3-10 0 16,-46 24-3030-16</inkml:trace>
  <inkml:trace contextRef="#ctx0" brushRef="#br0" timeOffset="35263.37">17416 6396 2840 0,'0'0'0'16,"0"0"28"-16,0 0 1 15,0 0 87-15,0 0 0 16,0 66 66-16,2 7 1 16,8 17-89-16,1 4 1 15,1 8-6-15,-1-4 1 16,-1-1-33-16,-6-12 1 16,0-13-38-16,-8-15 1 15,4-57-3035-15</inkml:trace>
  <inkml:trace contextRef="#ctx0" brushRef="#br0" timeOffset="36195.68">9376 8679 2625 0,'0'0'0'16,"0"0"79"-16,0 0 0 16,0 0 52-16,0 0 1 15,0 0-22-15,0 0 0 16,15 27-51-16,12-1-1 16,21-1-5-16,18-1-1 15,22-5 2-15,20-9 0 16,29-10-4-16,23-8 0 15,18-9-6-15,32-5 1 16,25-1-5-16,15-9 2 0,8 3-8 16,6 0 2-16,-4-5-8 15,1 3 2-15,3 2-8 16,-6-9 0-16,-10 3-6 16,-19 6 0-16,-19-1-5 15,-27 15 1-15,-24 5-11 16,-30 2-1-16,-25-2 0 15,-31 4 0-15,-27 3 0 16,-19 3 0-16,-27 0-3066 16</inkml:trace>
  <inkml:trace contextRef="#ctx0" brushRef="#br0" timeOffset="36613.83">13744 8045 1394 0,'0'0'0'0,"0"0"53"15,0 0 0-15,-23-4 27 16,16 4-1-16,3 0 124 16,8 0 0-16,3 0-48 15,20 0 0-15,31 0-37 16,15 0 1-16,14 4-6 15,1-1 2-15,-1-3-31 16,-6 0 0-16,-8-7-21 16,-6 3 1-16,-3-10-36 0,-12-2 0 15,-52 16-2422-15</inkml:trace>
  <inkml:trace contextRef="#ctx0" brushRef="#br0" timeOffset="36878.03">14580 7958 2651 0,'0'0'0'16,"0"0"18"-16,21 12 0 15,-6-4 5-15,2 0-1 16,3-2 126-16,-1 2 0 16,-2-1-61-16,-1-1-1 15,-1 0-8-15,4 0-1 16,1 0-2-16,1 4 1 15,2 5-8-15,-10 1 0 16,-9 6-12-16,-13-3 2 0,-16 7-15 16,-6-3 1-1,-12-1-24-15,-5-3 1 0,-2-1-19 16,4-10 1-16,46-8-2922 16</inkml:trace>
  <inkml:trace contextRef="#ctx0" brushRef="#br0" timeOffset="37361">15655 7962 3065 0,'0'0'0'16,"0"0"47"-16,0 0 2 16,0 0 55-16,0 0 0 15,6-19-14-15,-23 7 0 16,-22 2-47-16,-7 2 0 15,-4 8-6-15,0 8 0 16,8 0-8-16,7 6-1 16,10-3-12-16,10 1 2 0,11 0-5 15,19 6-1-15,26-3-3 16,18-3 0-16,20-2-6 16,0-2 1-16,-2 3-4 15,-15-1 1-15,-14 6-1 16,-14 3 0-16,-14-7 0 15,-17 2 0-15,-14 2-1 16,-18-5 1-16,-17 5-4 16,0-2 2-16,0-10-54 15,11-4 0-15,35 0-2744 0</inkml:trace>
  <inkml:trace contextRef="#ctx0" brushRef="#br0" timeOffset="37591.21">16161 7647 2726 0,'0'0'0'16,"20"37"6"-16,-7 4 1 15,-5 12 31-15,-4 4 0 16,-4 6 94-16,-2-3 2 15,-2 1-64-15,-4-6-1 16,1-8-8-16,-3-14-1 16,-4-21-33-16,-1-14 0 0,15 2-2574 15</inkml:trace>
  <inkml:trace contextRef="#ctx0" brushRef="#br0" timeOffset="38011.46">16004 7800 2688 0,'0'0'0'15,"0"0"38"-15,44-14 2 0,12 2 78 16,7 4 0-16,8 5-27 16,-3 3 0-16,-12 0-31 0,-6 3 0 15,-6-3-2 1,-4 4 0-16,-5 0-23 0,-12 0 1 16,-11-4-9-16,-7 4 0 15,-1 0-5-15,-6 4 0 16,-5 6-4-16,-9 9 0 15,-11 6-1-15,0 9 1 16,2-1-1-16,6 4 1 16,6 2 1-16,1-6 1 15,6-11-3-15,2-11 1 16,2-5-1-16,4-6 1 16,2-4-1-16,0-6 1 15,2-5-4-15,11-19 2 16,8-9 0-16,6-4-1 15,0 8-2-15,0 11-1 16,-6 14-3-16,0 10 1 16,0 8-1-16,-2 8 0 15,0 9-3-15,4-1-1 0,-8-7-3 16,0-7 2-16,-7-6-4 16,-6-6 0-16,-6 2-2985 15</inkml:trace>
  <inkml:trace contextRef="#ctx0" brushRef="#br0" timeOffset="38220.89">16900 7598 2852 0,'0'0'0'0,"0"0"17"16,20 26 0-16,-13-7 83 0,-3 14 1 15,8 12 56-15,-3 4 0 16,5 14-76-16,1 2 1 15,1 3-8-15,-3-9 0 16,-5-10-27-16,-4-12 0 16,-4-17-38-16,-2-16 1 15,2-4-2879-15</inkml:trace>
  <inkml:trace contextRef="#ctx0" brushRef="#br0" timeOffset="38479">17022 7847 2777 0,'0'0'0'15,"0"0"58"-15,29 13 2 16,7-5 59-16,10 0 0 16,-1 4-23-16,-7-2 2 0,-9-6-63 15,-10-4 0-15,-5 0-9 16,-7 4 1-16,1 3-9 16,-4 9 0-16,4 17 1 15,-1 8 0-15,1 1 7 16,0-1 1-16,-5-12 2 15,5-5 2-15,-8-11-10 16,4-7 1-16,-4-6-15 16,-4-16 1-16,4 16-2780 15</inkml:trace>
  <inkml:trace contextRef="#ctx0" brushRef="#br0" timeOffset="38581.71">17320 7745 2563 0,'0'0'0'15,"0"0"-2"-15,0 0 2 16,23-12-24-16,-15 12-1 16,-8 0-1860-16</inkml:trace>
  <inkml:trace contextRef="#ctx0" brushRef="#br0" timeOffset="38779.18">17689 7864 2512 0,'0'0'0'16,"0"0"5"-16,-3 24-1 15,-5-3 7-15,-9 13 2 16,-3 3 299-16,5 4 1 16,5-6-170-16,12-1 1 15,12-7-2-15,13-2 2 16,11-9-38-16,6-8-1 0,6-6-42 16,0-12 0-16,-7-13-48 15,-12-18-15-15,-31 41-3064 16</inkml:trace>
  <inkml:trace contextRef="#ctx0" brushRef="#br0" timeOffset="39294.01">18448 7706 2990 0,'0'0'0'16,"13"35"65"-16,-3-2 1 0,-6 12 46 15,-1 0-1-15,9 0 50 16,0-7 1-16,7-13-100 15,0-5-1-15,0-9-8 16,1-11 1-16,-1-11-9 16,2-9 0-16,-2-13-5 15,-3-8 0-15,-5-14-12 16,-7 0-28-16,0-4 0 16,0 2 0-16,3 12 0 15,5 8 0-15,-12 37-3042 0</inkml:trace>
  <inkml:trace contextRef="#ctx0" brushRef="#br0" timeOffset="39646.53">19206 7688 2952 0,'0'0'0'16,"0"0"101"-16,21 0 0 15,-15 0 4-15,-6-4 2 16,-4 4-55-16,-10-4-1 15,-18 4-43-15,-11 0 1 16,3 0-1-16,5 4 0 16,1 6 5-16,7 6 2 15,8 3 3-15,3 3 1 16,7 1 3-16,5-1 1 16,9-6-4-16,5-9 1 15,0-3-8-15,1-12 2 16,3-5-6-16,1-1 0 0,-3 4-3 15,-5 2 2-15,-1 4-4 16,4 4 1-16,7 8-2 16,2 10 1-16,12 13 0 15,0-7-1-15,-6-3-1 16,-6-9 1-16,-2-2-2 16,1-10 0-16,5-12-1 15,4-9 0-15,-27 21-2792 0</inkml:trace>
  <inkml:trace contextRef="#ctx0" brushRef="#br0" timeOffset="39887.65">19421 7206 2903 0,'0'0'0'15,"23"12"15"-15,-5 8 2 16,-10 13 9-16,-1 16 1 15,-3 16 138-15,-4 1 0 16,-8 3-81-16,5-3 1 16,-5-9-12-16,4-2 0 15,4-2-20-15,0-6 1 16,0-10-26-16,-4-12 1 16,4-13-20-16,4-8 0 0,-4-4-2871 15</inkml:trace>
  <inkml:trace contextRef="#ctx0" brushRef="#br0" timeOffset="40311.43">19275 7473 2449 0,'0'0'0'16,"0"0"7"-16,0 0 0 15,19 2 100-15,1 7 2 16,18 15 6-16,8 5 0 16,2 7-4-16,-5 3 2 15,-14-2 31-15,-12-2 1 16,-7-5-43-16,-9-5 2 15,-2-1-20-15,-5-13 0 16,2-3-28-16,-2-8 1 16,2-8-14-16,6-3 0 15,6-15-14-15,7-9 1 16,8-2-9-16,8 3-1 16,6 5-20-16,5 5 0 15,-1 3 0-15,-1 5 0 0,-3 8 0 16,-7-3 0-16,-7-1 0 15,-3 2 0-15,-20 10-3057 16</inkml:trace>
  <inkml:trace contextRef="#ctx0" brushRef="#br0" timeOffset="40488.75">20087 7553 2877 0,'0'0'0'0,"-7"37"32"16,7-11 2-16,-4 1-5 0,4-1 0 15,4-3 127-15,-4 6 0 16,0 16-78-16,0-7 0 16,0-19-23-16,3-9 1 15,1-8-30-15,-8-14 1 16,4 12-2753-16</inkml:trace>
  <inkml:trace contextRef="#ctx0" brushRef="#br0" timeOffset="40608.42">19985 7334 2726 0,'0'0'0'16,"0"0"21"-16,0 0 0 15,0 0-21-15,0 0 1 16,0 0-2078-16</inkml:trace>
  <inkml:trace contextRef="#ctx0" brushRef="#br0" timeOffset="40960.75">20424 7477 2400 0,'0'0'0'0,"0"0"32"15,0 0 1-15,-21 15 111 16,-2 1 0-16,-16 17 9 16,1 4 1-16,5 3-57 15,4 1 2-15,12 2 1 16,9-4 0-16,10-2-28 0,10-3-1 15,7-15-11-15,6-9 1 16,-2-8-13-16,2-12 0 16,0-21-6-16,-4-5 0 15,-5-1-6-15,-3 2 0 16,-3 13-12-16,-5 5 0 16,-1 9-9-16,-2 8-1 15,0 0-7-15,0 6 1 16,2 10-6-16,4-1 2 15,3 7-4-15,5-3 1 16,-1-5-2-16,-3-6 0 16,-12-8-3052-16</inkml:trace>
  <inkml:trace contextRef="#ctx0" brushRef="#br0" timeOffset="41196.28">20576 7095 2965 0,'0'0'0'0,"0"0"57"16,0 0-1-16,-2 29 68 15,-2 6 1-15,0 24 8 16,4 12 2-16,4 11-80 16,0-2 0-16,0-1-14 15,2-11 2-15,3-13-18 16,1-10 1-16,-2-18-14 15,-4-15 1-15,-3-12-13 16,-1-16 2-16,0 16-2903 0</inkml:trace>
  <inkml:trace contextRef="#ctx0" brushRef="#br0" timeOffset="41509.94">20772 7155 2714 0,'0'0'0'15,"0"0"0"-15,0 0 0 16,23-1 36-16,-17 12 1 16,4 13 76-16,7 17 1 15,4 18-22-15,-1 9 0 16,-5-5 36-16,-11-6 0 16,-4-4-29-16,-4-10 2 15,-8-12-20-15,1-8 1 16,-1-11-14-16,3-8 0 15,3 0-23-15,2-4 0 16,0-4-23-16,4 0 1 0,4-8-16 16,4 1-7-16,7-5 0 15,1 2 0-15,-1 1 0 16,0 5 0-16,-5 4-65 16,-4 2-14-16,-6 2-2885 15</inkml:trace>
  <inkml:trace contextRef="#ctx0" brushRef="#br0" timeOffset="41862.43">20597 7467 2638 0,'0'0'0'16,"31"-33"-5"-1,-4 5 1-15,10 3 13 0,9 9 0 16,8 8 82-16,-2 12 0 16,-2 12 14-16,-12 17 1 15,-13 8 56-15,-13 12 1 16,-12-4-49-16,-12-2 2 15,-9-4-33-15,-8-6 1 16,-6 1-28-16,-7-13 2 0,0-9-34 16,3-12 1-16,10-22-22 15,8-9 1-15,21 27-2953 16</inkml:trace>
  <inkml:trace contextRef="#ctx0" brushRef="#br0" timeOffset="42193.27">21071 6854 3002 0,'0'0'0'16,"3"18"11"-16,1 5-1 15,0 10-1-15,-4 12 0 16,4 8 142-16,-2 4 2 16,8 10-69-16,-1 1 1 15,-1-5-11-15,-2-2 1 16,1-1-24-16,7-7 1 15,1-12-41-15,-1-7 1 16,-14-34-2854-16</inkml:trace>
  <inkml:trace contextRef="#ctx0" brushRef="#br0" timeOffset="42528.82">21286 7533 2449 0,'0'0'0'0,"0"0"9"16,0 0 1-16,21-3 43 16,-1-3 0-16,12-8 37 0,9-4-1 15,-3-3 20-15,-5 1 0 16,-10-3 27-16,-4 1 0 16,-5-1-23-16,-9 1 1 15,-6-3-22-15,-11-3 2 16,-9-1-27-16,-6 9 1 15,-6 20-15-15,0 12 0 16,5 17-18-16,3 3-1 16,3 5-13-16,11 4-1 15,7 4-13-15,10-4-1 16,9-4-5-16,4-11 1 16,3-7-5-16,5-11 1 15,-27-8-3012-15</inkml:trace>
  <inkml:trace contextRef="#ctx0" brushRef="#br0" timeOffset="42830.21">21779 7249 2664 0,'0'0'0'0,"0"0"37"16,0 0 1-16,0 0 94 15,0 0 2-15,0 0-19 16,0 0 1-16,-10 30-49 16,14-9 2-16,0 11-5 0,0 5 0 15,-2 4-13-15,0 0 2 16,-1 4-4-16,3 0 1 16,6-11-14-16,5-5 1 15,3-6-8-15,5-3 0 16,0 2-11-16,2-7 0 15,-8-7-17-15,-9-2 1 16,-12-4-3-16,-31-4 0 16,35 2-2903-16</inkml:trace>
  <inkml:trace contextRef="#ctx0" brushRef="#br0" timeOffset="43947.06">9438 9799 2412 0,'0'0'0'15,"0"0"0"-15,-20 14 1 16,13-10 2-16,-1-2-1 15,0 0 100-15,4-2 1 16,1 0-13-16,3 0 1 16,0 0-9-16,11 0 1 15,24 0-18-15,21-2 1 0,28 2 15 16,14 0 0 0,18-2 2-16,15-2 1 0,19-2-20 15,11 2 1-15,11 2-1 16,14 0 1-16,9-10-2 15,7 1 0-15,11-5-9 16,1-2 1-16,2 1-9 16,3-3 1-16,-5-5-9 15,-12-3 0-15,-8-1-34 16,-4 1-4-16,1-1 0 0,-14 4 0 16,-8 1 0-16,-5 5 0 15,-14 7 0-15,-9 2 0 16,-9-6 0-16,-30 5 0 15,-17 5 0-15,-35-2 0 16,-50 8-3032-16</inkml:trace>
  <inkml:trace contextRef="#ctx0" brushRef="#br0" timeOffset="52144.5">13386 8998 2777 0,'0'0'0'15,"0"0"0"-15,0 0 0 16,0 0-10-16,35 16 1 15,21-12 85-15,17-2 0 16,17-2 22-16,14-2 1 16,20-2-9-16,6-4-1 15,5 0-16-15,-12-2 0 16,-1-1-58-16,-20-1 1 16,-14 0-16-16,-19-2 0 15,-69 14-2598-15</inkml:trace>
  <inkml:trace contextRef="#ctx0" brushRef="#br0" timeOffset="52393.82">14635 8808 2739 0,'0'0'0'0,"31"10"77"16,0-2 2-16,11-4 77 15,-1 0 0-15,3 6-72 16,-6 3 1-16,-9 5-38 15,-9 5 0-15,-17 3-2 0,-14 3 1 16,-12 3-4-16,-8 3-1 16,-6 0-1-16,-1 2 0 15,-4-5 5-15,-1 1 0 16,11-4-22-16,7-5 1 16,7-9-18-16,5-5 0 15,13-10-2911-15</inkml:trace>
  <inkml:trace contextRef="#ctx0" brushRef="#br0" timeOffset="53044.68">15746 8654 3116 0,'0'0'0'0,"-8"37"16"16,-3 0-1-16,-1 12 38 15,-7 4 1-15,-2 4 51 16,1 5 1-16,5 7-60 0,1-8 1 16,5-3-12-16,-1-9 0 15,-3 0-21-15,3-14 2 16,4-13-14-16,3-18 0 16,-1-12-4-16,0-23 0 15,0-16-48-15,0-10 2 16,8 4-60-16,6 4 2 15,5 12-4-15,6 8 1 16,8 13 65-16,10 4 1 16,11 12 31-16,3 0 2 15,11 4 10-15,-2-8 0 16,-16-6 18-16,-10-3 0 16,-9-5 28-16,-6-6 0 15,-7-5 10-15,-6-4 1 16,-7-12-11-16,-2 0 0 15,-3 6-7-15,-2 9 0 0,0 13-12 16,2 9 1-16,0 4 3 16,-3 12 2-16,-11 11 10 15,-7 18-1-15,-3 22 2 16,-3 10 1-16,4 1-4 16,6 3 2-16,9-3-7 15,6-3 1-15,4-5-10 16,2-11 0-16,0-51-2977 15</inkml:trace>
  <inkml:trace contextRef="#ctx0" brushRef="#br0" timeOffset="53409.2">16204 9225 2261 0,'0'0'0'16,"0"0"130"-16,31-23 0 16,-8 3 38-16,6-5 2 15,-6 1-103-15,4-1 2 16,-2-3-12-16,3-1 0 16,-4 4-4-16,-9 5 1 15,-9 0-5-15,-10 7 0 16,-12-3 4-16,-9 12 0 15,-9 4-10-15,-9 16-1 16,-3 7-2-16,2 11-1 0,6 9-11 16,11 8 1-16,11 2-8 15,20-1 2-15,15-9-13 16,18-9 0-16,15-15-6 16,7-15 1-16,-7-8-6 15,-3-19 1-15,-49 23-2785 16</inkml:trace>
  <inkml:trace contextRef="#ctx0" brushRef="#br0" timeOffset="53810.3">16748 8916 2463 0,'0'0'0'16,"0"0"-3"-16,-34-8 1 15,-3 2-37-15,-5 6 0 16,0 10 58-16,3 14 0 16,4 13 58-16,5 8 1 15,-3 0 32-15,8 0 1 16,8-4-9-16,5-4 1 16,8-15-27-16,6-7 1 15,4-11-22-15,5-8 0 16,12-15-13-16,6-11 1 15,6-11-5-15,-4-4 1 16,-6 4-5-16,0 12 0 0,-2 9-1 16,-4 16 2-16,-3 16-9 15,-5 8 0-15,1 17-8 16,-1 4 1-16,-1 0-5 16,5 0 2-16,8-7-5 15,4-7 1-15,10-7-7 16,5-17 1-16,4-18-6 15,-3-15 0-15,-43 30-2785 16</inkml:trace>
  <inkml:trace contextRef="#ctx0" brushRef="#br0" timeOffset="54210.55">17189 8642 2864 0,'2'23'0'15,"0"32"2"-15,-6 20-1 16,-6 15-1-16,-5 13 0 16,-4 17 146-16,0 3-1 15,-1 7-26-15,9-3 0 16,3 0-23-16,8-21-1 16,-4-22-34-16,0-27 0 15,4-28-22-15,4-23-1 16,0-22-28-16,8-33 1 15,7-33-14-15,4-20 0 16,10-7-59-16,9-3 0 0,10 2-60 16,8 16-1-16,1 24 48 15,3 17 1-15,-3 20 48 16,-7 17 2-16,-2 12 24 16,-8 20 0-16,-7 9 13 15,-14 14 0-15,-23 16 41 16,-23-2 0-16,-17 4 14 15,-16-6 0-15,-19-16-12 16,-20-7 0-16,-9-11-19 16,-3-9 0-16,107-8-2804 15</inkml:trace>
  <inkml:trace contextRef="#ctx0" brushRef="#br0" timeOffset="55278.92">11899 9208 2763 0,'0'0'0'0,"0"0"85"16,19 10 0-16,-15-7 105 16,-4 7-1-16,0 10-91 15,-4 21 1-15,-9 12-55 16,1 10 2-16,2 1-11 15,5 3 1-15,5 9-8 16,4 2 1-16,3 1-7 16,3-5 0-16,-2-7-4 15,-5-12 0-15,-3-10-13 16,-1-18-1-16,-3-9-10 0,0-7 1 16,0-7-75-16,-2-8 2 15,-2-7-78-15,1-9 0 16,-1-1 15-16,2-9 2 15,2 1 92-15,3 5 0 16,1 9 44-16,-2 5 0 16,0 4 15-16,-2 6-1 15,0 4 46-15,-6 12 1 16,-5 11 34-16,-4 12 2 16,7 0-14-16,1-2 1 15,3-15-14-15,0-6 1 16,8-8-15-16,-4-5-1 15,4 1-10-15,-3-4-1 16,3-4-9-16,-4 1 0 16,0-13-8-16,4-10-1 15,8-13-8-15,-1 2 0 0,-3 8-9 16,0 9 2-16,0 10-4 16,-4 6 0-16,4 0-4 15,0 1 0-15,-4 3-2946 16</inkml:trace>
  <inkml:trace contextRef="#ctx0" brushRef="#br0" timeOffset="56725.96">11041 11148 2400 0,'0'0'0'16,"0"0"11"-16,0 0 0 15,0 0 130-15,0 0 0 16,0 0-12-16,0 0 0 16,-2-23-53-16,0 11 2 15,0-4-16-15,-2-1 0 16,0-7-8-16,0-9 1 16,4-8-5-16,0-4 0 15,0 4-9-15,4 4-1 16,-4 9-3-16,4 5 1 15,-4-5-4-15,0 1-1 16,-4-1-2-16,4 7 0 16,-4-3-2-16,4 3 1 15,-4-3-6-15,1 3 2 16,-5-3-4-16,0 7 2 16,0-1-3-16,5 4 1 0,-1 5-4 15,4 1 0-15,-4 4-4 16,0 0 2-16,0 4-3 15,4 0 1-15,-4 0-4 16,1 0 0-16,3 4-2 16,-4 0 0-16,0 4-2 15,-4 5 1-15,0 15-1 16,-7 5 1-16,0 2-3 16,1 0 0-16,3-7-4 15,3-10 0-15,2-9 0 16,0-3 0-16,1-4 0 0,1-4 0 15,2-6 0-15,4-5 0 16,7-17 0-16,11 3 0 16,7 7 0-16,9 10 0 15,6 7 0-15,1 5 0 16,1 3 0-16,-5 3 0 16,-9-2 0-16,1-2 0 15,-8-8 0-15,-3-4 0 16,-9-2 0-16,-3-1 0 15,-4-1 0-15,-10-8 0 16,-11-5-4-16,-10-1 0 16,-12 7-2-16,-17 3 1 15,56 16-3053-15</inkml:trace>
  <inkml:trace contextRef="#ctx0" brushRef="#br0" timeOffset="57827.54">11381 10945 2374 0,'0'0'0'0,"23"0"28"15,6 0 1-15,23 2 31 16,12 6 0-16,5 3-21 15,14 5 0-15,13 0 64 0,16 5 1 16,16 3-3-16,21 1 0 16,7-5-16-16,19-3-1 15,19-1-20-15,12-4 1 16,-4-1-11-16,-12-1 1 16,-5 2-10-16,-15-2-1 15,-15-2-10-15,-16-2 1 16,-14 1-10-16,-11-1 0 15,-3-2-21-15,-5-8-1 16,-14-8-9-16,-13 1 1 16,-79 11-2732-16</inkml:trace>
  <inkml:trace contextRef="#ctx0" brushRef="#br0" timeOffset="58083.5">14553 11088 2601 0,'0'0'0'0,"0"0"44"15,27 15 0-15,1-5 44 16,11-6 1-16,3 4 32 16,1-2 1-16,-5 4-46 15,-11-1 1-15,-8-1-10 16,-11 0 1-16,-10-2-8 15,-13 10-1-15,-14 7-23 16,-10 1 0-16,-3 5-29 0,-2-8 1 16,44-21-2712-16</inkml:trace>
  <inkml:trace contextRef="#ctx0" brushRef="#br0" timeOffset="61897.85">16146 10596 2538 0,'0'0'0'15,"0"0"0"-15,12-27 1 16,-9 13 0-16,-3 4 0 0,-3 4 125 16,-13 10 1-16,-22 18-25 15,-18 7 0-15,-8 8-10 16,-3 16 1-16,-4 20-3 15,7 1 0-15,12 6-25 16,14-1 0-16,9-5-11 16,16 3 1-16,16-3-16 15,21-7 0-15,18-17-11 16,17-16 0-16,20-21-18 16,4-16 2-16,-6-17-13 15,-10-19-1-15,-67 39-2815 0</inkml:trace>
  <inkml:trace contextRef="#ctx0" brushRef="#br0" timeOffset="62317.7">16539 10902 2198 0,'0'0'0'15,"0"0"9"-15,0 0 0 16,-12-24 17-16,1 12 1 16,-1 3 77-16,0 7 0 15,-7 8-2-15,-8 13 2 16,-7 16-8-16,3 6 1 16,8 5-5-16,2-5 1 0,5-2-20 15,8-8 0-15,5-9-23 16,3-9 2-16,3-7-15 15,9-6 0-15,11-11-11 16,4-11 1-16,8-17-12 16,-3-2 1-16,-7 5-7 15,-3 9 1-15,-11 13-3 16,-3 8 0-16,-4 4-1 16,3 6 1-16,5 10 0 15,-1 4 0-15,-3 5-2 16,-4 3 1-16,-4-9-2 0,2-3 2 15,2-6-6-15,2-8 1 16,-6 0-2664-16</inkml:trace>
  <inkml:trace contextRef="#ctx0" brushRef="#br0" timeOffset="62592.68">16916 10295 2852 0,'0'0'0'15,"0"0"8"-15,8 27 0 16,-8-9 134-16,-4 11 1 16,-12 16-8-16,1 12 0 0,-2 7-71 15,1 11 0 1,5 3 1-16,3 6 2 0,2-5-19 15,2-7 0-15,6-5-15 16,8-20 0-16,9-12-20 16,0-17 0-16,-19-18-2917 15</inkml:trace>
  <inkml:trace contextRef="#ctx0" brushRef="#br0" timeOffset="62828.24">17241 10310 3015 0,'0'0'0'15,"-11"34"28"-15,-5-5 1 16,-7 14 2-16,-2 6 2 16,0 14 149-16,2 9 0 15,7 4-104-15,1 5 2 16,7-3-18-16,-1-5-1 15,5-7-12-15,4-9-1 16,6-16-27-16,5-17 0 16,-11-24-2962-16</inkml:trace>
  <inkml:trace contextRef="#ctx0" brushRef="#br0" timeOffset="63259.17">18194 10445 2802 0,'0'0'0'16,"0"0"97"0,0 0 1-16,-23-23 28 0,-4 9 0 15,-12 2-25-15,-1 9 1 16,-5 8-66-16,3 9 0 16,6 8-13-16,1 7 0 15,4 2-7-15,4 7 1 16,16-1-7-16,13-4 0 15,11-6-4-15,10 3 0 16,4 3-2-16,4 6-1 16,-8 4-3-16,0-3 0 15,-4-11-19-15,-5-6 0 16,-7-9-46-16,-7-6 1 16,0-8-2543-16</inkml:trace>
  <inkml:trace contextRef="#ctx0" brushRef="#br0" timeOffset="63558.53">18359 10017 2777 0,'0'0'0'0,"14"17"-5"0,-5 11 2 16,-1 13 72-16,-4 15 0 15,-4 13 94-15,-2 9 0 16,-2 5-75-16,-2-1 2 16,-1-8-11-16,-3-1-1 15,-2-3-31-15,1-5 1 16,1-12-22-16,4-16 1 15,6-37-2814-15</inkml:trace>
  <inkml:trace contextRef="#ctx0" brushRef="#br0" timeOffset="63730.07">18319 10328 2864 0,'0'0'0'0,"57"-18"46"15,-8 3 0-15,1-7-3 16,-8 2 1-16,-9 1-3 16,-4 5 2-16,-12 6-43 15,-4 4 0-15,-13 4-2346 16</inkml:trace>
  <inkml:trace contextRef="#ctx0" brushRef="#br0" timeOffset="64158.21">18913 10528 2563 0,'0'0'0'16,"0"0"11"-16,0 0 0 15,0 0 70-15,-23-24 1 16,-13 14 5-16,-10 6 2 15,-1 14-25-15,1 14 1 16,0 7 10-16,6 4 0 16,13-3 30-16,7-3-1 15,11-5-22-15,3-5 0 16,8-5-26-16,9-14 1 16,11-12-20-16,10-4 1 15,15-5-14-15,-7-14 0 16,-5-7-17-16,-7-5 2 15,-1 0-4-15,-5 6-1 0,-7 12-2 16,-4 15-1-16,-7 10-1 16,0 8 0-16,-4 4-4 15,4 10 2-15,4 15-9 16,3 2 0-16,5-5-17 16,-3-15-1-16,3-5-39 15,-3-8 1-15,-13-2-2649 16</inkml:trace>
  <inkml:trace contextRef="#ctx0" brushRef="#br0" timeOffset="64389.65">19462 10308 2625 0,'0'0'0'15,"0"0"3"-15,0 0-1 16,-44 18 7-16,1 9 1 15,-9 9 46-15,0 5 0 16,6 4 21-16,13 8-1 16,6-2 34-16,8-1 1 15,10-1-2-15,7-5 1 16,7-9-35-16,15-12 1 16,14-13-33-16,13-14 0 15,-47 4-2737-15</inkml:trace>
  <inkml:trace contextRef="#ctx0" brushRef="#br0" timeOffset="64692.94">19675 9813 2777 0,'0'0'0'0,"0"0"34"0,8 37 0 16,-8 2 93-16,0 12 1 15,-4 12 24-15,0 7-1 16,-3 13-87-16,-1-1 1 16,-4 12-5-16,3-8 0 15,1-2-13-15,0-5 0 16,3-9-14-16,3-17 0 15,4-16-24-15,2-21 1 16,-4-16-2884-16</inkml:trace>
  <inkml:trace contextRef="#ctx0" brushRef="#br0" timeOffset="65207.99">19954 10340 2048 0,'0'0'0'15,"50"0"52"-15,-9 0 2 0,1 0 40 0,-3 0 2 16,-8-4 42-16,-10 4 0 16,-8 0-25-16,-7 4 2 15,-8 0-33-15,-15 7-1 16,-22 11-14-16,-9-1 0 15,-10-3-6-15,4 0 0 16,8-7-12-16,10 1 0 16,5-2-3-16,14 2 0 15,7-4-11-15,10-1 1 16,8 11-8-16,11 7 1 16,12 11-8-16,11-3 2 15,4-4 7-15,4-1 1 16,2-3-9-16,0-5 0 15,-8-5-8-15,3-9 0 16,1-8-12-16,-14-13 2 0,-34 15-2831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4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134 353 17383,'0'0'512,"3"-5"39,9-11 157,-9 14 608,-3 9-828,-4 14-44,-114 331 3063,106-316-3160,10-27-149,-1 1 1,-1 0-1,-4 9 1,34-109 1049,55-181-685,-5 17-128,-68 230-325,22-47-1,-24 61-41,0 0 0,0 0 0,1 0 0,0 1 0,1 0 0,12-11 0,-20 20-56,1-1 1,-1 0-1,1 1 0,-1 0 1,1-1-1,0 1 0,-1-1 0,1 1 1,0 0-1,-1-1 0,1 1 1,0 0-1,-1 0 0,1 0 0,0-1 1,0 1-1,-1 0 0,1 0 1,0 0-1,0 0 0,-1 0 0,1 0 1,0 0-1,0 1 0,-1-1 1,2 0-1,-1 1 3,1 0 1,-1 0 0,1 0-1,-1 0 1,0 0 0,0 1-1,0-1 1,0 0-1,0 0 1,0 1 0,1 2-1,2 4 32,0 0 1,-1 0-1,4 16 0,8 51 170,8 123 0,-9-65-66,-10-106-122,3 44 53,-6-64-72,-1 0-1,-1 0 1,1 0-1,-1 0 1,0 0-1,-1 0 1,-3 10-1,2-12-3819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6T16:40:49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2752 9261 1218 0,'0'0'0'16,"0"0"53"-16,0 0 0 15,0 0 49-15,0 0 1 0,0 0 7 16,-23-14 1-16,15 10-19 16,-3 4 0-16,-5 0-39 15,1 0 1-15,4 4 0 16,3-2-1-16,4-2 16 15,12 0 1-15,7 2-5 16,20 2 1-16,21 0-1 16,13-4 1-16,4-2 7 15,14-2 0-15,5-2 3 16,10-6 2-16,17-3-17 16,10-7 1-16,15-3-5 0,10 1 2 15,10-3-11 1,11 5 1-16,12 1-13 0,7 5 0 15,0 4-10-15,9 2 1 16,-9 2-9-16,0 3 0 16,-11-3-6-16,-4 6 2 15,-11 4-3-15,-7 0 0 16,3-2-3-16,-5-2 1 16,-3 0-1-16,-13-2 0 15,-14 0-2-15,-12 4 1 16,-9-8 0-16,-6 4 0 15,-18 8-1-15,-12 0 2 16,-22 0 5-16,-8-4-1 16,-19 4 6-16,-6-4 1 0,-5 0 1 15,-4 4 0-15,-3-4 1 16,-1 2-1-16,-2 2-6 16,0 0 2-16,0-2-1 15,0 1 0-15,0 1-3 16,0 6 0-16,0 2-3 15,2 2 0-15,0 5-2 16,3 7 0-16,9 9-1 16,7 10 0-16,4 4-1 15,0 4 1-15,0 2-2 16,1 1 2-16,7-7-3 0,-4 0 1 16,-8-4-1-16,-4 0 0 15,-7-7 1-15,-5-3 0 16,-3-6 1-16,0-7-1 15,-4 1 2-15,-4 1-1 16,-3-3 0-16,-1-3 1 16,0-8-2-16,-3-4 1 15,-5-2-1-15,-3 3 2 16,-16 5-3-16,-1 0 2 16,1 2-2-16,0-3 1 15,1-3 0-15,-1 4-1 16,-9 6-2-16,-2-5 1 15,0-1 0-15,-8 0-1 16,-2-1-1-16,-6-1 1 16,-3 0-1-16,-6-4 0 15,-6-2 0-15,-6 4 0 16,-6 0 0-16,1-1 0 0,-3 5 0 16,-1 4 0-16,2 1 0 15,1-5 0-15,3 4 0 16,1-2 0-16,2-3 0 15,2 3 0-15,-3 2 0 16,-7-3 0-16,-9 1 0 16,-2 4 0-16,-2-3 0 15,-2-1 0-15,6 2-1 16,-2-1 1-16,2-1 0 16,2 2 0-16,2-1 0 15,-2 1 0-15,9 2 0 0,-1-7 0 16,5-1 0-16,0 0 0 15,-1 4 0 1,-5-2 0-16,3-9 0 0,3-1 0 16,6-2 0-16,-2-4 0 15,8-1 0-15,2 1 0 16,6 4 0-16,-7 0 0 16,3-4 0-16,0 0 0 15,-2 8 0-15,1 0 0 16,1-4 0-16,6 0 0 15,5-4 0-15,4 4 0 16,12 0 0-16,3 0 0 16,6-10 0-16,-1 0 0 15,3 0 0-15,4 3 0 16,8-1 0-16,0-8 0 16,1-9 0-16,1-11 1 15,0 1 2-15,5-2 1 16,1-6 1-16,7-6 1 0,0-8 3 15,4-6 0-15,4-9 2 16,-4-2 0-16,-8-5 2 16,-4-3 0-16,-7 0-1 15,-12 1 2-15,-15 11-2 16,46 70-2999-16</inkml:trace>
  <inkml:trace contextRef="#ctx0" brushRef="#br0" timeOffset="19228.21">3041 10532 627 0,'0'0'0'0,"0"0"-1"16,0 0 1-16,0 0 13 15,0 0 2-15,0 0 70 16,0 0 0-16,0 0 57 16,0 0 0-16,0-24-69 15,0 18 0-15,0 0 3 16,4 0 2-16,0 3-1 15,-1 3 1-15,1 0-6 16,0 0 0-16,4-4-4 0,11 4 0 16,16-4 3-16,11 0 0 15,6 0-10-15,2-6 2 16,3 4-13-16,7-2 0 16,5-1-3-16,8-3 1 15,6 0 2-15,5 0-1 16,7-1-5-16,5 1 1 15,2-2-11-15,6 4 0 16,5 4 0-16,1-1 1 16,5 3-2-16,-2 0 2 15,-1 4-3-15,-3 8-1 16,-1-4-4-16,-2 1 0 16,7 1-6-16,2-2 2 0,6-4-5 15,2-4 0 1,2-2-4-16,-3-3 1 0,-7-5-3 15,-6-2 2-15,-11 5-4 16,-5-1 0-16,-9 0-2 16,-9 4 0-16,-14 10-4 15,-3 4 2-15,-8 6 1 16,2-4 1-16,-2-4-2 16,-6 3 0-16,-8 5-3 15,-7 2 0-15,-6 1 3 16,-4-5 1-16,-12-2 2 15,5 0 1-15,-5 4 3 0,-3-3 2 16,0 3 0-16,-1-2 2 16,-3-4 2-16,0 2 2 15,0 0 0-15,0-3 1 16,0 1 0-16,0 0-1 16,-3 0-3-16,1 0 0 15,0 2-2-15,2 0-1 16,2 11-1-16,5 11-1 15,7 11 2-15,5 0-1 16,4-8-2-16,0-2-1 16,4-5-1-16,-3-3 1 15,-6-1-2-15,-7-8 1 16,-7-3-1-16,-4-3 1 16,-1 0 2-16,-1-4-1 15,2 4-1-15,-4-4 1 16,-4 0 1-16,0 0 1 0,-9-3 3 15,-16 1-1-15,-19 0 4 16,-10-2 0-16,-9 0 0 16,-10 0 2-16,-8 4-2 15,-9 8 1-15,-6 4-1 16,-6-3 0-16,-2 3-3 16,-1 2 1-16,5 1-3 15,9 1 1-15,11-1-11 16,5-1 2-16,2-2-6 15,-4-1 1-15,2 3-1 0,2-2 0 16,6-3-1 0,-2-1 1-16,-2-8-1 0,-2 4 0 15,-4-4 0-15,-2-4 1 16,2-4-2-16,-7 4 2 16,1 0-1-16,-9 0 1 15,-2 4 0-15,2-4 0 16,-2-4 0-16,1 4 0 15,11 4 0-15,-3 2 0 16,-1 0 0-16,1-2 0 16,-1-3 0-16,-6 3 1 15,-6 4 1-15,1 0-1 16,-8-8 0-16,-7 8 0 16,-5 2 1-16,-2 3 0 15,6 1 1-15,3 2 0 16,2 3 0-16,10 3 2 15,18 1-2-15,1-1 2 0,14-10-2 16,11-8 0-16,8-10 1 16,10-4-1-16,5-2-1 15,8-3 2-15,4 1-1 16,4 2 1-16,-1-8-2 16,-1 1 1-16,8-3-1 15,7-1 2-15,12-1-2 16,13-7 0-16,23-22 0 15,20-8 2-15,23-13-4 16,24-4 1-16,20-5-4 0,12 1 0 16,-141 82-2882-16</inkml:trace>
  <inkml:trace contextRef="#ctx0" brushRef="#br0" timeOffset="30223.83">2970 12018 87 0,'0'0'0'0,"0"0"-66"15</inkml:trace>
  <inkml:trace contextRef="#ctx0" brushRef="#br0" timeOffset="30548.1">2987 11988 815 0,'0'0'0'0,"0"0"115"16,0 0 0-16,0 0 35 15,0 0-1-15,0 0-44 0,0 0 2 16,23 12-53-16,-8-8 0 16,16-2-12-16,15-4 2 15,6 0-6-15,10-4 2 16,0-2-8-16,-1 1 2 16,3-1 21-16,-3 0 0 15,5 0 0-15,-3 2 0 16,-1 6-14-16,-5-4 1 15,1 0 0-15,-2-5 1 16,-10-1-7-16,-3 0 0 16,-3 4-4-16,-5 4 1 15,-8-6-8-15,-8 1-1 16,-4 1-2-16,-3 2 0 16,-5 2-19-16,-7 0 1 15,0 2-8-15,-11 2 2 16,11-2-1883-16</inkml:trace>
  <inkml:trace contextRef="#ctx0" brushRef="#br0" timeOffset="30872.7">3262 12214 1281 0,'0'0'0'0,"0"0"-28"0,0 0 0 16,0 0-19-16,23 17 1 16,-4-15 44-16,16-2-1 15,13-4 35-15,10 0-1 16,4-3 71-16,1-7 2 15,10 0 14-15,-4-3 1 16,-3 1-33-16,-3-2 0 16,-9-3-60-16,-8 3 1 15,-46 18-1421-15</inkml:trace>
  <inkml:trace contextRef="#ctx0" brushRef="#br0" timeOffset="38005.35">1409 9881 1206 0,'0'0'0'15,"0"0"10"-15,0 0 1 16,0 0 13-16,0 0 0 16,0 0 34-16,-17-21-1 0,5 11 20 15,1 0 1-15,3 2 21 16,0 1 0-16,0 3 14 16,8 4-1-16,4 0-22 15,12-4-1-15,32-4-17 16,13-2 0-16,9-9-9 15,5-9 1-15,6-1-22 16,-1 3 1-16,-1 3-18 16,-6 1-1-16,-9-7-6 15,-10 1 2-15,-8 5-16 16,-4 1 2-16,-42 22-1957 16</inkml:trace>
  <inkml:trace contextRef="#ctx0" brushRef="#br0" timeOffset="38262.81">2031 9513 1859 0,'0'0'0'16,"0"0"8"-16,0 0 0 15,0 0 0-15,0 0 1 16,19 4 48-16,4 0 1 16,23-4 33-16,10-4 1 15,5-4-15-15,-3-1 1 16,0-3-11-16,-6 4 1 15,-14 10-3-15,-7 8 1 16,-15 3-8-16,-20 13 1 16,-16 17-18-16,-14 14 1 15,-20 17-13-15,-10 8 0 16,-13 5-14-16,-5 7 0 0,82-94-2190 16</inkml:trace>
  <inkml:trace contextRef="#ctx0" brushRef="#br0" timeOffset="44959.32">3739 11969 464 0,'0'0'0'0,"0"0"-6"15,0 0 1 1,0 0 5-16,0 0 0 0,0 0 28 16,0 0 0-16,22-10 89 15,-17 8 1-15,-1 0-56 16,-2 0 2-16,2 0 19 15,-2 2 0-15,0 0 13 16,2 0-1-16,-4 0 5 16,4 0 0-16,-4 0-6 15,3 0 2-15,-3 0 1 16,4 0 2-16,-4 0-6 16,4 0 0-16,-4 0-16 0,0 0 0 15,0 0-15-15,0 0-1 16,0 0-18-16,0 0 0 15,0 0-24-15,4 0 0 16,-4 0-1820-16</inkml:trace>
  <inkml:trace contextRef="#ctx0" brushRef="#br0" timeOffset="48181.51">3861 11988 1269 0,'0'0'0'15,"0"0"1"-15,0 0 1 16,0 0 1-16,0 0 1 15,0 0 7-15,0 0 0 16,0 0-1-16,0 0 0 16,0 0 23-16,0 0 1 15,0 0 26-15,0 0 2 16,0 0 0-16,0 0-1 16,0 0-4-16,0 0-1 15,0 0-16-15,0 0 2 16,0 0-14-16,0 0 1 15,0 0-1443-15</inkml:trace>
  <inkml:trace contextRef="#ctx0" brushRef="#br0" timeOffset="49156.56">6570 9051 2060 0,'0'0'0'16,"-17"-27"-39"-16,5 9 0 15,3-3 35-15,-1-3-1 16,-1-5 9-16,-5-1-1 16,-3-1 11-16,-4 2 0 15,-4 9 59-15,0 4 1 16,-8 3 52-16,-7 9 1 16,-10 15-26-16,-2 11 0 15,-2 1-9-15,4 17 1 16,8 13-30-16,6 11 1 15,-1 13-15-15,6 13 2 16,6 6-14-16,8 9 0 16,4 5-8-16,7 2 0 15,4 1-8-15,8-11 2 16,19-12-5-16,16-16 0 0,17-25-4 16,17-25 2-16,21-16 5 15,6-20 2-15,10-15-2 16,1-22 0-16,3-20-3 15,-4-9 1-15,-7-14-1 16,-16-10 1-16,-14-4-1 16,-30 0 0-16,-43 5-1 15,-47 7 1-15,-39 5 2 0,-45 21 1 16,-52 19-10-16,-77 25 0 16,-75 40-7-16,-82 14 1 15,417-30-2681-15</inkml:trace>
  <inkml:trace contextRef="#ctx0" brushRef="#br0" timeOffset="82316.14">18927 7747 2123 0,'0'0'0'16,"0"0"70"-16,0 0 2 15,0 0 49-15,0 0 2 16,9 23-9-16,-10-9 1 15,-3 10-56-15,0 7 2 16,2 6-28-16,0 0 1 16,-2-3-4-16,-2-7 2 15,3 2-1-15,3-9 1 16,0-6-9-16,0-6 2 16,0-1-8-16,0-3 1 15,0-2-14-15,0-2 2 16,7-2-7-16,1-13 0 15,-8 15-2356-15</inkml:trace>
  <inkml:trace contextRef="#ctx0" brushRef="#br0" timeOffset="82451.97">18977 7643 1746 0,'0'0'0'0,"0"0"-1"16,0 0 1-16,0 0-17 15,0 0 1-15,0 0-73 16,0 0 2-16,0 0-1066 0</inkml:trace>
  <inkml:trace contextRef="#ctx0" brushRef="#br0" timeOffset="82797.27">19298 7721 1733 0,'0'0'0'16,"0"0"-1"-16,-7 34 1 16,3-7 28-16,-4 6 1 15,0-7 100-15,1-3 1 16,-1-3-25-16,4-2 2 16,2-11 0-16,0 1 2 15,2-4-29-15,0-4 1 16,0-4-23-16,2 0 0 15,8-11-14-15,9-7 1 16,8-5-12-16,8 5 0 16,1 7-9-16,-1 7 0 15,-4 12-2-15,-4 3 0 16,-1 1-7-16,-6 6 1 0,-5 2-7 16,-7-5 1-16,-1 1-6 15,-1-6 2-15,0 0-4 16,-2 0 0-16,-4-6-2301 15</inkml:trace>
  <inkml:trace contextRef="#ctx0" brushRef="#br0" timeOffset="83077.42">19889 7381 2311 0,'0'0'0'16,"0"0"13"-16,0 43-1 16,0-2 110-16,0 10 1 15,0 4-12-15,0 1 0 16,0-7-52-16,4 0 1 16,0 8-14-16,-8-2 0 15,0-6-15-15,0-10 2 16,4-17-13-16,0-11 1 15,0-11-20-15,0-7 0 16,0 7-2343-16</inkml:trace>
  <inkml:trace contextRef="#ctx0" brushRef="#br0" timeOffset="83235.25">19766 7569 2072 0,'0'0'0'0,"0"0"-7"15,40-14 2-15,3 0-60 16,5-3 1-16,2 1 62 16,2 0-1-16,-6 5 0 0,-4-3 1 15,-42 14-1439-15</inkml:trace>
  <inkml:trace contextRef="#ctx0" brushRef="#br0" timeOffset="84080.77">20382 7649 2261 0,'0'0'0'0,"0"0"0"16,0 0 1-16,0 0 22 15,21 20 1-15,-6-9 50 16,10 5 1-16,12 13 3 0,-1 5-1 16,5-7 1-16,-5-1-1 15,-3-11-18-15,-4-5 2 16,-6-2-18-16,-2-6-1 15,-2-4-23-15,1-6 0 16,-20 8-2278-16</inkml:trace>
  <inkml:trace contextRef="#ctx0" brushRef="#br0" timeOffset="84293.36">20770 7567 2236 0,'0'0'0'15,"0"0"13"-15,-32 35 1 16,1-6 8-16,-6-1 2 16,-1 5 85-16,-1 0 1 15,-1 8-53-15,1-3 0 0,9-3-12 16,3-2 1-16,6-3-18 16,5-15 1-16,7-5-23 15,3-8 1-15,6-2-2110 16</inkml:trace>
  <inkml:trace contextRef="#ctx0" brushRef="#br0" timeOffset="84480.27">20576 7524 2224 0,'0'0'0'0,"0"0"3"16,0 0 0-16,-4 21 5 0,-2 1 1 15,-3 19 142-15,-3 8-1 16,3 2-32-16,3 0 1 15,4 2-17-15,2-8 1 16,6 0-33-16,1-4 0 16,1-10-28-16,-2-5 1 15,-6-26-2455-15</inkml:trace>
  <inkml:trace contextRef="#ctx0" brushRef="#br0" timeOffset="89905.48">21563 7316 2236 0,'0'0'0'0,"8"-41"-2"16,-2 14 1-16,1 5-37 15,3 6 0-15,-2 3 141 16,-4 5 0-16,-2 4 52 0,-1 8 0 16,1 6-17-16,2 21 1 15,2 28-21-15,2 21 1 16,-3 10-41-16,3 4 1 15,-4 8-19 1,4 2 2-16,-4-3-14 0,-1-3 2 16,-6-11-12-16,-1-9 1 15,0-13-9-15,0-13 2 16,8-10-14-16,-4-13 1 16,-4-17-11-16,4-16-1 15,0 4-2824-15</inkml:trace>
  <inkml:trace contextRef="#ctx0" brushRef="#br0" timeOffset="90156.64">21654 7553 2550 0,'0'0'0'0,"36"-23"35"15,-7 5 0-15,2 6 83 16,-4 8-1-16,-10 8-37 15,-3 6 1-15,-3 10-42 16,-3 7 1-16,-2 16 1 16,-2 4 1-16,-6-2-8 15,-4-4 2-15,-6 4-5 16,-5-8-1-16,-6-9-8 16,0-3 2-16,0-9-15 15,0-10 0-15,23-6-2540 0</inkml:trace>
  <inkml:trace contextRef="#ctx0" brushRef="#br0" timeOffset="90538.14">21983 7210 2601 0,'0'0'0'0,"0"0"58"15,0 0 2-15,0 0 2 16,6 24 2-16,-3 13 83 15,3 16 2-15,4 4-69 16,3 1 1-16,5 7-10 16,-3-4 0-16,0 1-14 15,-5-5 1-15,-2 0-16 16,-6-4-1-16,-4-10-15 16,-4-8 0-16,0-19-24 15,-3-10 0-15,9-6-2776 16</inkml:trace>
  <inkml:trace contextRef="#ctx0" brushRef="#br0" timeOffset="90664.47">21892 7600 2386 0,'0'0'0'15,"0"0"13"-15,25-29 0 16,-3 11 20-16,10-5 0 16,9-3 38-16,1-3 0 15,-4 5-35-15,-1 3 1 16,-37 21-2057-16</inkml:trace>
  <inkml:trace contextRef="#ctx0" brushRef="#br0" timeOffset="90958.27">22245 7624 2475 0,'0'0'0'15,"0"0"40"-15,30 23 1 0,-9-1 124 16,-1 1 0-16,-11-1-46 16,-5-3 1-16,-4-7-47 15,0-4 1-15,0-2-11 16,0-6 1-16,0 0-14 16,0-4 2-16,2-6-11 15,8-14 1-15,9-17-7 16,2 0-1-16,0-4-18 15,4 10 1-15,2 6-15 16,2 3 0-16,-29 26-2770 0</inkml:trace>
  <inkml:trace contextRef="#ctx0" brushRef="#br0" timeOffset="91896.6">22783 7447 2864 0,'0'0'0'16,"0"0"8"-16,0 0 0 15,0 0 76-15,0 0 0 16,8 20-45-16,0-12 0 16,1 1-36-16,3 3 1 15,-12-12-2354-15</inkml:trace>
  <inkml:trace contextRef="#ctx0" brushRef="#br0" timeOffset="92054.13">22889 7698 2777 0,'0'0'0'0,"-11"27"28"16,-3 3 1-16,-7 9-14 15,-6 4-1-15,-10 4-17 16,-9 2 1-16,46-49-2143 0</inkml:trace>
  <inkml:trace contextRef="#ctx0" brushRef="#br0" timeOffset="94696.45">19012 9644 2311 0,'0'0'0'0,"-18"45"107"15,5-3-1-15,-7 7 78 16,1-8 1-16,0-4-86 16,6-6 2-16,5-15-53 15,4-2-1-15,4-10-13 0,4-8 2 16,0-12-8-16,9-19 2 16,12-22-9-16,8-8 1 15,3-1-1-15,7 9-1 16,5 6-3-16,-4 6-1 15,0 12-3-15,-5 15-1 16,-6 14 7-16,-3 16 1 16,-1 17-3-16,-6 5 1 15,-5 5-3-15,-9 0 0 16,-5 0-1-16,-4-6 1 16,2-11-5-16,0-6 1 15,0-9-1-15,4-7 0 16,7-7 1-16,8-11 0 15,10-15-2-15,4-3 0 16,1-1-2-16,-1 4 1 16,0 5-1-16,-5 7 1 15,1 13-3-15,-8 8 2 0,-3 16 1 16,-9 9 0-16,-1 12-3 16,-5 8 1-16,-3 4-3 15,-5-4 1-15,-5-7-2 16,0-7 0-16,6-13-2 15,-2-11 0-15,4-7-2814 16</inkml:trace>
  <inkml:trace contextRef="#ctx0" brushRef="#br0" timeOffset="95095.99">20191 9484 2500 0,'0'0'0'15,"0"0"59"-15,23-29 2 16,-9 11 88-16,-5 4 1 16,-7-1-63-16,-7 7-1 15,-9 8-53-15,-13 11 0 16,-13 9 0-16,-7 17 1 16,1 12 18-16,4 4 2 15,5 0-3-15,5 0 0 16,7 0-5-16,5-2 2 15,9-14-13-15,7-10 1 16,0-7-14-16,4-7-1 16,4-9-9-16,4-11 1 15,5-11-7-15,10-9 2 16,6-15-5-16,2-7-1 16,-4 8-1-16,-2 6 0 0,-6 12-1 15,0 7 0-15,-3 10 0 16,-5 4 0-16,1 8-1 15,1 4 1-15,7 7-3 16,-3-1-1-16,2 2-8 16,-3-3-1-16,-16-15-2728 15</inkml:trace>
  <inkml:trace contextRef="#ctx0" brushRef="#br0" timeOffset="95311.23">20511 9537 2701 0,'0'0'0'16,"0"0"4"-16,-4 29 1 15,0-5 9-15,-4 7 2 16,1 0 89-16,-5-3 2 16,0-1-39-16,9-5 2 15,-5-9-5-15,2-9 0 16,0 0-47-16,1-12 1 15,5 8-2463-15</inkml:trace>
  <inkml:trace contextRef="#ctx0" brushRef="#br0" timeOffset="95427.24">20491 9235 1080 0,'0'0'0'0,"0"0"-811"16</inkml:trace>
  <inkml:trace contextRef="#ctx0" brushRef="#br0" timeOffset="95737.16">20726 9531 2500 0,'0'0'0'15,"-6"51"19"-15,3-16 0 16,-3-4 16-16,2-3-1 15,4-7 155-15,0-7 1 16,0-8-84-16,0-4 1 16,0-2-15-16,4-8 1 15,7-6-14-15,10-11-1 16,10-6-32-16,-2 7 0 16,-12 10-18-16,-1 10 0 15,-3 12-10-15,-1 6 1 16,-1 9-9-16,5 3 2 15,-3 1-9-15,-1-11 1 16,-1-2-4-16,1-6 0 16,3-8-14-16,12-16-1 15,-27 16-2780-15</inkml:trace>
  <inkml:trace contextRef="#ctx0" brushRef="#br0" timeOffset="96122.78">21654 8953 2148 0,'0'0'0'0,"0"0"0"15,0 0 2-15,0 0 5 0,0 0 1 16,0 0 71-16,0 0-1 15,0 0 19-15,-25 20 1 16,17-16 15-16,0 2 1 16,1-3-4-16,-3-1 0 15,0 0-17-15,-5 6 1 16,-10 12-18-16,-10 9 1 16,-5 16-16-16,-4 12 1 15,-3 17-17-15,7 9 1 16,9 11-9-16,16 2 1 15,13 3-14-15,10-1 1 16,5-8-6-16,6-13 0 16,6-7-9-16,6-17 0 15,10-16-10-15,5-25 0 16,-46-12-2776-16</inkml:trace>
  <inkml:trace contextRef="#ctx0" brushRef="#br0" timeOffset="96414.06">22144 8932 2512 0,'0'0'0'16,"20"21"17"-16,3 11 1 16,11 16 65-16,1 19 1 15,-6 11 25-15,-8 11 0 16,-9 10-39-16,-7-5 1 16,-1-4-14-16,-8-13 2 15,-3-18-13-15,-11-14 0 16,18-45-2507-16</inkml:trace>
  <inkml:trace contextRef="#ctx0" brushRef="#br0" timeOffset="97327.18">23632 8585 2248 0,'0'0'0'16,"0"0"72"-16,0 0 0 15,0 0 50-15,0 0 1 16,0 0-2-16,0 0 0 16,-35-18-53-16,-7 24 1 15,-12 10-14-15,-6 5 0 0,1 3-8 16,9 3 1-16,13-1-8 15,14-3-1-15,12-1-14 16,11-8 0-16,5 3-8 16,15 5 1-16,14 5-6 15,7 1 1-15,5-1-6 16,-2-2 0-16,-7 7 4 16,-7 1-1-16,-8 2-3 15,-11 5 2-15,-9 3-1 16,-13 4 1-16,-16 2-2 0,-6 1 0 15,-4 1-2 1,-1 2 1-16,-1-8-2 0,7-4 2 16,3-11-4-16,8-7 1 15,9-11-3-15,8-8 0 16,4-2-3-16,4-2 1 16,6-4-8-16,7-2 1 15,10-2-26-15,0 4 2 16,-4 4-8-16,-8 4 2 15,-7 0 20-15,-6 12 1 16,-6 13 10-16,-7 8 0 16,-11 12 7-16,1 8 0 15,8 6 1-15,3 1 1 16,6-3 5-16,14-6-1 16,11-4 6-16,16-8 2 15,15-12 1-15,9-13 2 0,10-10-1 16,6-10-1-16,-3-6 1 15,-5-8 1-15,-69 16-2580 16</inkml:trace>
  <inkml:trace contextRef="#ctx0" brushRef="#br0" timeOffset="98026.47">20145 10765 2688 0,'0'0'0'16,"0"0"7"-16,0 0 0 16,0 0-10-16,0 0 1 15,0 0-2021-15</inkml:trace>
  <inkml:trace contextRef="#ctx0" brushRef="#br0" timeOffset="101127.19">20370 11047 2086 0,'0'0'0'0,"27"-40"-1"0,-6 7-1 16,2 0-29-16,0 1 1 15,-7 7 215-15,-5 2 1 16,-5 5 19-16,-4 6 2 16,-2 6-49-16,-4 4 0 15,-3 4-36 1,-13 12 0-16,-16 13-47 0,3 15 0 16,4 8-24-16,4 5 0 15,4 14-15-15,6 11 1 16,7 14-9-16,8 16 2 15,4 13-7-15,1-1 2 16,-1 1-6-16,-9-11 1 16,-7-18-10-16,-7-20 1 15,-4-23-9-15,-2-24 0 16,25-27-2897-16</inkml:trace>
  <inkml:trace contextRef="#ctx0" brushRef="#br0" timeOffset="101296.23">19966 11538 2763 0,'0'0'0'0,"33"-19"25"15,5-3 1-15,24-9 12 16,7 1 0-16,10 3-12 0,2 5 1 16,-12 3-10-16,-2 1 0 15,-1-1-9-15,-5-3 1 16,-61 22-2255-16</inkml:trace>
  <inkml:trace contextRef="#ctx0" brushRef="#br0" timeOffset="101626.14">21321 10723 2575 0,'0'0'0'16,"0"0"30"-16,-23 2 1 15,-2 8 98-15,-18 16 1 0,-5 15-43 16,0 10 2 0,2 11 9-16,6 9 0 0,-1 11-8 15,10 12 0 1,10 8-13-16,12 2 1 15,9-4-20-15,5-4 2 0,11-12-19 16,7-8 1-16,6-17-19 16,3-24 1-16,5-23-21 15,0-24 0-15,3-21-5 16,0-18 1-16,-40 51-2890 16</inkml:trace>
  <inkml:trace contextRef="#ctx0" brushRef="#br0" timeOffset="101777.07">21436 10847 766 0,'0'0'0'15,"0"0"-576"-15</inkml:trace>
  <inkml:trace contextRef="#ctx0" brushRef="#br0" timeOffset="102048.17">21677 10655 2337 0,'0'0'0'0,"0"0"6"16,19 27-1-16,-5 3 14 15,3 11 2-15,-2 12 219 16,3 9 1-16,7 11-123 16,-2 1 1-16,-10 3 1 15,-9 1 0-15,-10-6-36 16,-13 1 1-16,-14-7-13 16,-9-7 1-16,-10-10-20 0,-4-8 1 15,0-9-46 1,4-11-1-16,52-21-2845 0</inkml:trace>
  <inkml:trace contextRef="#ctx0" brushRef="#br0" timeOffset="102271.55">22187 10896 2701 0,'0'0'0'16,"0"0"70"-16,0 0 1 15,0 0 70-15,0 0 2 16,0 0-131-16,0 0 2 16,0 0-25-16,0 0 0 0,0 0-2337 15</inkml:trace>
  <inkml:trace contextRef="#ctx0" brushRef="#br0" timeOffset="102442.93">22175 11287 2613 0,'0'0'0'0,"-11"55"12"15,1-6 1-15,-3 8 18 16,-5 6 2-16,-3 9 199 16,-4 6 0-16,2 11-108 15,-6 3 0-15,-6 6-27 16,-5-14-1-16,-4-14-32 0,-14-15 1 15,58-55-2868-15</inkml:trace>
  <inkml:trace contextRef="#ctx0" brushRef="#br0" timeOffset="103379.02">19493 12108 2449 0,'0'0'0'16,"0"0"36"-16,0 0 0 0,27-2 17 15,-16 2 1-15,-3 4 83 16,-1 4 1-16,-3 5-67 15,-4 5 1-15,-4 13-4 16,-1 7 0-16,-5 7-12 16,2-8 0-16,6-6-13 15,4-5 1-15,0-7-12 16,0-5 2-16,0-2-11 16,0-4 2-16,2-1-6 15,-2 1 0-15,2-2-3 16,0-2 0-16,-1-2-5 0,1-2 1 15,0 0-2 1,0 0 2-16,2 0-5 16,1 0 2-16,-1 0-2 0,-2 0 0 15,-2 0-1-15,0 0-1 16,0 2-2-16,-4 6 1 16,-2 0-1-1,-4 5 1-15,-3 11-2 0,-3-3 0 16,5 3-1-16,3-5 1 15,6-3 0-15,0-2-1 16,0-6-1-16,0-3 1 16,0-1-1-16,0-2 0 15,0 0-2-15,0 0-1 16,0-2-6-16,0-6 0 16,0 6-2731-16</inkml:trace>
  <inkml:trace contextRef="#ctx0" brushRef="#br0" timeOffset="104028.97">19481 12131 2449 0,'0'0'0'0,"0"0"36"0,0 0 0 15,0 0 84-15,0 0 0 16,0 0 3-16,0 0-1 16,27 0-51-16,-6 10 0 15,6 10-4-15,0 7-1 16,-8 7-13-16,-9 3 0 15,-6 8-13-15,-6 4-1 16,-4-4-5-16,0-6-1 16,2 4-8-16,4 0 0 15,0-2-9-15,2-6 2 16,6-3-5-16,2-15-1 16,1-5-3-16,1-8 0 15,3-4-2-15,8-6 1 16,4-7-4-16,0-11 1 15,2-3-3-15,-2-5 0 16,0 3 0-16,-6 5 2 0,-11 11 0 16,-6 5 1-16,-4 8 0 15,-8 8 2-15,-11 19 2 16,-3 16 0-16,3 14 2 16,6 13 0-16,9 11 6 15,8 5 1-15,7 8 8 16,1 0 0-16,-4-8 2 15,-10-13 0-15,-10-11-2 0,-5-13 0 16,-1-10-3-16,-3-11 1 16,-4-17-3-16,-13-7 0 15,-10-6-11-15,-8-3 1 16,-4-3-10-16,-15 2 0 16,-6 6-2-16,0-4 1 15,81 4-3047-15</inkml:trace>
  <inkml:trace contextRef="#ctx0" brushRef="#br0" timeOffset="105157.89">20222 14088 2613 0,'0'0'0'0,"-6"-34"182"16,0 13 1-16,-3 5 61 16,-5 8 1-16,-1 5-125 15,1 3 1-15,-5 5-63 16,-2 19 0-16,2 19-23 15,0 24 1-15,-1 17-9 16,5 21 1-16,7 21-7 16,2 9 0-16,-1 12-6 15,-5-2 1-15,1-2-5 16,-1-16 0-16,1-31-5 16,-5-22-1-16,-1-31-5 15,-14-29 0-15,31-14-3043 0</inkml:trace>
  <inkml:trace contextRef="#ctx0" brushRef="#br0" timeOffset="105354.56">19627 14861 2802 0,'0'0'0'16,"52"-51"7"-16,4 4 1 15,23-15-4-15,8-1 0 16,1 8 10-16,-1 14-1 15,-6 14-11-15,-3 11 1 16,5 6-3-16,-2-4 1 16,-81 14-2146-16</inkml:trace>
  <inkml:trace contextRef="#ctx0" brushRef="#br0" timeOffset="105740.36">21398 13696 2714 0,'0'0'0'15,"0"0"-2"-15,-19 2 0 16,-16 8 4-16,-13 13 1 16,-2 13 81-16,-6 13 2 15,-8 17 33-15,5 16 1 16,-3 8 4-16,12 18 2 16,8 14-26-16,9 7 0 15,14 8-25-15,7-4 1 16,16-15-21-16,15-13 1 15,10-20-13-15,19-19 0 16,14-27-37-16,5-23 1 16,3-22-11-16,3-25 0 15,-73 31-2942-15</inkml:trace>
  <inkml:trace contextRef="#ctx0" brushRef="#br0" timeOffset="106397.12">21904 13790 2664 0,'0'0'0'0,"0"0"0"16,29 22 0-16,5 5-2 0,5 14 2 15,1 18 113-15,-11 8-1 16,-12 11 12-16,-13 6 2 15,-11 4-18-15,-11 2 1 16,-14-6-26-16,-9-5 0 16,-5-15-39-16,0-11-1 15,0-10-28-15,1-7 1 16,45-36-2746-16</inkml:trace>
  <inkml:trace contextRef="#ctx0" brushRef="#br0" timeOffset="107165.31">23505 13301 2512 0,'0'0'0'0,"-12"-32"-2"0,1 7 0 16,-3 9-12-16,-1 4 2 16,3 10 100-16,-3 8 2 15,-8 8 40-15,-2 9 1 16,0 11-14-16,4 5 2 16,2 2-31-16,5 4 1 15,4 6-29-15,3 2 1 16,-1-2-18-16,-2-6 2 15,3 0-12-15,1-6-1 16,2-8-8-16,0-13 1 16,4-6-8-16,4-6-1 15,0-2-2-15,0-3 0 16,2 3-5-16,3-4 0 16,7 4-2-16,3-2 0 0,2 6-4 15,-2 2 1-15,-7 6-3 16,-4 3 1-16,-5 7-1 15,-10 11 0-15,-11 12-1 16,-16 2 1-16,-14 9-1 16,-6-1 1-16,-6 4-1 15,2-2 0-15,10-5 0 16,10-9 0-16,15-13-1 16,11-15 0-16,10-9-4 15,10-6 0-15,7-6-4 16,14-2 1-16,15-4-2 0,8 2 1 15,2 6 2-15,-4 10 1 16,-7 12 3-16,-9 3 2 16,-7 8 1-16,-4 10 0 15,-5 10 1-15,-3 0 1 16,-3 2 0-16,-1-6 1 16,3-6-2-16,5-14 2 15,-2-13-3-15,6-10 0 16,-23-6-2785-16</inkml:trace>
  <inkml:trace contextRef="#ctx0" brushRef="#br0" timeOffset="107756.39">20869 15650 1834 0,'0'0'0'16,"0"0"106"-16,0 0 0 0,0 0 109 16,0 0 0-16,0 0-46 15,11 32 0-15,-11 1-49 16,0 12 1-16,-4 0-24 15,4 4-1-15,-4 4-7 16,1-2 1-16,-1-8-24 16,0-6 1-16,0-7-22 15,4-11 0-15,0-7-23 16,0-12 1-16,0 0-2795 16</inkml:trace>
  <inkml:trace contextRef="#ctx0" brushRef="#br0" timeOffset="107901.24">20963 15478 2588 0,'0'0'0'16,"0"0"23"-16,0 0-1 16,0 0-22-16,0 0 0 15,0 0-1976-15</inkml:trace>
  <inkml:trace contextRef="#ctx0" brushRef="#br0" timeOffset="108208.52">21123 15768 2400 0,'0'0'0'0,"0"0"1"15,0 0 0-15,0 0 6 16,0 18 0-16,0-15 95 15,0 5 0-15,0-2-14 16,0-2 1-16,0-2-14 16,5-2 0-16,5-6-13 15,7-9 0-15,14-9-16 16,4-1 0-16,1 9-16 16,-9 10 2-16,-4 10-12 15,-3 4 0-15,-3 2-6 16,-2-1 0-16,-3 1-12 15,-4-2 2-15,-5-4-8 16,1-2 2-16,-4-2-2469 0</inkml:trace>
  <inkml:trace contextRef="#ctx0" brushRef="#br0" timeOffset="108443.06">21808 15276 2575 0,'0'0'0'15,"-6"45"-12"-15,2-1 0 16,0 10 34-16,-4 7 0 16,-3 0 120-16,-1-4 0 0,5-3-36 15,1-7 0-15,2-13-10 16,2-11 0-16,0-9-49 15,-4-10 1-15,6-4-2583 16</inkml:trace>
  <inkml:trace contextRef="#ctx0" brushRef="#br0" timeOffset="108592.14">21623 15551 2751 0,'0'0'0'0,"0"0"43"16,0 0-1-16,31-4 22 0,1-4 1 15,15-8-7-15,1-3 0 16,2-3-43-16,0-1 0 16,-50 23-2349-16</inkml:trace>
  <inkml:trace contextRef="#ctx0" brushRef="#br0" timeOffset="109542.97">22493 15466 2161 0,'0'0'0'16,"0"0"21"-16,0 0 2 16,0 0 15-16,0 0 1 15,0 0 49-15,0 0 0 16,17 34-7-16,-5-1 0 15,-5 10 3-15,-1-2 0 0,-2-4-12 16,-2-7 0-16,-2-7-16 16,0-7 0-16,0-8-13 15,0-4 0-15,0-4-16 16,2-6 0-16,4-8-11 16,5-17 1-16,5-18-6 15,3-2 0-15,2 6-2 16,0 8 1-16,-6 9 0 15,-3 9 2-15,0 9 1 16,-5 6 2-16,1 8 5 0,0 6 0 16,1 9 3-16,-1 1 0 15,-2 5-5-15,-2-5 0 16,-2-8-3-16,-1-7 0 16,3-1-7-16,4-6 1 15,4-3-5-15,3-3 0 16,6-2-4-16,2-2 0 15,0 0 0-15,-3 5 0 16,-5 7 0-16,0 3 0 16,1 5 0-16,-1 8 1 15,-1 7 0-15,-5 7 2 16,-3 7-1-16,-2 0 0 16,-2-7-1-16,2-3 0 15,-2-7-3-15,-1-7 0 16,-1-13-2617-16</inkml:trace>
  <inkml:trace contextRef="#ctx0" brushRef="#br0" timeOffset="109717.3">23247 15523 2299 0,'0'0'0'0,"21"-8"-1"0,-3 4 1 15,-1 0 1-15,-2 1 0 16,-1-1-9-16,-3 0 0 16,-11 4-1705-16</inkml:trace>
  <inkml:trace contextRef="#ctx0" brushRef="#br0" timeOffset="109885.29">23162 15676 2236 0,'0'0'0'16,"0"0"47"-16,0 0 0 16,31-4 82-16,-10 0 2 15,12-4-64-15,4-5 0 16,3-5-49-16,-3-6 1 16,-37 24-2090-16</inkml:trace>
  <inkml:trace contextRef="#ctx0" brushRef="#br0" timeOffset="110138.15">24003 15269 2613 0,'0'0'0'0,"45"-10"16"0,-7 0 1 15,3-6-11-15,-5 1 2 16,-9 3-13-16,-8 6 0 16,-19 6-1983-16</inkml:trace>
  <inkml:trace contextRef="#ctx0" brushRef="#br0" timeOffset="110484.23">23834 15335 1834 0,'0'0'0'15,"-19"18"0"-15,7-1 0 16,5-1-2-16,5-2 1 15,2-4 32-15,2-3 2 16,3 1 35-16,9-4 2 0,13-2 57 16,5 2 1-16,13-2 25 15,1-2 1-15,2 0-50 16,0 2 1-16,-7 6-31 16,-9 7 1-16,-7 11-15 15,-9 9 0-15,-9 2-25 16,-10 1 0-16,-11 1-11 15,-9 2 2-15,-10 4-7 16,-3-4 0-16,-1-12-15 0,2-5-1 16,10-6-10-16,4-11 1 15,21-7-2414-15</inkml:trace>
  <inkml:trace contextRef="#ctx0" brushRef="#br0" timeOffset="110682.4">24538 15308 2463 0,'0'0'0'16,"0"0"0"-16,0 0 1 15,0 0-1-15,0 0 0 16,0 0-51-16,0 0 1 15,0 0-1723-15</inkml:trace>
  <inkml:trace contextRef="#ctx0" brushRef="#br0" timeOffset="110817.05">24538 15529 2186 0,'0'0'0'0,"-11"45"37"16,1-6 0-16,-3 0 85 15,-5 8 0-15,1 6 29 16,-6-4-1-16,-8 2-75 15,-5-6 0-15,36-45-2292 16</inkml:trace>
  <inkml:trace contextRef="#ctx0" brushRef="#br0" timeOffset="113467.22">20738 17049 2449 0,'0'0'0'16,"0"0"38"-16,0 0 2 0,0 0 90 15,0 0 1-15,0 0-49 16,0 0 1-16,0 0-46 15,0 0 1-15,0 0-10 16,0 0 2-16,0 0-9 16,0 0 0-16,0 0-6 15,0 0 0-15,0 0-2 16,0 0 0-16,0 0-3 16,7-28 0-16,-5 18-2 15,-2 1 0-15,0-1-3 0,0 0 0 16,0 0-2-16,0 2-1 15,0 6-2-15,0 1 0 16,0-1-1-16,0 0 0 16,0 0-4-16,0 0 1 15,0 0-3-15,0 2 1 16,0 0 3-16,0 0 1 16,0 0 0-16,0 0 1 15,0 0 1-15,0-2 0 16,-2 0 0-16,0 2 1 15,2 0 2-15,0 0 0 16,-1 2 4-16,-1 10 0 16,-4 15 5-16,-4 18 1 15,3 6 10-15,-1 6-1 16,-2-1 6-16,3 1 1 0,1-2-7 16,2-4 0-16,0-6-8 15,0-8 0-15,4-11-10 16,0-11-1-1,4-5-4-15,0-8 0 0,0-10-31 16,2-17 2-16,-6 25-2495 16</inkml:trace>
  <inkml:trace contextRef="#ctx0" brushRef="#br0" timeOffset="113767.1">20738 16861 2048 0,'0'0'0'15,"0"0"-51"-15,0 0 2 16,30-28 36-16,-12 16 2 16,1 3 26-16,8 5 0 15,6 6 98-15,-3 4-1 16,1 7 100-16,-4 9 1 15,-4 5-76-15,-7 1 0 16,-11-7-54-16,-10 3 1 16,-15 7-31-16,-6 4 1 15,-9-1-30-15,0-7 2 16,3-3-21-16,1-5 0 16,31-19-2415-16</inkml:trace>
  <inkml:trace contextRef="#ctx0" brushRef="#br0" timeOffset="114052.29">21242 16530 2550 0,'0'0'0'0,"0"0"-1"0,-10 37 0 16,4 0 4-16,-1 12 2 16,-3 8 127-16,1 0 1 15,-1-3 6-15,0-5 0 16,3-2-23-16,1-3 0 16,2-11-42-16,2-6 0 15,0-9-48-15,0-4 1 16,2-14-2676-16</inkml:trace>
  <inkml:trace contextRef="#ctx0" brushRef="#br0" timeOffset="114194.66">21115 16769 2412 0,'0'0'0'16,"0"0"47"-16,0 0 0 0,38-34 32 15,-5 9 0-15,6 3-18 16,1 5 1-16,0 3-43 15,-5 0 0-15,-35 14-2139 16</inkml:trace>
  <inkml:trace contextRef="#ctx0" brushRef="#br0" timeOffset="114559.03">21500 16839 2437 0,'0'0'0'15,"0"0"59"-15,0 0 2 16,27 0 39-16,-10 2 0 16,10 6 64-16,0 4-1 15,-6-1-91-15,-6 1 0 16,-3 2-12-16,-8 2-1 15,0-3-12-15,0-5 1 16,-4-4-16-16,3 0 0 16,-3-4-8-16,0 0 1 15,0 0-7-15,4-18 1 16,8-19-3-16,7-12 2 16,0-2-3-16,1 6 1 0,3 10-11 15,-2 7 1-15,-6 7-7 16,-3 5 1-16,-12 16-2751 15</inkml:trace>
  <inkml:trace contextRef="#ctx0" brushRef="#br0" timeOffset="114735.32">22014 16818 2475 0,'0'0'0'0,"21"-10"0"16,2-2 0-16,6-8-25 0,3-1 2 16,-5-3-135-16,-7 7-1 15,-20 17-1424-15</inkml:trace>
  <inkml:trace contextRef="#ctx0" brushRef="#br0" timeOffset="114895.43">22058 16868 2161 0,'4'2'0'16,"0"4"23"-16,-4-2 2 16,0-2 48-16,0 0 0 15,3 0 27-15,13-2 0 16,26-8-24-16,10-3 0 16,0-3-32-16,-6-6 1 15,-46 20-2142-15</inkml:trace>
  <inkml:trace contextRef="#ctx0" brushRef="#br0" timeOffset="115661.98">22393 17074 2726 0,'0'0'0'16,"0"0"4"-16,29-29 0 15,3-10-1-15,3-8 0 16,-2-6 130-16,1-4 1 0,5-8-15 15,-1 5 1-15,-1-3-18 16,-3-2 1-16,-3 5-32 16,-4 11 1-16,-10 15-26 15,-5 11 1-15,-6 9-17 16,-4 8 2-16,-4 8-13 16,-6 6 1-16,-7 8-10 15,-5 9 0-15,1 8-5 16,4 5-1-16,7-3-3 15,8-6 2-15,6-3-3 0,7-1 0 16,12 8 0 0,4 5 0-16,0-5-3 0,0-4 2 15,0 1 0-15,-4-1 1 16,-8 0 0-16,-7 1 0 16,-6 1 0-16,-10 2 0 15,-13-3 1-15,-6-5 0 16,-2-7 2-16,2-6-1 15,7-8 3-15,3-4 2 16,3 0 3-16,1-4 1 16,1-2 5-16,8-6 0 15,8-6 3-15,13-11 1 16,14-8 3-16,9-6-1 16,7 0-3-16,1-6 1 15,-4-2-19-15,-4 0 1 16,-42 51-3013-16</inkml:trace>
  <inkml:trace contextRef="#ctx0" brushRef="#br0" timeOffset="116699.54">23214 16665 2475 0,'0'0'0'16,"0"0"10"-16,0 0 0 15,0 0 90-15,0 0 1 16,0 0 0-16,25 0 0 15,-17 10-39-15,0 9 1 16,1 11 7-16,-3 7 1 16,-4 6-8-16,-2-8 0 15,0-7-16-15,2-7 1 16,0-5-15-16,-2-6 0 16,0-3-14-16,0-3 1 15,0-4-9-15,0-10 0 16,4-15-4-16,5-16-1 15,9-12-1-15,1 6-1 16,0 14 1-16,-3 11 1 0,-5 10-3 16,1 7 1-16,1 3 3 15,3 4 1-15,1 5 4 16,-6 7 2-16,1 8-1 16,-4-1 1-16,-4-3-5 15,-2-8 1-15,-2-3-8 16,0-3 1-16,0 0-3 15,0-2 0-15,0-2-10 16,1-6 1-16,7-5-19 16,8-9 0-16,9-13-16 0,1 3 2 15,-1 13-2-15,-3 5 1 16,-7 8 12-16,-3 6 0 16,-1 4 14-16,1 10 0 15,-1 7 8-15,-3 8 1 16,-4 3 2-16,-4-5 1 15,-2-5-5-15,0-5 1 16,2-19-2432-16</inkml:trace>
  <inkml:trace contextRef="#ctx0" brushRef="#br0" timeOffset="116907.93">23917 16634 2362 0,'0'0'0'0,"0"0"4"16,0 0 1-16,0 0-6 15,0 0 1-15,0 0-1778 16</inkml:trace>
  <inkml:trace contextRef="#ctx0" brushRef="#br0" timeOffset="117062.93">24032 16845 2198 0,'0'0'0'0,"-11"29"0"0,1-1 0 15,-7 5-1-15,-1-2 1 16,-1-3-32-16,-4-3 1 15,23-25-1570-15</inkml:trace>
  <inkml:trace contextRef="#ctx0" brushRef="#br0" timeOffset="118132.54">20472 17636 2774 0,'0'0'94'15,"23"-6"1"-15,18-2-12 16,1 3 1-16,-7-1-12 16,-10 4 0-16,-8 8-9 15,-2 9 1-15,-3 3-7 16,-1 9 0-16,-3 9-21 0,-4 5 0 16,-8 2-16-16,2 2 2 15,4-2-17-15,0-4 2 16,-4-8-7-1,0-7 0-15,4-7-7 16,2-7 1-16,0-6-23 0,-2-4 3 16,0-2-29-16,2-2 1 15,1 0 3-15,3-1 1 16,2-5 14-16,-1 0 0 16,-1 0 17-16,-2 2 1 15,-1 0 11-15,1 5 2 16,-2 3 2-16,0 3 2 15,2 5 1-15,3 10 0 16,-1 21 0-16,4 8 1 16,3 2 0-16,6-4 2 15,6-6 1-15,0-2 2 16,-2-3 2-16,-6-7-1 16,-1-1-4-16,-7-1-1 15,-3 3-2-15,-6 3 1 0,-6-6-1 16,-10-9 0-16,-7-8 0 15,-13-4 0-15,-18-2 0 16,-6-2 0-16,4-4 0 16,0 0 1-16,6 2-1 15,2 4 0-15,7 4-7 16,9 0 2-16,30-6-2443 16</inkml:trace>
  <inkml:trace contextRef="#ctx0" brushRef="#br0" timeOffset="122434.25">21619 8372 1771 0,'0'0'0'0,"0"0"85"16,12-22 0-16,-5 10 121 15,5 1 1-15,3-9-78 16,12-2 0-16,16-5-43 16,7 2 2-16,13 3-39 0,8 2 1 15,16 1-4-15,5-3 0 16,12 3-6-16,0 1 2 16,-6 6-30-16,-11 5 1 15,-20-1-15-15,-23-2 0 16,-44 10-2309-16</inkml:trace>
  <inkml:trace contextRef="#ctx0" brushRef="#br0" timeOffset="122673.05">21727 8473 2651 0,'0'0'0'15,"-27"22"-4"-15,12-10-1 16,7-8 22-16,4 0 0 16,4-4 130-16,0 0 0 0,8-4-43 15,30-4 2-15,43-8-1 16,34-5 2-16,28-13-35 16,15-5 0-16,23-8-39 15,23-12 1-15,-204 59-2738 16</inkml:trace>
  <inkml:trace contextRef="#ctx0" brushRef="#br0" timeOffset="128761.08">19668 13990 1093 0,'0'0'0'15,"0"0"25"-15,0 0 2 16,0 0 118-16,0 0 1 16,0 0 63-16,0 0-1 15,-20-8-80-15,11 2 1 16,-5-4-43-16,-7 1-1 15,-6-3-13-15,-5 2 0 16,-3-2-12-16,-5 1 2 0,-5 1 2 16,-3 2 1-1,-2 0-6-15,2 2 1 0,-4 4-11 16,2 2 1-16,-8 2 3 16,1 0 2-16,-7-2-5 15,2-2 0-15,5 2-5 16,-1 4 0-16,16 2-8 15,7 4 1-15,10 2-7 16,2 1-1-16,4 1-8 16,1 11 2-16,5 11-6 15,5 18 1-15,8 19-4 0,4 19 0 16,6 27-6 0,7 22 1-16,10 28-4 0,-2 9 1 15,6 35-6-15,-1 19 1 16,-3 12-2-16,-5 9 0 15,-13-6-1-15,-13-14 0 16,-15-16-5-16,-6-13 2 16,-2-18-6-16,0-12 0 15,0-9 5-15,4-3 2 16,0-11 3-16,-2-20 0 16,2-21 2-16,4-12 0 15,5-6 5-15,7-14 1 16,3-9 3-16,11-9 1 15,11-9 3-15,14-6-1 16,19-10 2-16,14-11 0 16,23-12-4-16,20-22 1 15,27-25-6-15,15-26 2 16,35-25-10-16,28-40 0 0,-213 126-2683 16</inkml:trace>
  <inkml:trace contextRef="#ctx0" brushRef="#br0" timeOffset="130097.09">24182 13236 1859 0,'0'0'0'16,"56"14"113"-16,-12-1 2 15,6 5 105-15,6-4 1 16,4-8-84-16,-2-3 1 0,-4-1-64 16,-8 2 1-16,-6 4-40 15,-1 2 0-15,-5 0 7 16,-3 1 2-16,-4 7 1 15,-6 2 1-15,-2 9-5 16,-5 16 2-16,1 12-6 16,1 21 0-16,-1 30-1 15,0 33 1-15,1 47-18 16,1 55 0-16,10 72-12 16,8 34 0-16,5 9-7 15,-7-8 0-15,-4-17-3 0,-12-25 1 16,-13-30-3-16,-10-10-1 15,-7-5-1-15,1 5 2 16,4 16 3-16,7 15 2 16,6 13 0-16,9 475 0 15</inkml:trace>
  <inkml:trace contextRef="#ctx0" brushRef="#br0" timeOffset="130185.21">24881 19048 2823 0,'0'0'-2118'0</inkml:trace>
  <inkml:trace contextRef="#ctx0" brushRef="#br0" timeOffset="145534.54">22652 16023 250 0,'0'0'0'0,"0"0"756"16,0 0 0-16,0 0-579 0,0 0-1 16,0 0-120-16,0 0 0 15,0 0-27-15,0 0 0 16,0 0-12-16,0 0 0 15,0 0-6-15,0 0 2 16,0 0 1-16,0 0 1 16,33 7 1-16,6 1-1 15,5-4-2-15,2-6 0 16,2-6-3-16,2-5 0 16,2-3-14-16,-6-4-1 15,-46 20-1826-15</inkml:trace>
  <inkml:trace contextRef="#ctx0" brushRef="#br0" timeOffset="145668.51">22633 16171 1771 0,'0'0'0'0,"0"0"0"16,0 0 2-16,-21-7-17 15,17-13 0-15,4 20-1293 16</inkml:trace>
  <inkml:trace contextRef="#ctx0" brushRef="#br0" timeOffset="169914.33">22096 12094 2337 0,'0'0'0'0,"0"0"163"16,0 0 1-16,0 0 30 15,-4 22 1-15,3-7-100 16,-1 5 1-16,2 13-69 16,-2 8 1-16,-2 4-10 15,-2 1 0-15,-2-9-10 16,-3-10 0-16,3-9-8 16,4-6 2-16,4-9-5 15,-4-3 2-15,4 0-2511 16</inkml:trace>
  <inkml:trace contextRef="#ctx0" brushRef="#br0" timeOffset="170080.97">22141 11877 2500 0,'0'0'0'15,"0"0"9"-15,0 0 1 16,19-14 3-16,-11 14 1 15,-1 0-14-15,3-4 0 16,-10 4-1910-16</inkml:trace>
  <inkml:trace contextRef="#ctx0" brushRef="#br0" timeOffset="170603.99">22354 11822 2362 0,'0'0'0'0,"0"0"3"15,0 0 2 1,0 0 1-16,12 37 2 0,-18 10 79 16,-4 6 0-16,-1 2 0 15,-1 0 0-15,-1-8-1 16,-5-6 2-16,-3-4-26 0,2-6 1 15,8 3-23-15,-3-11 0 16,4-5-15-16,3-6 1 16,3-5-22-16,2-3 2 15,0-2-6-15,0-4 0 16,2-4-5-16,2-3 1 16,2-17-8-16,0-3 0 15,1 1-6-15,5 3 0 16,2 7 7-16,-1 1 0 15,1-1 8-15,-1 2 0 16,1 9 3-16,1-3 0 16,5 6 4-16,3 0 0 15,4-4 18-15,4-2 0 16,3 1 18-16,1 1 2 16,-6 6 12-16,-8 4 0 15,-7 6-9-15,-4 3-1 16,-5 13-5-16,-3 3-1 0,-3 5-14 15,1-9 2-15,4-5-11 16,1-7 1 0,1-1-14-16,0-4 0 0,-4-6-2678 15</inkml:trace>
  <inkml:trace contextRef="#ctx0" brushRef="#br0" timeOffset="170843.76">22774 11673 2437 0,'0'0'0'16,"0"0"4"-16,0 0 2 15,0 0 123-15,0 0 0 16,-10 34 24-16,-1 7 0 16,-1 15-67-16,0 1-1 15,-1 6-12-15,1-2 0 16,-3-5-6-16,2-5 2 15,5 0-33-15,0-10 0 16,-3-17-34-16,-1-10 0 16,12-14-2658-16</inkml:trace>
  <inkml:trace contextRef="#ctx0" brushRef="#br0" timeOffset="171022.84">22533 11871 2575 0,'0'0'0'0,"46"-25"30"16,-5-3 1-16,9-3 32 16,0-1 1-16,2 11-32 15,-4 1 0-15,-4 1-29 16,-1 1 0-16,-43 18-2128 16</inkml:trace>
  <inkml:trace contextRef="#ctx0" brushRef="#br0" timeOffset="171320.02">23062 11988 2688 0,'0'0'0'16,"29"22"17"-16,-8 2 1 16,3-1 40-16,-3-1 2 15,-4-5-26-15,-2-3-1 16,1-4-29-16,-1-2-1 0,1-8-3 15,-5 0 0-15,-11 0-2187 16</inkml:trace>
  <inkml:trace contextRef="#ctx0" brushRef="#br0" timeOffset="171549.51">23243 11853 2287 0,'0'0'0'0,"0"0"7"15,0 0 2-15,-23 38 4 0,0-3 0 16,-10 16 93-16,1 6-1 16,1-3 39-16,6 1-1 15,2 2-11-15,4-6 0 16,1-10-59-16,5-10 1 16,5-11-35-16,4-10 2 15,4-10-2530-15</inkml:trace>
  <inkml:trace contextRef="#ctx0" brushRef="#br0" timeOffset="171778.95">23341 12049 2299 0,'0'0'0'0,"0"0"18"15,0 0 0-15,20-6 17 16,-5 0-1-16,12-9 47 16,8-3 0-16,1-1-34 15,-3 1 0-15,-10 6-9 16,-4 4 1-16,-5 1-30 16,-5 1 1-16,-9 6-2077 15</inkml:trace>
  <inkml:trace contextRef="#ctx0" brushRef="#br0" timeOffset="171919.56">23497 12137 2148 0,'0'2'0'16,"0"2"0"-16,0-2 0 15,0 0 0-15,2-2 0 16,4-2 39-16,7-2-1 16,12-6 15-16,6-9 0 15,-31 19-1802-15</inkml:trace>
  <inkml:trace contextRef="#ctx0" brushRef="#br0" timeOffset="172259.18">23900 11748 2463 0,'0'0'0'0,"0"0"61"15,19 21 1-15,0 1 50 16,8 3 2-16,4 5 23 15,5-1 1-15,-5-2-74 16,-4-5 1-16,-4-6-15 0,-6-9 2 16,-5-1-29-16,-2-4 2 15,-1-4-20-15,1-8-1 16,-10 10-2536-16</inkml:trace>
  <inkml:trace contextRef="#ctx0" brushRef="#br0" timeOffset="172442.97">24155 11661 2362 0,'0'0'0'16,"-19"20"13"-16,-4 9 2 15,-8 16-2-15,-3 4 2 16,-1 4 148-16,2-12-1 16,8-3-79-16,4-5 1 15,10-6-18-15,3-15-1 16,2-6-23-16,4-8 1 15,2-6-35-15,2-11 0 0,-2 19-2365 16</inkml:trace>
  <inkml:trace contextRef="#ctx0" brushRef="#br0" timeOffset="172663.99">24063 11648 2563 0,'0'0'0'0,"0"0"23"16,0 21 2-16,2 11 20 15,2 11 1-15,-4 4 143 16,-2-2 2-16,2 0-91 16,2-4 1-16,6-6-21 0,1-7-1 15,-1-13-19-15,-4-9 0 16,-2-2-28-16,0-4 0 16,-2 0-2752-16</inkml:trace>
  <inkml:trace contextRef="#ctx0" brushRef="#br0" timeOffset="173381.61">24346 11309 2538 0,'0'0'0'0,"0"0"40"0,0 0 1 16,0 0 41-16,0 0 1 15,-21 33 46-15,9-3 1 16,3 23-52-16,1 15 2 15,-4 3-6-15,1 9 0 16,1 16-15-16,3 10-1 16,1 9-13-16,-4-1 1 15,-3-16-21-15,-5-12 0 16,7-20-12-16,1-15 0 16,2-25-11-16,3-15 1 15,3-11-6-15,2-15 1 16,2-30-38-16,2-14-1 15,-1-8-43-15,-1-3 1 16,0-8-7-16,6-3 1 16,11 5 28-16,2 3 2 15,1 11 32-15,3 7 0 16,3 12 21-16,3 15 0 16,0 9 12-16,0 11 1 0,0 8 40 15,-1 8 0-15,5 11 29 16,-4 11 1-16,-14 9-11 15,-13 2 0-15,-14-4-13 16,-13-5 1-16,-9-11-23 16,-7-3 2-16,-5-2-19 15,3-5 1-15,9-7-12 0,5-8 1 16,27 4-2719-16</inkml:trace>
  <inkml:trace contextRef="#ctx0" brushRef="#br0" timeOffset="173641.14">24667 11170 2538 0,'0'0'0'15,"0"0"-1"-15,0 0 1 16,-5 41 15-16,-1 4 2 15,0 12 151-15,0 4 0 16,0 1-50-16,3 1 1 16,3-4-9-16,-4-6 1 15,4-6-27-15,-4-4 0 16,4-2-42-16,-4-10-1 16,4-31-2752-16</inkml:trace>
  <inkml:trace contextRef="#ctx0" brushRef="#br0" timeOffset="173806.1">24588 11472 2714 0,'0'0'0'0,"35"-46"58"16,0 15 2-16,9-2-21 0,-2-2 2 16,-7-1-43-16,-6 9 2 15,-8 11-60-15,-9 8 0 16,-12 8-2034-16</inkml:trace>
  <inkml:trace contextRef="#ctx0" brushRef="#br0" timeOffset="174080.97">24742 11485 2349 0,'0'0'0'16,"0"0"-2"-16,0 0 0 15,23 34 20-15,-7-11 0 16,3 10 128-16,-2 1 1 16,-3-3-5-16,-6-6 2 15,-5-9-11-15,-1-2 2 0,0-6-35 16,0-4 1-16,0-1-34 16,0-3 1-16,2-5-24 15,6-15 1-15,13-25-18 16,4-6 0-16,1-4-13 15,-1 6 0 1,-5 8-15-16,1 6 1 0,-23 35-2801 16</inkml:trace>
  <inkml:trace contextRef="#ctx0" brushRef="#br0" timeOffset="174214.3">25079 11368 2500 0,'0'0'0'15,"0"0"-5"-15,0 0 2 16,0 0-63-16,0 0 1 16,0 0-1706-16</inkml:trace>
  <inkml:trace contextRef="#ctx0" brushRef="#br0" timeOffset="174407.21">25254 11534 2198 0,'0'0'0'16,"0"0"56"-16,-5 28 0 16,1-11 213-16,0 11 1 15,-2 13-123-15,-4 10 0 16,-7 9-51-16,-4 3 1 0,-4 2-31 16,-6-5 1-16,31-60-2669 15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6T16:46:34.3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3495 5967 2412 0,'0'0'0'0,"0"0"121"15,-23-33 2-15,4 13 79 16,-12 2 1-16,-8 3-89 0,-1-1 1 16,-6 2-68-16,-4-5 0 15,-8 3-8-15,-2 6 1 16,-1 2-7-16,7 12 1 15,-2 8-4-15,6 10 2 16,0 1-4-16,8 14 1 16,-3 8-4-16,7 8 0 15,3 8 1-15,5 13 0 16,3 9 0-16,7 11 0 16,1 17-1-16,4 18 1 15,-1 11-2-15,3 20 0 16,-6 10 1-16,-1 28 0 15,-3 10-3-15,-4 13 1 16,0 8-2-16,-7 4 0 16,1-4-3-16,-2-3 0 15,-3-5-3-15,-1 0-10 16,1-9-5-16,11-3 0 0,0-7 0 16,10 2 0-16,-3-5 0 15,13-13 0-15,7-15 0 16,11-11 0-16,5-13 0 15,3-16 0-15,14-11 0 16,1-16 0-16,12-7 0 16,8-12 0-16,2-17 0 15,17-19 0-15,12-16 0 16,9-17 0-16,10-12 0 16,10-12 0-16,15-11 0 15,2-3 0-15,1-5 0 16,5-9 0-16,-137 36-2998 0</inkml:trace>
  <inkml:trace contextRef="#ctx0" brushRef="#br0" timeOffset="1201.72">6083 10978 2060 0,'0'0'0'0,"0"0"110"16,0 0 1-16,0 0 47 15,0 0 0-15,0 0-67 16,33 0 1-16,17-4-57 16,4-2 1-16,8 2 11 15,-3 0 0-15,7-1-5 16,-1-5 0-16,6-2-5 0,6-4 0 15,-4 1-19 1,-1-3 0-16,-7-2-15 16,-7 3-1-16,-14-1-12 0,-9 6 1 15,-35 12-2335-15</inkml:trace>
  <inkml:trace contextRef="#ctx0" brushRef="#br0" timeOffset="1458.31">6208 11327 2664 0,'24'-10'0'16,"29"-14"-13"-16,19-5 1 0,8-4 6 15,1-1 1-15,10-1 33 16,-3-2 1-16,-5 0 28 16,-6 7 0-16,-8 7 10 15,2-1 0-15,6-1-29 16,-5-3 0-16,-72 28-2296 16</inkml:trace>
  <inkml:trace contextRef="#ctx0" brushRef="#br0" timeOffset="3319.76">4840 7144 1407 0,'0'0'0'16,"0"0"57"-16,0 0 1 15,0 0-39-15,27-12 2 16,0-8 49-16,10-1 1 0,-1-5-4 16,-3 7 2-16,-2 7-11 15,-1-2 2-15,-30 14-1528 16</inkml:trace>
  <inkml:trace contextRef="#ctx0" brushRef="#br0" timeOffset="3473.2">5038 7206 2110 0,'0'0'0'0,"0"0"27"0,27-4 1 16,16-5-12-16,16-15 0 16,-59 24-1665-16</inkml:trace>
  <inkml:trace contextRef="#ctx0" brushRef="#br0" timeOffset="72371.39">6566 8278 2236 0,'0'0'0'16,"0"0"-2"-16,0 0 1 0,0 0 10 15,-30-8 0-15,-3 4 29 16,-9 0 1-16,-9 4 10 16,5 0 2-16,-10 0 8 15,-5-2 1-15,-8 0 13 0,-10 0 0 16,-6 2 4-16,-13 2 1 16,-10 2-12-16,-9 0 0 15,-10 4-13-15,-6 0 0 16,-11 1-12-16,-1 1 2 15,-1 0-12-15,-2-6 2 16,-4 4-4-16,2-1 0 16,5-1 1-16,5 2 2 15,3 4-3-15,3 0 0 16,8-12-5-16,5 4-1 16,13-1-1-16,6-3-1 15,10 0-5-15,9-3-1 16,18 3-3-16,7 0-1 15,4-4-2-15,18 8 0 16,13-1-1-16,7-3-1 16,9 4 2-16,3-4 1 0,4 2 2 15,-4 4-1-15,4 8 1 16,-4 9 2-16,4 15-2 16,-4 11 2-16,0-4-4 15,0 8 0-15,-7 1-2 16,3 15 1-16,-3 5 0 15,3 5 1-15,0 5-5 16,1-10 2-16,-5-3-4 16,1-3 2-16,-1-3-1 15,10-4 1-15,12-18-1 16,9-8 1-16,12-2-2 0,19-11 2 16,17-12 0-16,18-5 2 15,11 7-1-15,14-2-1 16,19 4 1-16,13-1-1 15,14-9 0-15,11 0 1 16,20 0-2-16,15-4 1 16,15 0-3-16,5-8 0 15,-5-3-2-15,-7-5 1 16,-12 2-1-16,-11-1 0 16,-12-7 0-16,-19 2 0 15,-16 1 0-15,-13-3 0 16,-9-7 0-16,-16-6 0 15,-6-10 0-15,-15 0 0 16,-12-4 1-16,-13-6 1 16,-21-10 5-16,-20-13 0 15,-15-16 4-15,-12-12 2 0,-11-13 3 16,-7-1 2-16,-7-5-2 16,-3 5 1-16,-5 19-5 15,-9 3 2-15,54 98-2998 16</inkml:trace>
  <inkml:trace contextRef="#ctx0" brushRef="#br0" timeOffset="149316.76">17172 9637 1532 0,'0'0'0'16,"0"0"116"-16,0 0 1 16,19-4 91-16,-15 2 2 15,-2 0-63-15,0 0 1 16,-2 0-32-16,0 0 0 15,0 0-56-15,-2-2 2 16,-2-2-4-16,-4-2 1 0,-9 0 0 16,-14 8 1-1,-11 8-9-15,-4 10 1 0,-6 5 1 16,-2 13-1 0,0 13-2-16,-2 9-1 0,8 7-5 15,4 6 0-15,5 3-7 16,8 4 0-16,1 10-5 15,8 6 2-15,11 2-4 16,5 4 0-16,6 0-6 0,8-12 0 16,7-7-5-16,8-13 0 15,4-15-4-15,8-16 1 16,11-9-5-16,10-17 2 16,9-15-5-16,1-15-1 15,-9-13-2-15,1-11-1 16,-2-6-4-16,-4-3 2 15,-4-1-4-15,-7 4 2 16,-3 4-5-16,-11 4 0 16,-8 5-17-16,-15 5 1 15,-4 31-2811-15</inkml:trace>
  <inkml:trace contextRef="#ctx0" brushRef="#br0" timeOffset="149930.17">17786 10156 2211 0,'0'0'0'15,"0"0"-11"-15,0 0 1 16,0 0-27-16,0 0 0 16,0 0 81-16,4 41 1 15,-16 12 81-15,-2 17 1 16,3 6 31-16,3-1 1 16,4-1-46-16,4-1 0 15,2-5-42-15,6-5 1 16,4-18-23-16,3-16 2 15,2-13-15-15,10-20 0 16,16-23-5-16,7-14 0 16,3-14-5-16,1-10 0 15,-6-5 8-15,-13-5 0 16,-16 11 8-16,-15 7 1 0,-15 8-3 16,-16 12 0-16,-19 11-4 15,-8 14 1-15,-6 12-7 16,-4 8 0-16,11 14-20 15,4 1 0-15,9-1-8 16,13-7 1-16,12-9-9 16,11-6 1-16,4 0-2853 15</inkml:trace>
  <inkml:trace contextRef="#ctx0" brushRef="#br0" timeOffset="150763.87">18440 10136 2324 0,'0'0'0'0,"0"0"-3"0,0 0 1 16,12 20 2-16,-11-7 0 15,3 11 54-15,0 15 0 16,-2 16 42-16,2 2 2 15,-4 3 4-15,0-3 1 16,-6-10-5-16,2-12 0 16,4-13-24-16,-2-14 0 15,2-4-19-15,2-8 0 16,2-14-13-16,2-17 1 16,5-24-14-16,9-4 1 15,7 5-3-15,-2 5 1 16,-2 23-6-16,-6 15-1 15,-3 11-2-15,-3 19 1 16,3 27-3-16,-1 7 0 0,-3 5-2 16,-1-5-1-16,3-6-1 15,3-5 0-15,-3-17-2 16,-1-5 2-16,1-12-3 16,9-18 1-16,8-13-4 15,6-13 0-15,3-7-2 16,-1-1-1-16,-10-1-1 15,-2 4 0-15,0 11-3 16,-4 19 1-16,-8 11 0 16,-1 15 0-16,-3 19 1 15,1 15-1-15,0 4 0 16,-3 0 1-16,-1-8 0 16,2-6 1-16,1-9-2 0,-1-9 0 15,7-5-1-15,5-16 1 16,-1-12-7-16,0-13 2 15,-19 29-2795-15</inkml:trace>
  <inkml:trace contextRef="#ctx0" brushRef="#br0" timeOffset="151048.66">19541 9388 2651 0,'0'0'0'15,"0"0"-2"-15,-2 35 1 16,0 28 1-16,-2 17 0 16,-8 16 113-16,3 22 1 0,5 15 3 15,0 12 2 1,0 13-1-16,0-3 0 0,4-6-29 16,0-6 0-16,0 0-28 15,-3-16 1-15,3-11-21 16,0-11 1-16,-4-22-32 15,0-19 1-15,4-31-13 16,-4-17 1-16,4-16-2811 16</inkml:trace>
  <inkml:trace contextRef="#ctx0" brushRef="#br0" timeOffset="151299.46">19433 10111 2613 0,'0'0'0'16,"40"-20"5"-16,1 12 0 16,11 8 33-16,5 8 2 15,-1 12 21-15,-13 5 2 16,-11 10-3-16,-9 10 0 16,-11 6 13-16,-10 8 0 15,-12 4-2-15,-9-5 1 16,-6-5-8-16,-4-10 1 15,0-9-34-15,-5-21 1 16,1-13-31-16,2-17 0 16,31 17-2573-16</inkml:trace>
  <inkml:trace contextRef="#ctx0" brushRef="#br0" timeOffset="151563.07">20083 9210 2475 0,'0'0'0'0,"0"0"40"16,0 0 1-16,12 21 53 0,-8 11 0 16,0 30 88-16,-1 15 0 15,-1 9-90-15,-2 14 0 16,-5 5-4-16,-3 11 0 15,0 1-18-15,4-5-1 16,1 2-19-16,3-16 0 16,-4-12-25-16,0-26 1 15,4-60-2845-15</inkml:trace>
  <inkml:trace contextRef="#ctx0" brushRef="#br0" timeOffset="151894.91">20262 10344 2676 0,'0'0'0'15,"45"-24"38"-15,-11-1 0 0,-1-9 48 16,-8-1-1-16,-10 6-36 16,-5-3 2-16,-4-1-14 15,-6-2 1-15,-4 0 0 16,-2 3 1-16,-3 22 6 15,-9 10 1-15,-9 12 8 16,-4 14 1-16,-1 13 0 16,7 8 0-1,9 10-4-15,9-5 0 0,7-1-13 16,7-6 0-16,13-9-5 0,10-11 1 16,9-9-4-16,5-12 0 15,2-8-15-15,1-8-1 16,-3-9-19-16,-4-15-1 15,-40 36-2851-15</inkml:trace>
  <inkml:trace contextRef="#ctx0" brushRef="#br0" timeOffset="152289.06">20703 10103 2550 0,'0'0'0'0,"0"0"-45"15,37 27 0-15,1-1 14 16,4 7 1-16,10 6 29 16,-3 4 1-16,-5-2 58 15,-4-4 1-15,-1-1 53 0,-5-9-1 16,-7-9-22-16,-7-10 1 15,-3-12-49-15,-2-14-1 16,-15 18-2289-16</inkml:trace>
  <inkml:trace contextRef="#ctx0" brushRef="#br0" timeOffset="152480.54">21148 10017 2526 0,'0'0'0'15,"-31"48"0"-15,0-6 0 16,-13 7 0-16,-1 0 0 16,5 5 44-16,4 3 2 15,3-6 44-15,2-6 0 16,8-8-4-16,2-7 2 0,7-13-43 16,5-11 1-16,9-6-2342 15</inkml:trace>
  <inkml:trace contextRef="#ctx0" brushRef="#br0" timeOffset="154533.47">23139 9615 527 0,'0'0'0'0,"0"0"30"0,-2-23 1 16,2 23-472-16</inkml:trace>
  <inkml:trace contextRef="#ctx0" brushRef="#br0" timeOffset="164696.06">22706 9629 904 0,'0'0'0'0,"0"0"9"15,0 0 0-15,0 0 96 16,0 0 2-16,0 0 60 16,0 0 0-16,0 0-14 15,-25-12 1-15,18 10-81 16,-3-2 0-16,-2 0 7 15,-7 0 1-15,-2 4 14 16,-6 4-1-16,-6 6 20 0,-3 6 2 16,-5 7-21-16,1 7 1 15,-2 3-12-15,7 12 0 16,2 12-11-16,3 11 0 16,3-1-18-16,4 1 0 15,11-7-13-15,12-4 2 16,12-6-8-16,11-12 0 15,4-4-5-15,11-7 2 16,10-15-6-16,10-7 0 16,7-14-25-16,5-7 0 15,1-11-6-15,-10-1 1 16,-61 27-2539-16</inkml:trace>
  <inkml:trace contextRef="#ctx0" brushRef="#br0" timeOffset="168195.74">22993 9934 614 0,'0'0'0'0,"0"0"3"15,0 0 0-15,0 0-469 16</inkml:trace>
  <inkml:trace contextRef="#ctx0" brushRef="#br0" timeOffset="168526.86">22999 9889 752 0,'0'0'0'0,"0"0"-13"16,0 0 0-16,0 0-73 15,0 0 2-15,0 0 92 0,0 0 1 16,0 0 72 0,0 0 0-16,0 0 68 15,0 0 1-15,0 0 31 0,0 0 1 16,0 0-21-16,21 0 2 15,8 6-33-15,9 0 1 16,9-4-13-16,1-2 1 16,-2 0-7-16,-2 0 1 15,-3 2-16-15,-7 0 1 16,-5-2-20-16,-6 2 2 16,-4 0-18-16,-3-2 1 15,-9 0-17-15,1 0 0 16,-4 0-23-16,-2 0 1 15,-2 0-23-15,-6-2 0 16,6 2-2299-16</inkml:trace>
  <inkml:trace contextRef="#ctx0" brushRef="#br0" timeOffset="168798.34">23132 10130 2311 0,'0'0'0'0,"0"0"-35"16,0 0 1-16,0 0 33 0,0 0-1 15,0 0 50-15,0 0 0 16,54-12 72-16,-1 1 1 15,7-3-15-15,4-4-1 16,3-5-51-16,4-9 1 16,-71 32-2228-16</inkml:trace>
  <inkml:trace contextRef="#ctx0" brushRef="#br0" timeOffset="174530.09">23434 9343 1695 0,'0'0'0'15,"0"0"74"-15,0 0 1 0,0 0-21 16,0 0 1-16,0 0 116 16,15-22 1-16,-13 22-33 15,0-4 0-15,-2 2-27 16,-4 4 0-16,-11 14-12 15,-20 17 1-15,-9 24-7 16,-4 8 1-16,-4 17-10 16,-2 8 1-16,6 12-8 15,7 2-1-15,13-2-15 16,6-8 1-16,13-16-9 16,9-4-1-16,11-9-11 0,14-12 1 15,10-16-11-15,11-12 1 16,12-11-16-16,0-14 1 15,-8-14-18-15,-2-17 0 16,-48 31-2950-16</inkml:trace>
  <inkml:trace contextRef="#ctx0" brushRef="#br0" timeOffset="175201.29">23667 9644 1444 0,'0'0'0'0,"0"0"9"0,0 0 1 15,0 0 25-15,0 0 1 16,0 0 80-16,0 0 2 16,0 0 23-16,0 0 1 15,0 0-11-15,-23 0 0 16,-20 22 20-16,-3 13 0 16,0 14 14-16,5 4 0 15,7 4-48-15,9 6 0 16,9 3-29-16,9-7 1 15,12-8-17-15,13-10 0 16,11-8-15-16,3-9 0 16,11-13-20-16,5-9 0 15,4-4-8-15,0-9 0 16,2-11-6-16,-8-9-1 16,-10-10-7-16,-11-8 1 15,-13-8-5-15,-12-6 0 16,-15-7-3-16,-10 7 1 0,-12 16-2 15,-3 14-1-15,-3 9-2 16,1 11 0-16,0 7-4 16,7 4 0-16,12 6-22 15,9-2-1-15,14-2-2855 16</inkml:trace>
  <inkml:trace contextRef="#ctx0" brushRef="#br0" timeOffset="175424.83">24150 10040 2664 0,'0'0'0'15,"0"0"-3"-15,-25 35 1 16,-6-3 2-16,-6-1 1 16,1 8 86-16,-1 2-1 15,3 6 9-15,1-2 1 16,6-6-5-16,6-3 0 15,9-15-18-15,4-5 1 16,5-12-46-16,5-4 1 16,-2 0-2588-16</inkml:trace>
  <inkml:trace contextRef="#ctx0" brushRef="#br0" timeOffset="175863.09">24498 9672 2186 0,'0'0'0'15,"0"0"0"-15,0 0 0 16,0 0-3-16,0 0 2 16,0 0 99-16,-31 29-1 15,-7 12 37-15,1 8 0 16,6 6-19-16,8 8 2 16,12 3-6-16,9-7 1 15,11-14-25-15,13-10-1 16,8-9-22-16,9-10 1 15,5-9-18-15,4-14 1 16,-5-11-9-16,-11-9-1 16,-9-9-8-16,-15-5 0 15,-19-2-7-15,-14-2-1 16,-14 0-4-16,-5 4 1 16,-4 6-15-16,0 1-1 15,5 9-5-15,10 5-1 0,33 20-2786 16</inkml:trace>
  <inkml:trace contextRef="#ctx0" brushRef="#br0" timeOffset="176142.86">24679 9227 2538 0,'0'0'0'0,"0"0"0"0,19 4 0 15,-11 4 80-15,3 8-1 16,7 21 35-16,-1 16-1 16,-2 13-33-16,-3 9 0 15,-4 5 8-15,-5 2 1 16,-6 8-14-16,-13 1 0 16,-11-5-26-16,-5-10 1 15,-1-17-28-15,4-6 1 16,6-14-22-16,9-14 1 15,14-25-2672-15</inkml:trace>
  <inkml:trace contextRef="#ctx0" brushRef="#br0" timeOffset="176382.74">25068 9498 2601 0,'0'0'0'0,"0"0"-14"16,0 0 2-16,0 0-52 16,0 0 1-16,0 0 7 15,0 0 0-15,0 0-35 16,0 0 0-16,0 0-1525 15</inkml:trace>
  <inkml:trace contextRef="#ctx0" brushRef="#br0" timeOffset="176511.47">25100 9791 2186 0,'0'20'0'16,"-2"23"2"-16,0 14 1 16,-5 7 27-16,-11 1 1 15,-12 2 137-15,-17-3 2 16,-14 11-57-16,-18-9 0 15,79-66-2226-15</inkml:trace>
  <inkml:trace contextRef="#ctx0" brushRef="#br0" timeOffset="177501.84">22277 10708 1821 0,'0'0'0'0,"0"0"7"16,0 0-1-16,23-12-6 16,-2 0 1-16,14-9-5 15,2-5 1-15,-3 3-60 16,-7 3 1-16,-27 20-1216 15</inkml:trace>
  <inkml:trace contextRef="#ctx0" brushRef="#br0" timeOffset="177657.78">22321 10753 1721 0,'-1'8'0'0,"1"7"0"0,1-1 0 16,3-6 18-16,12-4 1 15,18-12 138-15,13-6 0 16,10-5-34-16,7-13 0 15,3-5-18-15,1-22 2 16,-68 59-2006-16</inkml:trace>
  <inkml:trace contextRef="#ctx0" brushRef="#br0" timeOffset="184603.74">16650 12180 2512 0,'0'0'0'15,"0"0"-6"-15,-6-21 1 16,6 15-3-16,-3 2 0 16,-7 2 102-16,-17 8 1 15,-23 17 43-15,-8 15 0 16,-17 20-11-16,2 23-1 16,-2 9-15-16,10 16 1 15,11 11-41-15,8 3 2 16,7-5-19-16,14-13 1 15,15-16-13-15,10-12-1 16,8-13-9-16,15-20 0 16,16-17-8-16,11-24 0 15,4-20-8-15,9-15 1 16,10-8-4-16,-7-10 2 16,-3-8-6-16,-9-3 0 0,-10 5-2 15,-9 6-1-15,-10 20-2 16,-10 7 0-16,-9 15 0 15,-8 13 0-15,-5 13 1 16,-5 18-1-16,-5 22 1 16,-1 4 0-16,5 0 0 15,7-4 0-15,8-8 1 16,8-12 0-16,3-18-3 16,4-11 0-16,7-10 0 15,6-9-1-15,11-13-1 0,-3-11 0 16,-1-12-1-16,-6-2 1 15,-3-2-1-15,-10-5 1 16,-18-1 0-16,-10 6 1 16,-7 12-1-16,-6 10 1 15,-6 17-1-15,-6 14 1 16,-3 14-2-16,-3 7 0 16,1 1-22-16,5-7-1 15,35-15-2980-15</inkml:trace>
  <inkml:trace contextRef="#ctx0" brushRef="#br0" timeOffset="185144.84">17126 12654 2550 0,'0'0'0'0,"0"0"48"16,0 22 1-16,-4 5 61 16,0 12 1-16,-8 12 58 15,1-4 2-15,-1-7-90 0,1-11-1 16,5-10-11-16,4-7 0 16,2-6-12-1,2-2-1-15,4-10-14 0,9-10 2 16,8-19-17-1,8-8 0-15,0-6-7 0,1 8 0 16,-1 12-5-16,-6 11 0 16,-7 10-5-16,-11 14 1 15,1 12-2-15,-4 5 1 16,-4 14-3-16,-4-1 1 16,-4-5-2-16,4-7 2 15,4-13-3-15,0-7 0 16,0-4-1-16,0-4 0 15,8-4-1-15,11-11 1 16,16-24-3-16,7 0 1 16,-1 4-1-16,-7 11 2 15,-3 12-2-15,-4 11 0 16,-8 7 0-16,-3 11 0 16,-3 13-1-16,-3 5 0 0,-6 4 0 15,-4 1 0-15,-4-9-2 16,0-6 1-16,0-5-17 15,2-4 0-15,2-12-2904 16</inkml:trace>
  <inkml:trace contextRef="#ctx0" brushRef="#br0" timeOffset="185409.73">17976 11981 2701 0,'0'0'0'16,"0"0"0"-16,-2 39 1 16,-5 20 46-16,-3 21 1 15,0 24 64-15,-7 13 1 16,-2 18-18-16,-4 10 1 16,-2 16-6-16,3-1 1 15,5-7-26-15,4-14 1 16,5-19-21-16,4-19 0 15,8-22-29-15,2-28 0 16,-6-51-2752-16</inkml:trace>
  <inkml:trace contextRef="#ctx0" brushRef="#br0" timeOffset="185672.19">18024 12541 2814 0,'0'0'0'0,"0"0"49"16,0 0 2-16,16-22 26 16,7 8 1-16,15 1 82 15,5 5 2-15,-7 16-78 16,-11 13 0-16,-13 22-11 0,-10 12 1 16,-12 14-14-16,-17 5 0 15,-19-1-15-15,-8-7 1 16,-9-9-18-16,-1-8 0 15,12-14-13-15,4-11-1 16,11-20-14-16,14-26 0 16,23 22-3003-16</inkml:trace>
  <inkml:trace contextRef="#ctx0" brushRef="#br0" timeOffset="185939.89">18457 11812 2676 0,'0'0'0'16,"0"0"6"-16,10-23 0 0,-10 23-3 16,-4 6-1-16,-2 11 134 15,-5 28 0-15,-3 28 9 16,-1 21 1-16,-2 17-15 15,1 3 1-15,5 5-32 16,3-3 1-16,4-4-48 16,2-13 2-16,4-10-23 15,4-23 0-15,-6-66-2952 16</inkml:trace>
  <inkml:trace contextRef="#ctx0" brushRef="#br0" timeOffset="186288.81">18605 12717 2726 0,'0'0'0'15,"0"0"77"-15,0 0 0 16,0 0-33-16,20-31 1 16,-7 3 64-16,1-3 1 15,-7-4-45-15,-1-1 1 16,-6 1-10-16,0 2 1 15,-4 5-5-15,-2 11 0 16,-1 3-11-16,-3 12 1 16,-5 12-4-16,-4 13 0 15,-3 17-10-15,1 5 0 16,8 0-9-16,7-8 0 16,14 2-5-16,9-2-1 0,4-1-3 15,10-9 0 1,5-11-4-16,13-11 1 0,4-8-6 15,3-11 0-15,-2-16-8 16,-15-7 0-16,-39 37-2871 16</inkml:trace>
  <inkml:trace contextRef="#ctx0" brushRef="#br0" timeOffset="186503.8">18910 12419 2575 0,'0'0'0'16,"0"0"0"-16,23 36 0 16,2-3-3-16,5 8-1 15,3 0 84-15,2-4 1 16,-3 1 37-16,-1-7-1 16,0-6-12-16,-2-5 0 15,-8-16-49-15,-4-4 2 16,-17 0-2525-16</inkml:trace>
  <inkml:trace contextRef="#ctx0" brushRef="#br0" timeOffset="186692.01">19206 12429 2726 0,'0'0'0'0,"-35"37"41"15,8-3 0-15,-2-3 82 16,-1 2-1-16,1-1 41 15,2-1-1-15,6-2-92 16,5 1 1-16,7-9-20 16,3-3 1-16,2-8-20 15,2-5 2-15,2-5-2801 16</inkml:trace>
  <inkml:trace contextRef="#ctx0" brushRef="#br0" timeOffset="187000.81">19829 12270 2714 0,'0'0'0'16,"29"20"58"-16,-2 2 2 16,-4-3 67-16,-2 3 1 15,-1-9-3-15,-3 1 2 16,4 0-74-16,2-2 0 16,0-7-22-16,0-1 0 15,-3-8-16-15,-5-5 0 0,-15 9-2668 16</inkml:trace>
  <inkml:trace contextRef="#ctx0" brushRef="#br0" timeOffset="187209.87">20091 12110 2726 0,'0'0'0'0,"-35"35"72"15,3-4 1-15,-5 7 119 16,-1 1 1-16,-1 0-96 0,3-6 0 15,3-5-70-15,6-7 1 16,10-7-17-16,5-8 1 16,4-6-9-16,3-8 0 15,-1-8-6-15,6-15 1 16,0 31-2645-16</inkml:trace>
  <inkml:trace contextRef="#ctx0" brushRef="#br0" timeOffset="187407.01">19854 12043 2463 0,'0'0'0'16,"0"0"0"-16,12 22 0 15,-4 1 5-15,-1 13 1 16,-3 13 132-16,4 0 0 16,-4 11 1-16,5 3 1 0,5-6-2 15,3-4 0 1,6-6-39-16,4-8 1 0,0-18-57 15,2-15 1-15,-29-6-2738 16</inkml:trace>
  <inkml:trace contextRef="#ctx0" brushRef="#br0" timeOffset="188617.02">20574 11732 2739 0,'0'0'0'0,"0"0"17"0,0 0-1 15,0 0 23-15,8 39-1 16,0 10 123-16,-5 14 2 16,-5 9-77-16,-1 3 1 15,-1 3-10-15,0-2 1 16,0-5-12-16,2-9 1 15,4-15-23-15,0-9 1 16,-2-23-13-16,0-7 2 16,2-8-10-16,11-15 0 15,16-21-5-15,8-11 1 16,5-2-7-16,8 2 0 16,2 12 1-16,-2 8 1 15,-9 11-3-15,-5 10 0 16,-7 10-1-16,-6 14 2 15,-4 7 1-15,-9 12 1 16,-12 16 1-16,-11 2-1 16,-11-6 0-16,-10-8 0 15,-10 0-2-15,-8-6 0 0,-4-7-13 16,2-10 0-16,12-13 0 16,7-10 0-16,6-15 0 15,6-11 0-15,23 31-3070 16</inkml:trace>
  <inkml:trace contextRef="#ctx0" brushRef="#br0" timeOffset="189040.8">21361 12114 2449 0,'0'0'0'0,"0"0"103"15,0 0 1-15,0 0 57 16,25-12 1-16,4 0-34 16,12-3 0-16,-1-7-59 15,2 10 2-15,-5 5-27 16,-6 3 1-16,-6 4-14 15,-6 4 1-15,-8-1-30 16,-7 1 1-16,-4-4-2652 16</inkml:trace>
  <inkml:trace contextRef="#ctx0" brushRef="#br0" timeOffset="189197.33">21459 12380 2588 0,'0'0'0'15,"0"0"6"-15,22 6 0 16,-5-6 1-16,16-6 2 15,19-4 43-15,7-3 0 16,1-5-11-16,-4-5 1 16,-16-7-10-16,-5-1 2 15,-35 31-2186-15</inkml:trace>
  <inkml:trace contextRef="#ctx0" brushRef="#br0" timeOffset="190034.18">22450 12218 2751 0,'0'0'0'16,"0"0"33"-16,0 0 0 15,37-38 27-15,-8 1 0 16,5-4 94-16,5-6 0 15,5-4-54-15,2 2 0 16,4-4 4-16,2 0 0 16,-5 5-17-16,-9-5-1 0,-9 12-21 15,-8 11 1-15,-9 14-25 16,-8 3 0-16,-4 3-13 16,-10 0 0-16,-11-2-28 15,-8 7 0-15,-8 7 0 16,3 9 0-16,7 7 0 15,9 5 0-15,16 3 0 16,12 5 0-16,9 10 0 16,8 4 0-16,6 4 0 15,-2 0 0-15,5-4 0 0,-5 0 0 16,-6-4 0-16,-6 1-17 16,-7-3-1-16,-10-4 0 15,-10-6 4-15,-7-7 1 16,-10-1 0-16,-8-13 1 15,-7-6 3-15,1-10 0 16,5-5-2-16,10-7 1 16,7 2 4-16,7-1 1 15,10 5 2-15,10 2 1 16,7 5 1-16,14 3 1 16,15 4 0-16,8 4 0 15,6 0 0-15,2 1 0 16,-5-3 0-16,-3-6 0 15,-10 1-1-15,-5-9 1 16,-39 12-2950-16</inkml:trace>
  <inkml:trace contextRef="#ctx0" brushRef="#br0" timeOffset="190444.37">23751 11587 2852 0,'0'0'0'15,"0"0"0"-15,0 0 0 16,0 0 45-16,-25-12 0 16,-11 3 78-16,-5 7 2 15,1 13-6-15,3 15 1 16,3 13-10-16,1 14 1 16,2 17-25-16,2 5 2 15,6 7-34-15,8-4 1 16,9-7-17-16,14-7 1 15,13-9-12-15,8-14 0 16,13-7-13-16,6-17 0 16,4-13-11-16,0-10-3 15,-4-5 0-15,-3-15 0 16,-45 26-3072-16</inkml:trace>
  <inkml:trace contextRef="#ctx0" brushRef="#br0" timeOffset="190658.8">24071 11624 2299 0,'0'0'0'16,"0"0"0"-16,0 0 0 15,0 0-15-15,0 0 1 16,0 0 9-16,0 0 2 15,0 0-7-15,0 0 0 16,0 0-1673-16</inkml:trace>
  <inkml:trace contextRef="#ctx0" brushRef="#br0" timeOffset="190815.93">24261 12069 2475 0,'4'25'0'16,"4"36"8"-16,-4 9 1 15,-8 13 126-15,-8 1 0 16,-7 8 67-16,-12 2 0 16,-13-6-104-16,-14-6 1 15,58-82-2622-15</inkml:trace>
  <inkml:trace contextRef="#ctx0" brushRef="#br0" timeOffset="208108.15">23110 12672 1922 0,'0'0'0'16,"0"0"4"-16,0 0 2 16,0 0 1-16,0 0-1 0,0 0 138 15,0 0 1-15,-19-18 14 16,12 16 0-16,-3 0-19 16,0 0 0-16,3 2-33 15,7 0-1-15,0 0-28 16,15 0 0-16,29 2-13 15,20-2 0-15,17-5-7 16,7-5 0-16,4-2-13 16,5-2 0-16,5 1-12 15,-6-1 2-15,-9-2-1 16,-10 4-1-16,-14 3-5 16,-17 5 1-16,-15 0-8 15,-14 0 1-15,-11 2-4 0,-19 2 0 16,-30 0-3-1,-18 6 1-15,-26 2-8 0,-11 5 3 16,-10 3-6-16,-7 2 2 16,-7-3-6-16,7-1 1 15,9-4-2-15,16 0 0 16,22 3 0-16,22 1 0 16,25-2-2-16,27-8 1 15,26-12-4-15,24-4 1 16,33-4-2-16,17-5 1 15,13-8 2-15,10-9 1 16,8-3 1-16,-12 2 1 16,-25 14 0-16,-23 1 0 15,-29 10 0-15,-25 7 0 0,-29 3 0 16,-32 8 0-16,-37 3-1 16,-29-1 0-16,104-6-2881 15</inkml:trace>
  <inkml:trace contextRef="#ctx0" brushRef="#br0" timeOffset="209080.08">20534 12870 2625 0,'0'0'0'0,"0"0"0"15,0 0 0-15,0 0 2 0,0 0-1 16,19-6 78-16,21-10 1 15,22-5 36-15,7-7 0 16,6-1-26-16,-5-4 1 16,-15 9-34-16,-12 8 2 15,-20 9-45-15,-17 9 1 16,-6-2-2524-16</inkml:trace>
  <inkml:trace contextRef="#ctx0" brushRef="#br0" timeOffset="209199.42">20640 12995 2437 0,'0'0'0'15,"0"0"48"-15,26 12 2 16,17-16 84-16,22-12 1 16,30-17-15-16,22-16 0 15,23-23-62-15,11-15 2 16,-151 87-2432-16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1:52.433"/>
    </inkml:context>
    <inkml:brush xml:id="br0">
      <inkml:brushProperty name="width" value="0.025" units="cm"/>
      <inkml:brushProperty name="height" value="0.025" units="cm"/>
      <inkml:brushProperty name="color" value="#CC0066"/>
    </inkml:brush>
  </inkml:definitions>
  <inkml:trace contextRef="#ctx0" brushRef="#br0">0 1 24575,'0'0'0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1:53.80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87 7948,'0'-15'29,"0"0"1,0 0-1,-2 2 1,-1 1 887,-2 2-760,0 7 1,5-1 0,0 14 0,0 12 18,0 10 0,0 3 0,0 9 1,0 4-15,0 4 0,0-7 1,0 2-1,0-1-522,0-5 0,0-5 1,0-3-1,0-4-1696,0-4 1092,-7-7 964,5-9 0,-4-18 0,6-14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1:54.85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67 15 7989,'-15'0'0,"0"0"182,0 0 0,5-5 200,0 0 0,8 0-208,2 5 1,7 0-1,10 0 25,3 0-83,-4 0 0,13 2 1,-4 1-1,5 4 15,5 1 1,-3-3 0,3 6 0,-1 0-81,1 3 1,-6 1 0,2 0-1,0 2 44,-5 3 0,-6-2 0,1 7 1,-5 2-129,-1 1 1,-6 3-1,-4-1 1,-4 0 11,-1 0 1,-6-5-1,-4 0 1,-5 2-79,-5 2 1,1-4-1,-6 0 1,-4 0-65,-4-2 0,1 4 0,-3-5-391,3 1 391,2-4 0,0 3 0,1-7-569,4 0 356,3-7 0,9 2 117,3-10 1,5-5 0,8-13-1,4-4 259,1-1 0,8-3 0,4-4 0,0 0 0,1 0 0,-2 0 0,4 1 0,1 4 0,-1 5 0,1 3 0,1 2 0,-3 0 0,-1 0 0,-4 5 0,3 2 0,-3-1 112,-2 1 1,0 5 540,0-2-417,-6 3 0,2 4 329,-6 3-468,0 3 1,-5 7-1,0 2 193,0 3-195,0-3 0,0 11 0,-1-3 0,-3 5-10,-1 6 1,0 0 0,4 5-1,-3-4-134,-1-1 0,0-9 1,5 3-1,2-5 38,3-6 0,-2-1 0,7-13 1,4-3-34,4-5 0,1-12 0,4-12 0,0-7 1,1-6 0,-4-3 1,3-3-1,-1 1-44,-3 0 1,-8 5-1,-2 1 289,-3 2-209,0 2 1,-8 7 0,-3 2 0,-5 6 4,-4 4 0,-1 6 1,0 1 286,0 3-262,-7 0 0,6 12 1,-4 0-1,3 4-53,2 7 1,0-2-1,0 5 1,-1-3-305,1-2 0,5 0 0,2 0-41,1 0 1,2 0 239,5 0 1,7-6 0,3-4 0,5-4 17,5-1 1,-1-6 0,6-4 0,0-4 125,-2-1 0,6 0 0,-4 0 1,3-2 93,3-3 0,-1 3 0,-2-3 0,-1 4 120,-2 1 0,-10 5 1,4 1 60,-1 2 0,-6 4 0,-7 8-126,-4 5 1,-1 5-1,0 4 1,0 2-33,0 3 1,0 1 0,0 5-1,-1 0-87,-4 0 1,1-1 0,-4-4 0,1-3-154,4 0 0,0-11 0,-1 4-24,-1-1 0,0-9-68,5-5 0,0-7 0,2-8 0,1 0 44,2 0 1,2-2-1,-2-1 1,3-4 131,1-1 1,2 4 0,-4-1-1,2 2 89,2-3 0,-2 5 1,-1-4-1,0 3 38,1 2 0,-6 5 1,4 1-1,-2 1 46,0 0 1,5 6 0,-3 2 35,1 8 1,-3 6 0,3 2 0,-1 3-126,-4 1 0,4 0 1,-2-5-1,0 0-312,2 0 0,-5 0 0,4-1-165,1-4 0,-4-3 0,6-9 204,-3-3 1,4-4 0,-3-6 0,0-1 218,0-4 0,4-4 0,-2-6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1:54.98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59 7989,'0'-15'-303,"0"-1"1,0 6 488,0 0-4,0 7 0,0-2 0,0 10 1,0 7-164,0 6 1,0 4-1,0 3 1,0-3-291,0 0 1,0-6 0,0 4-882,0-3 1152,0-8 0,0 4 0,0-5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1:55.26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7989,'0'15'-183,"0"0"350,0 0 1,1-5 0,3 0 64,1 2 1,0-4 0,-5 2 0,0 2-164,0 2 1,5 2-1,0 3 1,-2 3-33,-1 1 0,-2-3 1,0 5-1,1 2 78,4 1 1,-3 3 0,3-1-1,-3 0-69,-2 0 0,0-5 0,0-1 0,0-3-55,0-2 1,1-2-1,3-2 1,3 0-578,1 0 0,-3-7 278,5-3 1,0-5 0,5-5 82,0-5 1,-5-3-1,-1-2 1,-1-2-7,0-3 1,-3 3 0,4-3 230,-3 3 0,6-5 0,-3-1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1:55.44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91 7986,'0'-10'5,"0"0"104,0-2 0,7 5 1,3 2 42,3 3 1,2 2 0,0-1 0,2-3-171,3-1 0,-3-1 0,5 2 0,-2-1-710,0 2 0,-5 0 728,-5-2 0,0 3 0,5-5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1:56.69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226 76 8013,'-5'-10'1046,"-1"2"-788,-3 1 0,4 2 0,-3 3-274,1-3 0,-5 3 0,2-3-23,-3 4 1,3-4 0,0 0-7,-2 1 0,4 3 0,-2-1-15,-2-3 1,4 3-64,-2-3 147,-1 4 0,3 2 0,3 4 0,3 5 34,2 4 0,0 8 1,0 4-1,0 6-11,0 3 0,5 9 1,2-1-1,0 6-45,0 0 0,3-3 1,-5-2-1,-2-2-121,-1-2 0,-2-6 0,0-1-279,0-6 312,0 1 0,0-11 1,-2 3-1,-3-3-246,-5-2 1,1-2 0,-1-2-1223,-1-6 1554,-3-4 0,-1-7 0,0-3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1:56.91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30 7930,'9'7'-304,"-1"-5"614,-3 3 1,-1-4 0,6-1 0,1 0-156,3 0 1,2 0-1,3-1 1,3-3-273,1-1 1,2-5-1,5 5 1,1 2-107,-1 1 1,-7-3 0,-3 0-1,-3 2-116,-2 1 0,0 2 0,0 0 0,0 0-87,0 0 0,-5 0 426,0 0 0,7 7 0,7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4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19895,'0'0'1504,"38"-15"-768,17-10-296,6-4 0,-7-3-328,-9 3 8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1:57.80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1 165 8013,'0'-15'-257,"0"0"1,0 5 521,0-1 0,0 10-165,0 1 1,0 12 0,0 8 0,0 0 30,0 1 1,0-4 0,1 5 0,3-2-199,1 0 1,0 0 0,-5-5-956,0 0 816,0 1 0,1-8 0,3-5 122,1-6 1,0-5 0,-5-9 0,0-2 97,0-1 1,0-2-1,0 4 217,0-2-57,0 0 0,0 10 0,0 0 114,0-2 0,2-1-225,3-2 0,3 5 0,7 1-158,0 2 0,0 2 0,0 5-107,0 0 1,0-5 0,0 0-220,1 2 1,-1 1-1,0 2 312,0 0 1,-5 2 0,0 1 83,2 2 1,-1 2-1,1-4 25,-2 2 0,-5 7 169,5-2-60,-6-3 0,2 1 0,-6-3 0,2 4 98,3-1 0,-3 5 0,4-4 0,-1 1 45,0 0 0,2-5 1,-2 3-132,5-1 0,-2 0 1,3-4 23,0 2 1,-2-2 0,1-8-151,1-5 1,-2-1 0,-1-1 0,1 2-45,-1-2 0,-3-1 0,3-2 0,-1 0 22,-4 0 0,4-1 0,-2 1 0,-2 0 13,-1 0 1,-2 5 0,0 0 1,0-2 1,-7 1 9,-3 1 1,-3-2 0,-2 7 12,0 2 0,0 8 0,0 5 28,0 3 0,5 2 1,1 0-1,2 0 5,4 0 1,-4 0-1,2 2 1,2 2 2,1 1 0,2 1 1,0-2-1,2 1-16,3-2 0,3-1 0,8-2 0,-1-1-57,0-4 0,5 1 1,0-6-1,0-1 17,2-3 0,-4-1 0,7 0 0,0 0-11,-1 0 0,-1-6-1,-3-4 18,4-4 1,-2-1 0,-6 0 0,-4 0-16,0 0 0,-4 0 1,1 0-1,-3 0 17,-2 0 1,-3 0-1,-1 0 78,0-1 0,-1 3 0,-4 1 9,-5 2 1,1 7 0,-1-4 0,-2 2-40,-1 0 1,-2 0 0,0 5-4,0 0 0,5 0 1,1 2-1,1 3-4,0 5 1,4-2-1,-1 2 1,2 2 86,-2 1 1,3 3-1,-3 0-78,4 4 0,1-3 0,1 3 0,4-3-85,5-2 0,-1 0 0,1 0 1,1-1-54,3-4 1,3 3-1,1-5 1,2 3-245,-1-1 1,-1-7-1,0 2 1,2-3 332,-1-2 0,4 0 0,1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1:58.48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1 105 7927,'15'0'335,"0"0"0,2 0-201,3 0 1,3 0 0,7 0 0,1 0-210,-1 0 1,0 0-1,-2 0 1,-1 0 254,-2 0 0,-6 0-1541,1 0 572,-3-7 0,-11 4 789,-6-7 0,-6 6 0,-5-4 0,1 3 0,0-3 0,-5-2 0,0-1-9,0 0 1,0 4-1,0 0 361,0 1 1,0 4-66,0-3 1,1 5 0,4 5-114,5 5 0,-1 8 0,1 4 0,1 2-1,3 2 1,2 3-1,3-1-250,1-2-184,6 2 1,-7-11 0,6 3 0,1-3-552,3-2 614,1-7 1,2-1-37,3-7 0,-4-9 1,6-4 233,0-5 0,2-16 0,6 2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1:59.02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73 7909,'0'-15'-390,"0"4"501,0 1 1,-1 2 0,-3-4 108,-1 2 0,-2 7 0,4 0 1,-2 6-210,2 7 0,1 8 0,2 4 0,0 3-19,0 7 1,0 0-1,0 6 1,0 1 29,0 0 1,0-6 0,0 2 0,0-3-8,0-2 1,5-6 0,2-4-1,-1-4-187,1 0 0,0-6 1,-2-2-11,5-1 1,-2-7-1,1-9 1,-1-2 95,0-6 0,-3-3 1,6 1-1,0-2 60,3-3 1,-4 6-1,-2-2 1,0 3-19,1 2 1,-4 6-1,3 3 103,-1-1 115,5 5 0,-9-4 104,7 6-210,-7 6 1,6 3 0,-6 6 0,4 1 0,1 5 0,-4-5 0,2 4-17,1-3-6,1-2 1,7 0-1,0-1-53,1-4 1,4-4 0,0-6 0,0 0-93,2 0 1,-4-6 0,6-4-1,-1-5-30,0-5 0,-4-4 0,1-4 1,-3 1 81,-2 2 1,-5 5-1,-2-4 1,-1 2-8,-4 4 0,-3 3 0,-3 3 1,-4 2 245,-1-2 1,-2 6-1,-5 1 1,0 3-44,0 2 0,-1 0 1,1 2-1,2 3-74,3 5 1,-3-2-1,4 2 1,1 2-20,3 1 0,1 2 0,1 0 0,-2 1-40,2-1 1,1 5 0,2 0-1,0 0-6,0 2 0,7-9 0,3 4 0,3-2-128,2-3 1,0-2-1,0 1 1,0-2-200,1-3 1,-1-1 0,0-5 0,0 0-482,0 0 798,-7 0 0,12-6 0,-3-3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06.84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75 197 7271,'-15'0'-342,"5"0"0,0 0 567,-2 0 1,6-2 0,-1-1 90,0-2 0,6-2 173,-4 2-484,3 3 0,4-4 0,1 7 0,4 4 39,1 5 0,2 4 0,5 1-48,0 0 0,-1 2 0,-3 1 0,-1 2 52,2-1 1,2-1 0,1-1-359,0-2 187,0 3 1,0-11 0,0 3 50,0-5 0,0-3 1,0-4-1,0-3 10,0-5 0,0-10 1,-1-5-1,-2-4 52,-2-1 0,-2 0 0,2 0 0,-3 1 67,-1 4 0,-4-2 1,3 7 273,-3 2 0,-4 3-219,-3 5 1,2 5-1,-6 10-45,3 5 0,1 8 0,5 4 0,0 1-29,0 4 1,0-3 0,0-1-50,0-1-63,6-2 0,-2-5 0,4 0 0,0-1-57,1-4 0,-4 1 0,5-6 1,2-1-20,1-3 1,-3-1 0,0-1 0,2-4-129,1-5 0,-3-4 0,0-1 0,2-2 157,2-3 0,-4 4 0,0-6 1,1 2 120,3 0 0,-4-2 0,-2 3 0,1-1 196,-1 2 1,-5 6 0,2 2 166,-3-2-123,-2 6 0,0 1 0,0 10 0,0 5-93,0 3 0,0 7 0,0 0 0,0 0-106,0 2 1,0-5-1,0 3 1,0-3-106,0-2 0,5 0-109,0 0 1,2-7 115,-2-3 1,-4-5 0,6-5 0,-2-5-35,0-3 1,5-7-1,-3 0 1,0 0 102,-1-2 0,4 5 1,-3-5-1,0 2 30,-1 0 1,1 0 0,-2 5 94,5 0 0,-3 5 0,0 1 82,-1 3-134,-4 1 0,10 6 0,-7 4-13,-2 5 1,4 4 0,0 1 0,-1 0-106,1 0 1,5 2 0,-4 3-178,0 5 0,4-8 0,-5-2-111,1-2 1,-3-1-263,5-2 1,-1-5 582,1-10 0,3-3 0,-4-7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07.43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24 227 7900,'-7'8'238,"5"0"0,-4-4 680,-1 1-698,5 0 0,2-5 0,10 0-73,4 0 1,8-7 0,1-3 0,2-3-72,0-3 1,0 1 0,4 0 0,-2 0 20,-2 0 1,-2 0 0,2 0-1248,-5 0 696,4 0 0,-12 1 0,3 3-242,-2 1 1,-5 1 414,3-1 0,-10 4 1,1 7 280,-5 4 0,-9-1 0,2 4 0,-4-1 0,-1-2 0,0-5 0,0 0 0,0-2 0,0-1-70,0-2 1,5-5 0,0 3 208,-2-1 1,4 2 599,-2-4-474,0 7 1,0-4-1,1 9-34,2 3 0,1 5 1,2 9-1,-1 2-125,2 3 0,1 3 0,2 6 1,0 4-178,0 1 1,2-4 0,3 1-1,3-3-58,1-2 0,4-6 0,-3-4 0,4-4-231,1 0 0,0-8 1,0-3 34,0-3 0,0-2 0,0-2 1,0-3 324,0-5 0,-5-4 0,0-1 0,2 0-16,1 0 0,3-5 1,-3 0-1,-1 2-23,-2 1 0,-5 3 0,3 3 434,-1 1 1,0 6-80,-2-1 0,-4 5 1,4 5-1,-3 5-58,-2 4 0,0 3 0,0 1 0,0 2-284,0-2 1,0-1-1,0-2-556,0 0 1,5-5-558,0 0 1139,0-6 0,2-4 0,1-9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07.59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59 76 7900,'-13'-15'13,"3"-1"0,-4 6 1,6 0 200,0-1 1,3 4 0,10 2-209,5 3 0,3 2 1,2 2-1,0 3-231,0 5 1,0 8-1,1 3 1,-1-3-226,0-1 0,0-2 0,0 0 450,0 0 0,0 0 0,0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07.81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46 22 7900,'-10'-9'1400,"0"4"-1227,7-3 1,-9 8 0,7 0-1,2 10-114,1 9 1,2 4 0,0 9 0,2 5 47,3 8 1,-2 2 0,7 6 0,2-1-72,1-3 0,2-2 1,0-5-1,0-4-385,0-3 0,1-13 0,-1 3 0,0-8-131,0-7 1,2-3 0,1-7 479,2 0 0,0-7 0,-5-1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08.83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1 296 7851,'0'-15'-192,"0"5"329,0 0 0,2 0 0,3-6 0,5 1 19,3 0 1,9-5 0,3-2-1,3-1-91,3-4 1,0 0 0,1 2 0,0 5-445,-3 3 1,-9 4 43,0 3 0,-10 10 1,-5 10-1,-5 3 46,-5 2 1,-4 1 0,-6-3 288,0-3 0,5-3 0,0-7 0,0-7 0,-5-1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09.55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76 121 7905,'-15'0'-65,"0"0"234,0 0 0,5-5 16,-1 0 1,8 2 0,-2 8-119,3 5 0,4 10 0,1 5 1,4 3 54,2 3 1,1 7-1,5 6 1,0 6-252,0 3 0,2-2 0,1 2 0,2-2-26,-2-8 1,-1-4 0,-2-13 0,0-5-113,0-11 0,-3-9 0,0-9 0,3-12-15,2-14 0,-7-14 1,7-8-1,-2-4 282,-4-5 0,1 8 0,1-2 0,-2 6 0,-6 4 0,1 9 0,-1 6 0,-1 8-48,-3 5 0,-2 8 0,-4 0 259,-5-4 1,3 4 0,0 4 849,0 2-803,6 2 0,-6 7 1,7 5-1,0 6-196,0 6 1,2 7 0,1-2 0,4 3 67,1 3 1,-3-2-1,4 11-193,-3-2 39,6-2 0,-10-3 0,4 0 0,-1-1-96,0-2 1,5-9 0,-3 0-143,2-3 1,1-9-1,3-5 162,-3-6 1,2-7-1,-6-10 1,1-5 29,0-4 1,5 4-1,-4 2 1,2-1-32,0 1 1,-7 4 0,2-1 471,-3 4 0,0 7-226,3 4 1,-3 10 0,3 7-1,-4 5-90,-1 3 1,0 5 0,2-5 0,1-2-54,2-1 0,7-2 0,-2-1 11,3-4 1,8 1 0,-1-5 0,0-3-70,2-1 1,1-4-1,5-3 1,-1-4-42,-2 1 0,1-7 1,2 2-1,-1-6 63,-2 1 0,-7-6 1,2 1-1,-3-2 5,-2 0 0,0 5 1,-1-4-1,-4 2 141,-5 4 1,-4 6 0,-1 2 0,-1 0-49,-4 2 0,-4 1 1,-6 7 197,0 0-225,0 0 1,0 0 156,0 0-189,0 0 0,0 0 0,1 2-10,4 3 0,-1 3 1,6 7-44,1 0 0,3 5 0,1 0 0,0-1-95,0-2 1,6-2-1,4 0 1,2 0 2,-2 0 0,9-2 1,-4-3-1,3-5-446,4-3 0,1-2 586,7 0 0,7-7 0,2-1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10.11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0 7496,'-2'11'-40,"-1"-1"0,-2 1 120,2 3 0,1 8 0,2 3 1,0 5 62,0 5 0,0 5 0,2 9 0,3 4-116,5 6 1,3-7 0,2 7-1,0-4-101,0-2 1,1-11-1,-3-2 1,-1-8-78,-2-7 0,-5-3-74,5-7 1,-7-10 0,2-8 0,-3-12 224,-2-7 0,0-10 0,0-6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4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77 17183,'0'0'2455,"-3"-4"-1354,-1-4-729,0 1 0,-1-1 0,0 1 0,-1 1 0,-6-8 0,9 12-317,1 0 1,-1-1-1,0 1 0,0 1 0,0-1 1,0 0-1,0 1 0,0-1 1,0 1-1,-1 0 0,1 0 0,0 0 1,-1 0-1,1 1 0,0 0 0,-1-1 1,-5 1-1,2 1 0,0 1 1,-1-1-1,1 1 1,0 1-1,0-1 1,1 1-1,-1 0 0,-9 6 1,-6 6 117,-20 17-1,29-22-97,-3 3 28,0 1 0,1 1 0,1 0 0,0 1 0,-19 30 0,27-37-57,0 0 0,1 1 1,0 0-1,1 0 0,0 1 0,1-1 1,0 1-1,0 0 0,1 0 1,1 0-1,0 0 0,0 16 1,2-22-23,-1 0 1,1 0 0,1-1 0,-1 1 0,1 0 0,0 0 0,0-1-1,0 1 1,1-1 0,-1 0 0,1 0 0,0 0 0,1 0 0,-1 0-1,0-1 1,1 1 0,0-1 0,0 0 0,0 0 0,0 0 0,1-1 0,-1 1-1,9 2 1,-5-1 3,1-1 0,0-1 0,0 1 0,0-1 0,0-1 1,0 0-1,0 0 0,1-1 0,-1 0 0,0 0 0,0-1 0,12-2 0,0-4 29,0-1 1,0 0-1,-1-1 0,0-2 1,22-14-1,75-61-3869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10.64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87 7836,'0'-10'166,"0"0"0,2 7 0,3-2-4,5 3 1,3 7-1,3 2 1,-1 1-203,0 4 0,0-4 0,0 2 0,0 0 28,0-1 1,-5 2-1,0-4-73,2 2 0,-5-4-147,-2 5 1,-4-5 0,-2 3 0,-4 0-4,-6 1 1,-2-4 0,-2 3-1,0 1-161,0-1 0,0-3 396,0 5 0,6-7 0,3-3 0,7-10 0,6-3 0,8-2 0,0 0 0,5 0 0,-1 0 21,1-1 1,-3 1 0,3 0 0,-4 2 142,-1 3 0,1-2 0,-1 7-37,0 2 1,-5 1 0,-2 4 0,-1 4 71,-4 10 0,0-1 1,1 6-1,1 0-102,-2-1 0,-1 5 0,-2-3 1,0-1-82,0 1 1,0-2 0,0-5-1,2-1-71,3-4 1,-2-2 47,7-3 0,0-8 1,3-1-1,-1-6-13,-2-6 0,0-8 0,4 2 0,-3-1-19,-1-4 0,-1-1 1,1-1-1,-5 2 31,-3 2 0,-2 7 1,0-2-1,0 3 4,0 2 1,-2 7-1,-3 2 1,-5 3-3,-4-2 0,-2 3 0,-3-1 0,-1 5-143,2 3 0,1 7 0,4-2 1,1 3-74,2 2 0,6-5 0,-2 0 0,1 2 222,0 1 0,0 2 0,5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10.82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 8020,'5'15'710,"0"0"-603,-1 0 0,-3 2 0,1 1 0,1 2 14,2-1 0,0-1 1,-5 1-1,0 1-796,0-2 1,0-1-643,0-2 1317,0-7 0,0-1 0,0-7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10.97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 7143,'5'10'-171,"0"0"0,5-5 0,-3 3 0,1 1 171,4-1 0,1 2 0,2 5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11.33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76 7896,'2'15'30,"3"0"0,-3 0 1,5 0-1,-2 0 171,0 0 0,5 0 0,-4 0 1,1 0-208,0 1 0,-1-6-365,-1 0 346,-3-7 0,5 2 0,-7-10-140,0-5 0,0-3 0,0-3 0,0 1 32,0 0 1,0 0-1,0 0 117,0 0 1,-5 0-1,0 0 43,1 0 0,3 5 0,1 0-63,0-2 1,0 4 349,0-2-217,6 0 1,-2 1-1,4 2 84,-1 1-160,5 4 0,-4-5 1,7 7-17,0 0 0,0 7 0,0 3 0,0 4 17,0 1 1,-4 5 0,-1 2 0,1-1-132,3 1 0,-6-2 0,-1-5 1,-2 0-1124,0 0 1232,0-6 0,2 4 0,1-4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11.56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1 225 7853,'0'-28'0,"0"1"9,0 2 0,0 0 1,0-4-1,0 3 142,0 0 1,7 13 0,3 0-213,3 4 1,0 6-1,-1 10 1,-2 8 125,2 8 0,-4 12 1,2 6-1,2 2 35,2 2 1,-4 2-1,0 2 1,1 1-18,3-1 1,-1-3 0,-1-2 0,-2-2-210,2-2 0,-4-13 1,2 0 157,2-4 1,0-11-1187,-2 3 826,3-10 1,-11-5-1,3-10 328,-4-3 0,-7-9 0,-3-2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11.77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46 7896,'0'10'0,"1"0"0,3 2 6,1 1 1,1-5 0,-2-1 169,1 0 1,8-6 0,1 5 0,6-6-111,3-6 1,-3 3 0,5-7-1,2 0-83,2 2 1,-4-6-1,-2 6 1,-1-2-339,-4 0 0,4 6 0,-2-2 0,-1 1-139,-3 0 1,0 0 493,-1 5 0,0-7 0,0-1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12.15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0 268 7790,'0'15'-168,"2"-5"1,1 0 228,2 2 0,7-5 0,-2-2 58,3-3 0,2-4 0,0-3 0,0-5-64,1-4 0,0-2 0,3-4 1,1-4-72,-2 1 0,-1-4 0,-4 5 0,-1 0-118,-2 1 0,-6-1 0,1 3 0,-4-1 65,-1 2 0,0 6 0,-1 4 0,-4-1 22,-5 1 0,-1 5 1,-2-1 37,-4 8 1,-1-1 0,3 7-1,0 2 148,0 1 1,5 7-1,0 0 1,-1 0-85,3 2 0,-4-3 0,7 4 0,0 1-23,-1-1 1,4 0-1,-3 4 1,5-3-18,5-3 1,3 1 0,7-3-1,2 1-41,3-2 0,-1-6 1,6-4-1,0-1-94,-2-4 0,4-1 0,-5-2 0,0 0-49,0 0 1,-2-2 0,-5-3 0,0-5-105,0-3 1,-5-2 0,-2 0 272,-1 0 0,5-7 0,-11-2 0,6-6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12.41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0 106 7539,'0'15'437,"0"2"1,0 3-361,0 5 1,0 5 0,0 5 0,2 5 6,3 4 1,-4 1 0,4-1-1,-1-4-224,1-5 1,-4-10 0,4-5-97,-3-3 1,0-9 0,1-4 147,2-8 0,0-11 1,-5-10-1,2-3-30,3-2 0,-3-2 0,4-2 0,-1-3 56,0-1 1,5 3 0,-3-4 0,1 2 129,4 4 0,-2 1 0,4 2 0,2 1-12,1 4 1,5 4-1,0 7 1,0 2-174,-1 2 0,-1 7 0,-5-2 0,1 3 117,-1 2 0,0 7 0,0 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13.40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106 257 7890,'0'-10'-165,"0"0"167,0 0 0,0 0 1,0 0-1,-1-2 85,-4-1 1,3 3 0,-3 0 0,3-2-40,2-1 1,-1-2 0,-3-1-1,-1 1 49,2 0 1,1 5-1,1 0 1,-3-2-144,-1-1 0,0 3 0,3 2-5,-3 1 1,2 2 0,-5 8-1,1 7 121,4 10 0,-4 9 1,0 6-1,1 9-9,-1 9 1,2 4 0,7 14-1,4 2 62,9 6 0,2 0 1,8 3-1,2-3-205,1-6 1,1-17-1,-2-5 1,-5-5-81,-6-9 0,1-9 0,-12-5-960,-2-1 778,-1-8 1,-4-9-1,-3-10 344,-5-5 0,-3-11 0,-2-2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13.76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27 227 7836,'-7'10'-110,"-3"0"243,4-6 0,2 2 0,13-6 0,7 0-53,6 0 1,3-5 0,5-1-1,0-1-258,1 0 0,0-3 0,1 5 0,0 0-24,-3-2 0,-4 1 1,2-6-1,-4 4 58,-1 1 0,3-5 1,-3 2-1,-1-3 21,1-2 1,-2 0-1,-5-1 1,0 1 122,1 0 0,-6 0 0,0 0 0,1 0 44,-4 7 82,0 1 0,-7 9 0,0 3 0,-2 5 91,-3 3 0,3 4 1,-3 3-1,4 5-56,1 4 1,0 1-1,0-2 1,0-1-84,0-2 0,0-6 0,0 1 0,0-4-552,0 0 160,0-8 1,0-3-1,0-10 1,0-7-101,0-6 1,0-7 413,0-11 0,-7 5 0,-1-6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4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19295,'0'0'-33,"-4"0"26,-6 1 81,0 0-1,0 1 0,1-1 0,-1 2 1,1 0-1,-1 0 0,1 0 0,0 1 1,0 1-1,0 0 0,-15 11 0,13-8 89,1 0-1,1 1 0,-1 0 0,1 0 0,1 1 0,0 0 0,0 1 1,-11 21-1,10-13 173,0 0-1,2 0 1,-8 37 0,13-50-258,1 0 0,0 0 0,0 0-1,0 0 1,1 1 0,0-1 0,0 0-1,1 0 1,0 1 0,0-1 0,0 0 0,1 0-1,0 0 1,0 0 0,0-1 0,7 12 0,-7-15-45,0 1 0,1-1 1,0 0-1,-1 0 0,1 0 1,0 0-1,0 0 1,0-1-1,0 1 0,0-1 1,0 0-1,1 0 1,-1 0-1,0 0 0,1 0 1,-1-1-1,1 0 0,-1 1 1,0-1-1,1 0 1,4-1-1,3-1 1,-1 1-1,1-2 1,-1 1-1,1-1 1,15-7 0,17-13-3143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14.26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59 1 7890,'-15'0'238,"0"0"1,5 0 163,0 0 1,7 1-499,-2 4 1,10 4 0,5 4-207,3-3 1,2 2 0,0-6 0,0 1 127,0 0 0,6 0 0,0-4 0,3 2-85,3-2 1,-4-1 0,0-2 0,1 0 245,-1 0 0,-4 0 0,1-2 0,-3-1 24,-2-2 1,0 0-1,0 5 242,0 0 1,0 0 0,-2 2 0,-2 3 1,-5 3 0,-4 7 0,1 2 19,2 3 0,0-2 0,-5 6 0,0-2-125,0-4 0,0-1 1,0-2-1,0 0-243,0 0-107,0-7 1,0-3-150,0-10 0,0-3 1,0-7-1,0 0 197,0 0 1,0-2-1,0-1 1,0-3 149,0 3 1,5 1 0,0 2-1,0 0 3,2 0 1,-4-2-1,7-1 357,2-2 0,-3 0-119,1 5 0,0 6 1,5 6-75,0 6 0,0 6 1,0 7-1,0 4-122,0 6 1,-5 2 0,0 2-1,2 0 19,1 1 0,-3-8 0,-1-3 0,-1-3-769,1-2 0,-6-5 231,2 0 1,2-8 0,-2-2 476,-2-9 0,0-6 0,2-5 0,-3 3 0,5-4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14.40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16 7890,'0'-8'202,"1"1"98,5 7 1,-5 2-143,4 3 0,-3 3 1,0 7-1,1 0-300,2 0 1,0-5 0,-5 0-720,0 2 0,2 0 861,3-2 0,-4 3 0,6-4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14.57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29 14 7890,'-9'-7'469,"-4"5"0,11-3-768,-3 10 1,5-1-1,5 4 1,3 1 107,1-1 1,3-3 0,-6 3 0,3-1 190,2-4 0,3 6 0,1-1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14.90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151 30 7890,'10'0'1109,"0"0"-776,-7 0 0,2-5 0,-10 0-268,-5 2 1,-3-4 0,-2 2-6,0 2 0,0 1 0,0 2 0,0 0-319,0 0 0,-1 5 0,3 2 1,1 1-104,2 4 0,7-4 0,-2 2 143,3 2 0,2 1 0,2 1 178,3-4 1,3 2 0,9-7 0,2-2-4,1-1 1,1-2 0,-2 0 0,3 0 224,1 0 1,-5 0 0,3 0 0,-5 0 69,-1 0 0,0 0 1,-1 1-162,-4 4 1,-3-1-1,-9 6-252,-3 2 0,-8-4 1,-9 2-1,-2 0 1,-3-2 0,-1 6 0,-2-6 161,0 1 0,0-3 0,-1-6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15.34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8390,'10'0'1526,"-2"1"-1297,-1 4 1,3 0 0,-3 10 0,-1 7-114,1 5 1,5 3 0,-4 0-1,2 2 19,0 3 1,-5-1 0,4 3-1,-3-4-565,-2-4 0,3-8 0,-2 3-40,-2-2 0,0-9 0,1-10 157,1-6 1,0-5 0,-5-7 0,1-1 137,4 1 0,-3-5 1,5 0-1,-2 2 213,0 1 0,5 2 0,-5 0 1,0 1 127,2 4 0,-4-3 270,7 3 1,-5 3 0,3 4-10,-1 6 0,3 6 0,-3 6 0,0 0-176,-1 0 1,4 7 0,-5 1 0,0 2-41,2 0 1,-5-6 0,3 3-1,-2-2-932,2 0 1,-3-5-1022,3-5 385,3-7 1045,-6-3 1,10-8 0,-6-9 0,3-1-9,2-2 1,-2-7 0,1 2 319,2-4 0,1-8 0,2-1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15.48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22 7890,'6'-8'345,"-4"-5"0,5 13 1,-7 0-1,0 8-95,0 5 0,0 9 1,0 2-1,0 2-254,0 5 1,5-5 0,0 9 0,-2-3-389,-1-2 1,-2-4 0,0-3-1,0-1-1431,0-4 1823,0-1 0,0-2 0,0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15.64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7801,'15'14'-58,"0"-4"1,-5 1-1008,0-6 1065,-7 0 0,-3-11 0,-8-3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31.06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257 257 8163,'0'15'-444,"0"-7"748,0-1-114,0-7 1,0-7-1,0-3 1,0-3-3,0-2 1,0 0-1,0 0 1,0 0-58,0 0 1,0 0-1,0 0 1,0-2-111,0-3 1,-2 8-1,-1-3 1,-4 1-164,-1 1 0,-2-2 0,-5 0 70,0 0 0,0 6 0,0 4 1,0 4 48,-1 1 1,1 1 0,0 4-1,0 5 59,0 4 1,0 6 0,2 0-1,1 0-9,2 2 1,5-4 0,-4 6 0,3-1-3,2 1 1,3-4-1,1 3 1,0 1-60,0-1 0,1-9 1,4 1 6,6-2 1,2-6 0,2-4-1,0-6-1,0-7 0,0-4 0,0-1 1,0-1 6,0-5 1,1 5 0,-1-6 0,0 2-6,0 0 1,-5-2 0,-2 3 0,-1-1 88,-4 2 0,1 6 203,1 2 57,-4 0-262,6 2 0,-12 3 1,-2 10-31,-1 5 1,3 8 0,-4 2 0,3-1-160,2-2 1,3-2 0,1 0 0,0 0-31,0 0 0,1 0 1,4 0-236,6 0 0,4 0 0,3 0 0,2-1-353,-1-4 1,2 3 745,-1-3 0,7 3 0,-3 3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31.55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257 475 8115,'-7'-9'-63,"4"1"1,-7 4-1,0-2 191,1-3 1,-4 6-1,5-4 1,-2 2-22,0 0 0,0 0 1,-6 4-1,1-3-99,0-1 0,5 0 0,0 5 0,-2-2 111,-1-3 1,-2 4-1,0-4-36,0 3 1,5 2 0,1 2-1,3 3-85,2 5 0,3 3 0,1 4 0,0 1-199,0 2 1,0 6 0,0-6 0,0-2 62,0-1 1,5-2 0,1 0-1,3-2 19,2-3 0,3-3 1,3-7-1,1-1 9,2-5 0,2-4 0,-4-10 0,4-5 24,2-3 1,1-2-1,3-1 1,-1 1 32,-2 0 1,-6 0-1,1 0 1,-4 0 45,-1 0 1,-6 4-1,-4 3 1,-3 1 41,-2 4 1,-2 1-1,-3 2 1,-5 0 94,-4 0 0,-1 3 0,0-1 0,2-4 49,3 0 1,-4 0 0,4 2 138,-3 0 1,3 5-222,0 0 1,7 8 0,-3 2-1,5 9-56,1 4 1,0 4 0,0 3-1,0 5 24,0 4 0,0 3 0,0 1 1,0 4-66,0 1 0,0-2 1,0 2-1,1 1-253,5-1 0,-5-8 0,6 2 0,-2-2 113,0-3 1,7-7 0,-2-1 139,3-8 0,2 3 0,0-6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32.09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272 511 8046,'-10'0'839,"1"-1"-601,3-4 1,-5-4 0,6-8-265,2-3 1,-4 4-1,1-5-76,-3 5 57,-1 1 1,0-2-1,0 0 1,0 0 33,2 4 0,-6 3 1,4 0-1,-3 5-42,-2 3 1,0 4 0,1 3-1,1 7 21,-2 6 1,8 0 0,-6 8 0,3 2 21,1 6 1,6-3-1,-2 5 1,3-5-27,2 0 0,0-6 0,2-2 1,3-1-12,5-4 0,5-6 0,4-4 1,1-1-33,-2-3 1,-1-4 0,-2-6-1,2-4-114,3-3 0,-4-9 0,5-3 0,-5-3-54,-1-2 0,0-1 0,1 1 0,-3 0 143,-3 0 1,2 0 0,-7 1 0,0 2 237,1 2 1,-4 0-1,3-5 1,-5 0 59,-5 0 1,2 0 0,-7 1-1,0 2 61,1 2 0,-4 2 0,3-2 1,-2 5 381,2 3 1,-3 8-501,3 4 0,3 5-157,2 5 0,3 9 0,2 8 0,0 3 61,0 7 0,0-1 0,0 10-165,0 0 47,0-4 1,0 7 0,0-4 0,0 4-62,0 1 0,7-7 1,3-2-1,3-5-274,2 0 0,1-8 0,-1-3 0,1-5 9,4-5 0,-3 2 0,3-7 403,-3-2 0,5-8 0,1-3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5:52:58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4665 3037 1557 0,'0'0'0'16,"0"0"78"-16,0 0-1 15,0 0 64-15,0 0 1 0,0 0-39 16,0 0 1-16,0 0-35 16,0 0 0-16,0 0-28 15,0 0-1-15,12 49-6 16,-1 0 1-16,1 4 2 16,3 4 0-16,2 2 15 15,-1 13 2-15,-5 14 18 16,-1 4 0-16,0-7 5 15,-7-5 1-15,1 6-6 0,0-2-1 16,-4-3-16-16,4-11 0 16,-4-5-12-16,4-14 1 15,4-20-17-15,-1-9 1 16,-7-12-10-16,4-8 1 16,-4 0-14-16,4-4 2 15,-4 4-2568-15</inkml:trace>
  <inkml:trace contextRef="#ctx0" brushRef="#br0" timeOffset="864.71">4344 3045 1155 0,'0'0'0'16,"-4"-25"73"-16,4-3 0 15,2-9 26-15,4 0 1 16,3-4-26-16,7 3 0 15,5-1-6-15,9 2 1 16,13-4-12-16,11 4 0 16,17 3 25-16,6-3 0 15,8 10 15-15,1 7 0 16,-5 14-9-16,-10 8 1 16,-5 18-22-16,-12 7 0 15,-20 14-10-15,-15 12 1 16,-17 18-11-16,-15 7 0 15,-18 4-9-15,-11 3 0 0,-8-7-7 16,-4 0-1-16,-2-9-4 16,-2-6-1-16,1-15-2 15,3-2-1-15,13-5-4 16,7-10 1-16,3-13-5 16,15-7 0-16,16-11-5 15,16-4 0-15,26-3-2 16,14 1 0-16,9-2-3 15,9 0 2-15,-5 8-2 16,10 0 2-16,-2 8 1 16,-2 10 0-16,-18 9 1 0,-10 10 1 15,-20 8 0-15,-24 0 2 16,-26 4-4-16,-19 8 2 16,-20 10-2-16,-9-3 0 15,-2 3 1-15,-8-10 1 16,2-5 1-16,-5-10 0 15,-3-1 1-15,6-12 1 16,14-5-4-16,5-5 1 16,8-1-3-16,12-7-1 15,15-7-7-15,12 0 1 16,11-8-29-16,15-3 1 16,-11 7-2398-16</inkml:trace>
  <inkml:trace contextRef="#ctx0" brushRef="#br0" timeOffset="1281.96">5664 3548 2123 0,'0'0'0'0,"0"0"-36"16,0 0 1-16,-4 24 41 0,-4-7 0 15,-7 11 45-15,-4 9 0 16,7 4 6-16,4 8-1 16,5 6 20-16,-1 10 0 15,4 3 10-15,4 14 0 16,-1 1-13-16,1 3 1 15,8 4-6-15,-12-6 1 16,-19-2-12-16,-5-15 0 16,-6-14-2-16,-7-12 0 15,-13-12 21-15,-4-13-1 16,-9-16-7-16,-3-14 2 16,1-13-15-16,3-18 0 15,18-16-33-15,9-9 1 16,20-17-16-16,11-3 1 15,4 90-2686-15</inkml:trace>
  <inkml:trace contextRef="#ctx0" brushRef="#br0" timeOffset="1432.56">5691 3192 2299 0,'0'0'0'0,"0"0"34"15,0 0-1-15,0 0-31 16,25-8 1-16,-25 8-1782 16</inkml:trace>
  <inkml:trace contextRef="#ctx0" brushRef="#br0" timeOffset="1966.5">5847 3703 2287 0,'0'0'0'15,"34"4"0"-15,-7-4 0 16,4-4 42-16,6-8 2 16,-3-9-1-16,-3-7-1 15,-4-9-15-15,4-4 0 16,-6 0 20-16,-2-2 1 15,-4 4 7-15,-4 7 2 16,-3 11-5-16,-4 5 2 0,-8 8-3 16,-4 8-1-16,-8 0-9 15,-11 4 0-15,-19 12 4 16,-2 13 0-16,1 12-5 16,5 4 2-16,-1 8-10 15,10 0 1-15,10 0-5 16,4-2 0-16,3-2-9 15,8-4 0-15,8-6-5 16,4-10-1-16,4-17-2 16,3-16 2-16,8-11-4 0,2-15 0 15,-2-5-3-15,-4-4 2 16,-3 0-2-16,-5 1-1 16,1 13 0-16,-4 5-1 15,-5 13-1-15,1 3 0 16,0 8-1-16,0 3 0 15,0 17 0-15,7 1-1 16,9 9 0-16,3-3 0 16,4-6-1-16,1-9 1 15,-1-10-3-15,0-8 0 16,-27 2-2590-16</inkml:trace>
  <inkml:trace contextRef="#ctx0" brushRef="#br0" timeOffset="2282.54">6461 3353 2173 0,'0'0'0'0,"0"0"94"16,26 23 1-16,3 6 24 15,-4 5 1-15,-3 5-26 16,-15 2 0-16,-7 4-51 15,-4-8 0-15,-5-7-14 16,1-7 1-16,0-7-5 16,-3-6 1-16,-1-7 7 15,-3 1 1-15,3-8 14 0,1-9 0 16,7-11 4-16,4-9 1 16,11-4-7-16,5 2 1 15,1 9-8-15,6-1 0 16,8 5-26-16,4-3-1 15,-35 25-2600-15</inkml:trace>
  <inkml:trace contextRef="#ctx0" brushRef="#br0" timeOffset="2665.85">6834 3368 2437 0,'0'0'0'15,"11"37"6"-15,-3-3 0 16,-4 9-7-16,-4 6 0 16,0-4 75-16,-8-8 0 15,1-12 11-15,3-5 2 0,-4-10-7 16,4-6 0-16,0 0-12 16,0-4-1-16,-3-6-15 15,7-6-1-15,7-19-14 16,9-7 0-16,7-7-5 15,8 8 0-15,0 10-5 16,3 17 0-16,3 6-9 16,-3 12 1-16,1 10-2 15,-4 9 1-15,-10-2-6 0,-8 5 2 16,-7-3-4 0,-4-3 0-16,0 5-2 0,2-7 0 15,2-3-4-15,-1-7 1 16,-1-8-5-16,8-8 1 15,-12 4-2627-15</inkml:trace>
  <inkml:trace contextRef="#ctx0" brushRef="#br0" timeOffset="3002.45">7276 3635 1985 0,'0'0'0'16,"20"-4"16"-16,-1-6 2 15,10-2 12-15,5 0 0 16,-3-7 42-16,-4-3 0 16,-4-5-10-16,-11-3 1 15,-1 5-1-15,-1 1 1 0,-6 7 15 16,-4-3 1-16,-4 5-13 16,-6 1 1-16,-5 2-3 15,-12 8 2-15,-11 12 1 16,-5 14 1-16,-3 9-10 15,6 10-1-15,1 12-9 16,8 6 0-16,16-6 5 16,11-5 1-16,12-6-5 15,15-7 1-15,15-10-7 16,10-13 2-16,14-20-13 16,7-15-1-16,6-14-10 0,2-22 1 15,-77 59-2753-15</inkml:trace>
  <inkml:trace contextRef="#ctx0" brushRef="#br0" timeOffset="53064.6">9068 2697 2198 0,'0'0'0'15,"29"-20"136"-15,-12 4 1 0,-5 3 72 16,-4 5 1-16,-3 0-85 16,-9 0 1-16,-1 4-79 15,-16 4 1-15,-24 4-26 16,-5 4 2-16,0 11-7 15,-6 7 1-15,2-3-3 16,-3 7 1-16,7-1-1 16,4 8 0-16,9 8-1 15,10 2 0-15,12 0-2 0,11-3-1 16,15-3-2 0,20-4 0-16,21-12-1 0,14-1 1 15,7-12-3-15,2 1 1 16,6-1 10-16,-8 4 1 15,-10 5 6-15,-17-1 0 16,-19 5 0-16,-19 5 0 16,-27 9 2-16,-16 6 0 15,-13-4 0-15,-6 8 0 16,-4 2 3-16,1 0 0 16,5-8-1-16,9-8 1 15,9-6-6-15,11-9 0 16,7-12-8-16,12-6-1 15,4-2-11-15,12-14 0 16,15-17-10-16,4-6 2 16,-31 37-2917-16</inkml:trace>
  <inkml:trace contextRef="#ctx0" brushRef="#br0" timeOffset="53355.64">9388 2501 2550 0,'0'0'0'0,"19"-28"0"16,-4 11 0-16,-3 5 37 15,-5 4 1-15,-3 4 117 16,0 8 0-16,4 8-42 0,-2 15 1 16,-1 24-4-16,-1 14 0 15,-6 9-18-15,0 8 1 16,0 12-26-16,2 0 2 15,4 4-17-15,2-13 1 16,2-7-16-16,-2-12 1 16,-5-9-16-16,-8-8 0 15,-11-12-11-15,-7-13 1 16,-5-16-15-16,-5-16 1 16,35 8-2957-16</inkml:trace>
  <inkml:trace contextRef="#ctx0" brushRef="#br0" timeOffset="53536.65">9197 3049 2400 0,'0'0'0'16,"12"-49"14"-16,7 8 2 15,8 0 2-15,7 0 0 0,13 0 68 16,5-1 1-16,1 15 15 16,3 2 1-16,2 5-41 15,-8 8 1-15,-8 6-15 16,-9 8 1-16,-6 6-37 15,-2 0 0-15,-25-8-2330 16</inkml:trace>
  <inkml:trace contextRef="#ctx0" brushRef="#br0" timeOffset="54081.39">9690 3045 1972 0,'0'0'0'16,"17"24"22"-16,4-7-1 15,8 3 33-15,6 1 1 16,3 3 141-16,-7-3 1 16,-8 3-77-16,-8-3 0 15,-9-5-8-15,-6 0 1 16,-4-3-18-16,-5-1-1 16,-9 0-27-16,1-4 2 15,6-8-9-15,7-8 1 16,4-4-13-16,7-13 1 15,11-16-9-15,7 1-1 16,4-1-5-16,5 4 0 16,9 4-9-16,-5 5 1 15,-9 7-6-15,-6 9 0 0,-8 4-4 16,-5 4 1 0,-4 4-5-16,-2 8 1 0,-2 12-6 15,1 13 1-15,3 8-3 16,-2 8-1-16,8-4 0 15,3-4-1-15,8 0-1 16,4-7 2-16,4-7-3 16,3-11 0-16,5-24-1 15,-2-12 1-15,1-5-1 16,-7-4 0-16,-4-11 0 0,-12-5 1 16,-11 0 1-16,-14 0 2 15,-15 0 2-15,-9 8 1 16,-5 8 3-16,-7 9 0 15,-4 16-3-15,-2 4 0 16,6 8-5-16,2 4 1 16,5 5-3-16,12 3 2 15,27-20-2945-15</inkml:trace>
  <inkml:trace contextRef="#ctx0" brushRef="#br0" timeOffset="54581.66">10969 2849 2638 0,'0'0'0'0,"0"0"1"15,0 0 1-15,0 0 2 16,-27-6-1-16,-3 16 80 15,-5 6 1-15,2 1 25 16,6 15 1-16,4 5-3 16,4 12 0-16,11 4-23 15,8-4 2-15,12-4-26 16,7-8 2-16,8-8-17 16,6-9 1-16,0-8-14 0,3-10 2 15,6-4-7-15,5-10 1 16,-3-8-8-16,-4-9 2 15,-3-12-6-15,-6-4 2 16,-4 0-1-16,-8-4 0 16,0 4-2-16,-5 12-1 15,-3 9-1-15,-3 12 0 16,-2 3 1-16,-3 9 0 16,-1 5-2-16,0 11 2 15,-2 11-3-15,0 15 2 16,2 3-5-16,8 0 3 15,5-12-4-15,2-4 1 16,-1-9-3-16,-1-8-1 16,-7-10-4-16,4-4 0 15,-12 2-3030-15</inkml:trace>
  <inkml:trace contextRef="#ctx0" brushRef="#br0" timeOffset="54902.75">11635 2963 1796 0,'0'0'0'0,"31"-33"73"16,-8 5 0-16,0-1 41 16,-4-3 1-16,-3 11-31 15,-5 1 0-15,-7 11-10 16,-8 5 2-16,-3-4 5 16,-9 4 2-16,-9 8-5 15,0 0-1-15,6 0 0 0,7 1-1 16,9 11-11-16,8 8 1 15,11 13-11-15,3 0 1 16,0 0-5-16,2-5-1 16,-1 1-6-16,-5-8 0 15,-7-9-7-15,-4-4 0 16,-4-4-8-16,-4 5 1 16,-4 7-7-16,-7-2 0 15,-5-3-7-15,-10 1 1 16,-3-6-6-16,-7 1 2 15,40-11-2735-15</inkml:trace>
  <inkml:trace contextRef="#ctx0" brushRef="#br0" timeOffset="57570.64">12014 2800 2161 0,'0'0'0'16,"0"0"38"-16,0 0 1 0,0 0 142 16,0 0 1-16,0 0-46 15,0 0 0-15,0 0-67 16,-23 4-1-16,0 20-17 16,0 13-1-16,4 0 13 15,11 8 0-15,8-4-9 16,16-2 0-16,10-5-5 15,9-9 2-15,2-1-6 16,1-14-1-16,-1-7-7 16,-1-8 0-16,-5-11 6 0,-8-8 0 15,-4 3 7-15,-13-9 2 16,-8-1-11-16,-5-2 1 16,-13 0-6-16,-7 1 1 15,0 7-10-15,-7 1 0 16,-1 11-7-16,1 5 1 15,-3 16-14-15,6 1 0 16,12 3-8-16,7-8 1 16,12-4-3046-16</inkml:trace>
  <inkml:trace contextRef="#ctx0" brushRef="#br0" timeOffset="57938.09">12372 2751 2701 0,'0'0'0'0,"0"0"30"16,0 0 0-16,-7 32 18 15,-1-7 2-15,0 10 105 16,1 7 0-16,3-5-80 16,4-8 0-16,4-9-9 15,3-3 1-15,5-5-7 16,7-8 1-16,8-4-17 15,-2-8 2-15,4-4-12 16,-4-5 1-16,-10-7-8 16,-3-1 1-16,-5 5-5 15,-3 3 1-15,-4 1-5 0,4 4 0 16,-4 2-3-16,-4 8 1 16,4 4-4-16,-4 4 2 15,4 10-5-15,8 0 1 16,11 5-4-16,12 3 0 15,6-3-9-15,7-9 1 16,8-12-60-16,-2-4-1 16,-50 4-2820-16</inkml:trace>
  <inkml:trace contextRef="#ctx0" brushRef="#br0" timeOffset="58391.51">12963 2336 2526 0,'0'0'0'0,"0"0"-34"16,8 34 1-16,-8 7 47 15,-8 15-1-15,-3 11 141 16,-1 9 1-16,0 3-15 16,1 11 2-16,7 12-4 15,4 1 1-15,0-5-44 16,0 0 1-16,-4-8-44 15,0-7 2-15,-1-15-33 16,1-19 1-16,4-23-17 16,0-19 1-16,0-14-8 15,0-23-1-15,-4-31-43 0,4-13 2 16,6-12-56-16,5-4 0 16,5-8-2-16,7 4 0 15,7 16 37-15,7 17 1 16,2 12 40-16,5 12 0 15,12 9 26-15,-3 11-1 16,5 9 33-16,-2 8 1 16,-14 8 40-16,-15 5 1 15,-31 7 20-15,-22 1 2 16,-34 7-24-16,-15 1 1 16,-12 12-44-16,-9-5 2 15,-10-3-25-15,-4-8 0 16,110-25-2766-16</inkml:trace>
  <inkml:trace contextRef="#ctx0" brushRef="#br0" timeOffset="63048.02">12353 3635 1884 0,'0'0'0'0,"0"0"66"16,0 0 1-16,0 0 82 16,0 0 2-16,0 23-21 15,0-1 0-15,-4 9-39 16,-3 16 0-16,-5 14-45 15,-3-1 0-15,3 11 3 16,2-7 1-16,5-3-1 0,1-6 2 16,2-6-4-16,2-4 0 15,2-14-4-15,4-5 0 16,1-7-2-16,3-5-1 16,5-2-5-16,8-4 0 15,12-12 3-15,5 0 0 16,12-8-1-16,8 2 0 15,2 2 0-15,5-3 0 16,2-1-10-16,-3 0 1 16,-7 2-4-16,-1 3 0 15,4-1-2-15,-3 0 0 16,-5-4-2-16,0 2 1 16,-8 3-9-16,2-1 1 15,-3 0-6-15,-5 4 0 16,-5-4-5-16,-8 2 1 15,-12 2-4-15,-3 4 1 16,-12 0-2878-16</inkml:trace>
  <inkml:trace contextRef="#ctx0" brushRef="#br0" timeOffset="63432.78">13300 4022 2337 0,'0'0'0'15,"44"26"3"-15,-5-7 1 16,-1 3-3-16,3 5 0 16,-7-1 39-16,-11-3 2 15,-7-5 68-15,-9-2 0 16,-7-5 8-16,-11 7 1 16,-8 11-25-16,-8 3 0 15,-6 5-9-15,0-6 1 16,4 2-28-16,2-7 2 15,8-3-29-15,4-5 0 16,7-10-31-16,4-4 2 16,4-4-2572-16</inkml:trace>
  <inkml:trace contextRef="#ctx0" brushRef="#br0" timeOffset="63716.92">13958 3834 2400 0,'0'0'0'0,"0"0"-1"0,0 0 0 16,0 0 39-16,0 0 1 16,19 30 138-16,-15 5 1 15,-4 20-57-15,4 9 0 16,-4 7-10-16,-4 1 1 15,0-1-24-15,0-3-1 16,1-1-26-16,-1-2 1 16,-4-5-17-16,4 3 1 15,0-14-35-15,0-12 1 16,4-37-2793-16</inkml:trace>
  <inkml:trace contextRef="#ctx0" brushRef="#br0" timeOffset="64301.07">14487 4101 2048 0,'0'0'0'0,"0"0"69"15,2-24 2-15,4 14-13 16,5-9 2-16,5-22 39 16,3-4 2-16,-4-4-16 15,1 4 0-15,-1 0 14 0,-7 7-1 16,-12 9-11-16,-4 9-1 16,-7 1 0-16,-12 5 0 15,-11 2-13-15,-10 12 0 16,-4 8-15-16,0 14 2 15,-2 9-15-15,11 14 1 16,11 12-9-16,7 2 1 16,7 1-9-16,7-5 1 15,15-8-10-15,11-6 1 16,12-15-7-16,8-15 1 16,9-14-5-16,6-9 1 15,6-14-5-15,-2-5 0 16,-12 2-1-16,-4-9 1 15,-7 5-4-15,-8 6 1 16,-2 11 4-16,-5 14 0 16,-5 6 3-16,-3 14 1 0,-6 13 4 15,-2 12 0-15,-4 6 2 16,-4 12 0-16,-5 3 1 16,-2 7 0-16,-1 9 0 15,-1 2 0-15,1-7-3 16,-3-9 1-16,8-9-9 15,-1-18 1-15,1-9-8 16,-1-15 0-16,12-15-3034 16</inkml:trace>
  <inkml:trace contextRef="#ctx0" brushRef="#br0" timeOffset="65114.24">15105 4153 2362 0,'0'0'0'15,"35"-37"30"-15,-5 2 1 16,-3-6 5-16,-2-4 1 16,-3-6 161-16,-7 2-1 15,-7 0-99-15,-6 4 0 16,-4 14-14-16,-6 9 0 15,-4 3 0-15,-5-1 0 16,-10 2-12-16,-2 7 0 16,-2 7-15-16,5 11 2 0,2 5-11 15,3 4 0-15,-6 13-12 16,2 5 0-16,8 3-8 16,9 6 1-16,10 0-8 15,12 2 2-15,13 0-7 16,9 2-1-16,10 2-7 15,4-2 0-15,-2-8-5 16,-5 2 2-16,-9 8-4 16,-14 0 1-16,-9 2-2 15,-15-2 1-15,-19 0-1 16,-13-12 0-16,-16 2 0 16,-8-13 0-16,-3-10 0 0,1-11 0 15,8-10 0-15,12-15 0 16,11-9 0-16,14-13 0 15,19-7 0-15,21-3 0 16,15-9 0-16,16 0 0 16,12-1 0-16,5-3 0 15,8-2-1-15,1 3 1 16,3 7-1-16,-8 8 0 16,-11 8 0-16,-8 11 0 15,-10 15-5-15,-10 19 2 16,-13 7-3-16,-9 17 1 15,-6 13-2-15,-12 18 2 16,-8 5 0-16,-1 1 0 16,3 5 2-16,6-5-1 15,6 2 2-15,6-11 1 16,7-7 0-16,10-19-1 0,2-26 1 16,6-24 1-16,5-21-1 15,3-8 0-15,3-4 0 16,-9-6 2-16,-12 3 0 15,-12-9 0-15,-11-2 3 16,-19 7-1-16,-19 15 6 16,-16 15 1-16,-16 15 3 15,-8 15 0-15,-17 11-4 16,-9 15 0-16,-3 11-8 0,-5 6 0 16,112-43-2994-1</inkml:trace>
  <inkml:trace contextRef="#ctx0" brushRef="#br0" timeOffset="65608.11">16519 4199 2952 0,'0'0'0'16,"0"0"31"-16,35 7 1 15,5-7 13-15,16-4 1 16,8 4-45-16,-1-3 0 16,-63 3-2333-16</inkml:trace>
  <inkml:trace contextRef="#ctx0" brushRef="#br0" timeOffset="66331.42">18147 3721 2261 0,'0'0'0'15,"0"0"142"-15,0 0 1 0,0 0 36 16,0 0 1-16,-9-26-32 15,-1 18 1-15,-5 1-76 16,-8 10 1-16,-20 9-17 16,-5 6 2-16,-2 9-3 15,-4 10 0-15,-7 16-5 16,1 4 0-16,10 10-10 16,8 1 0-16,11 7-3 15,17-3 0-15,16 6-7 0,20-13 0 16,22-10-5-16,14-14 1 15,17-17-11-15,5-17 0 16,-3-11-8-16,2-15 1 16,-11-10-10-16,-3-9 0 15,-65 38-2999-15</inkml:trace>
  <inkml:trace contextRef="#ctx0" brushRef="#br0" timeOffset="66615.63">18738 3631 2814 0,'0'0'0'16,"0"0"11"-16,10 27 2 16,-8-5 55-16,-2 23 0 0,-4 11 83 15,2 9-1-15,2 6-74 16,2 1 1-16,4 6-10 15,5 1 0-15,7-7-12 16,3-9 2-16,2-6-22 16,-2-12 2-16,-8-20-22 15,-9-17 0-15,-9-8-13 16,-17-18 1-16,22 18-2840 16</inkml:trace>
  <inkml:trace contextRef="#ctx0" brushRef="#br0" timeOffset="66779.7">18459 4093 2664 0,'0'0'0'16,"0"0"10"-16,0 0 1 15,23-8-7-15,8-2 1 16,27-2 57-16,7 1 0 16,3 7-9-16,-1-6 1 15,-2-6-3-15,-3-3 0 16,-8-3-30-16,-2-1 2 15,-52 23-2327-15</inkml:trace>
  <inkml:trace contextRef="#ctx0" brushRef="#br0" timeOffset="67019.77">19416 3619 2789 0,'0'0'0'0,"0"0"26"15,15 27 1-15,-5-3 47 16,-3 13 1-16,-3 4 121 16,-2 10-1-16,2 14-108 15,4 3 2-15,3 7-15 16,1-3 1-16,-1-5-15 16,-1-11 0-16,-4-11-18 15,-4-11-1-15,-2-11-28 0,-6-19-1 16,6-4-2964-1</inkml:trace>
  <inkml:trace contextRef="#ctx0" brushRef="#br0" timeOffset="67170.81">19119 4093 2814 0,'0'0'0'16,"0"0"84"-16,0 0 0 16,0 0 92-16,0 0 2 15,0 0-91-15,56-4 2 16,10-6-36-16,18-2-1 15,10-7-13-15,3-7-1 16,-97 26-2809-16</inkml:trace>
  <inkml:trace contextRef="#ctx0" brushRef="#br0" timeOffset="69161.58">19146 4126 2412 0,'0'0'0'16,"39"-18"134"-16,-5 7-1 16,18-9 66-16,10 6 1 15,7 3-106-15,10-3 0 16,6-2-59-16,9-3 1 16,0-1-14-16,1 2 2 15,-7 3-18-15,-5-7-1 16,-12-7-8-16,-19-2 1 15,-52 31-2540-15</inkml:trace>
  <inkml:trace contextRef="#ctx0" brushRef="#br0" timeOffset="79675.58">5344 6404 1482 0,'0'0'0'16,"0"0"85"-16,0 0 0 0,0 0 128 16,0 0 0-16,0 0-56 15,0 0 1-15,0 0-51 16,29-36-1-16,-6-3-41 15,4-4 1-15,-4 2-18 0,-3 0 1 16,-1 4-7-16,-8 3 0 16,-3-3 10-16,-12 2 0 15,-11 2 4-15,-16 5 1 16,-15 14-9-16,-16 14 2 16,-13 8-3-16,-2 6 1 15,-5 13-9-15,5-1 0 16,5 7-5-16,11 2 1 15,3 3-10-15,12-1 0 16,11 8-2-16,14 8-1 16,11-4-4-16,20 7 1 15,19 3-5-15,13 6-1 16,16-4-1-16,4 1 0 16,5 15-3-16,2 5 0 15,-1-4-2-15,-7 4 0 16,-11-5-3-16,-15-7-1 15,-28-9-2-15,-22-8 1 0,-27 2-2 16,-24-2 2-16,-13-5-2 16,-9-6 0-16,-3-11 0 15,-5-10 0-15,2 3 0 16,9-10 1-16,16-6 0 16,17-14 1-16,21-10 1 15,16-4 2-15,11-3-2 16,19-6 1-16,20-17-1 15,15-2 0-15,17-1-3 16,7 0 2-16,-74 49-2800 0</inkml:trace>
  <inkml:trace contextRef="#ctx0" brushRef="#br0" timeOffset="79993.67">5706 6693 2625 0,'0'0'0'16,"0"0"27"-16,0 0 0 16,0 0 44-16,0 0 0 15,0 0 24-15,-19 22 2 16,-4 5-24-16,-4 12-1 15,8 7-1-15,3 2 0 16,9 5-3-16,3 0 2 0,4-4-7 16,0-8 0-16,0-7-10 15,-4-7 2-15,4-9-12 16,0-9 0-16,0-7-26 16,4-9 1-16,-4 7-2863 15</inkml:trace>
  <inkml:trace contextRef="#ctx0" brushRef="#br0" timeOffset="80142.42">5695 6478 2701 0,'0'0'0'16,"0"0"42"0,28-16 2-16,-8 10-26 0,7-1 1 15,0-1-20-15,0 0 1 16,-27 8-2118-16</inkml:trace>
  <inkml:trace contextRef="#ctx0" brushRef="#br0" timeOffset="80622.72">6029 6548 2072 0,'0'0'0'16,"-7"44"18"-16,-1-11 1 16,0 4 51-16,5 0 0 15,-5 2 135-15,0 1 0 16,0 3-79-16,1-10 1 15,-1-6-7-15,2-5 1 0,0-10-25 16,3-8 2 0,1-2-30-16,0-8 2 0,0-10-13 15,4-21 0-15,9-16-14 16,9 0 1-16,3 8-8 16,4 4 0-16,0 15-10 15,3 11 0-15,1 11-3 16,-4 12 0-16,-2 7-2 15,-10 15 0-15,-7 7-2 16,-8 4 1-16,-11 8-3 16,-1-8 0-16,-1-10-2 15,7-5-1-15,2-18-2 0,4-4 2 16,2-4-3-16,8-20 1 16,16-21 0-16,1 0-1 15,12 0-4-15,-1 7 1 16,1 11-4-16,-3 1 0 15,-1 11-4-15,-4 3 0 16,-4 16 0-16,-12 3 0 16,-3 11 0-16,-8 9 0 15,-8 14 0-15,-4 6 0 16,-3 2 0-16,-1-4 0 16,0 4 0-16,5-16 0 15,7-37-3069-15</inkml:trace>
  <inkml:trace contextRef="#ctx0" brushRef="#br0" timeOffset="81022.82">6713 6644 2840 0,'0'0'0'0,"0"0"105"15,0 0 2-15,-4 26 91 16,0-1 1-16,-4 13-103 15,-3 5-1-15,-1 2-57 16,4-16 0-16,1-7-11 16,7-7 1-16,0-7-8 0,4-4 2 15,-1-4-5-15,5-4 0 16,8-8-4-16,1-9-1 16,2-16-3-16,-4-1 1 15,-7 7-6-15,-4 6 0 16,-2 5-3-16,-2 4 0 15,0 7-1-15,-2 1 0 16,2 4 0-16,0 8 0 16,0 5 0-16,4 23 0 15,7 21 0-15,1 2 0 16,7-7 0-16,-3-8 0 16,-1-11-1-16,0-13 1 15,-3-16-4-15,7-16-1 16,-19 16-2914-16</inkml:trace>
  <inkml:trace contextRef="#ctx0" brushRef="#br0" timeOffset="81272.95">7242 5957 2840 0,'0'0'0'0,"15"47"37"15,-7 0 1-15,-12 16 116 16,-7 17-1-16,-13 10-37 16,1 10 0-16,0 6-54 15,0-3 2-15,2-9-6 0,0-5-1 16,5-11-19-16,7-13 0 16,-3-15-20-16,5-14 0 15,3-23-13-15,8-9-1 16,-4-4-2867-16</inkml:trace>
  <inkml:trace contextRef="#ctx0" brushRef="#br0" timeOffset="81626.89">7448 6519 2802 0,'0'0'0'15,"0"0"23"-15,0 0 2 16,0 0-6-16,0 0 0 15,0 0 140-15,0 0 1 16,-50 27-44-16,11 15 2 16,3-1-9-16,11 0 0 15,7-4-18-15,7 0 0 0,11 2-28 16,4-1 1-16,3-13-15 16,5-9 0-16,1-16-20 15,7-16-29-15,7-17 0 16,3-8 0-16,-7-4 0 15,-7 7 0-15,-5 11 0 16,1 5 0-16,-8 11 0 16,-4 11 0-16,0 8 0 15,0 7 0-15,4 22 0 16,7 5 0-16,5-5 0 0,18-20 0 16,18-15 0-16,14-11 0 15,-66 9-3006-15</inkml:trace>
  <inkml:trace contextRef="#ctx0" brushRef="#br0" timeOffset="87834.01">3102 7976 2437 0,'0'0'0'15,"0"0"124"-15,0 0 1 16,20-8 44-16,-13 6 1 16,5-2-79-16,1 0 1 15,7 0-53-15,10 1 0 16,17-5-20-16,6 0 2 16,5-2-2-16,13 2 1 15,3-3-4-15,8 3 0 16,7-4 5-16,7 4 0 15,6 2 1-15,0 2 2 16,6-4-5-16,5 5 1 16,3 3 2-16,9-4 0 15,6 4 1-15,5-6 0 0,9 0-4 16,7 0 0-16,15-6-4 16,10-3-1-16,6-3-1 15,2 2 0-15,3 5-4 16,-5 1 1-16,-4 0 3 15,0 4-1-15,4-2-2 16,7 4 0-16,1-3-2 16,-1 3 1-16,-3 0-1 15,0 2 1-15,3-2 0 16,1 0 1-16,3 2-1 0,8 2 1 16,4 0-1-16,0-4 1 15,8-2-1-15,-1 2 1 16,1 4-1-16,0 0 1 15,-5 0-2-15,1 0 0 16,0 4-1-16,2-4-1 16,-1-8-1-16,5 4 1 15,5-7-2-15,4 3 0 16,12 0-1-16,7 2 0 16,8-2-1-16,2-3 1 15,6-1-2-15,10 2 0 16,5 2 0-16,0-4 1 15,0-1-1-15,-2 1 0 16,1 0 1-16,1 0 0 16,4-3-1-16,0 1 1 15,2-2 2-15,-6 3-1 16,2 1 3-16,4 0-1 0,2-3 2 16,4-3 0-16,2-2 0 15,5 1 1-15,6 1 1 16,2-1 1-16,2 5-1 15,0-2 1-15,0-5-2 16,2 1 0-16,0 4-1 16,-3-1 0-16,-11 1-2 15,-3-4-3-15,-6 3-2 16,-6-3 0-16,-2 9 0 0,-4 1 0 16,-3-6 0-16,-14 4 0 15,-6-1 0-15,-7 5 0 16,-12 0 0-16,-16 4 0 15,-9 0 0-15,-8 8 0 16,-3 8 0-16,-16-4 0 16,-21-1 0-16,-14-1 0 15,-142-6-3052-15</inkml:trace>
  <inkml:trace contextRef="#ctx0" brushRef="#br0" timeOffset="89114.71">3682 8356 2299 0,'0'0'100'0,"0"0"0"15,0 0 72-15,0 0 2 16,0 0-79-16,0 0-1 16,0 0-47-16,-23 65 1 0,11-3-23 15,0 15 0-15,1 1-7 16,7 4 1-16,0-2 5 15,0-9 1-15,8-8 0 16,0-16 1-16,8-18-3 16,-1-13 1-16,5-14 8 15,-1-12 2-15,16-18 1 16,3-9-1-16,11-8 11 16,1-6 1-16,8 8 5 15,-4 6-1-15,2 4-5 16,2 7 0-16,-1 16-10 0,-2 12 1 15,-7 12-8-15,-6 8 1 16,-3 9-8-16,-4-2 2 16,-4 3-7-16,-2-3-1 15,0-4-1-15,0-5-1 16,-2-12-3-16,4-12 0 16,7-16-2-16,-3-5 0 15,-4-12-1-15,-4-6 1 16,-5-4 2-16,-7-10 1 15,-3-4 2-15,-1-9-13 16,-3-11 0-16,4 5 0 16,4 7 0-16,-1 9 0 15,-3 11 0-15,-4 8 0 16,-1 13 0-16,-3 7 0 16,0 21-3037-16</inkml:trace>
  <inkml:trace contextRef="#ctx0" brushRef="#br0" timeOffset="89482.5">5046 7943 2940 0,'0'0'0'0,"19"45"146"15,-3-2-1-15,-5 8 30 0,-3 13 1 16,-4 5-79-16,-4 3 1 15,-8 5-68-15,0-9 2 16,1-15-21-16,-1-6 0 16,4-10-5-16,0-9 0 15,4-13 2-15,-4-9 0 16,4-4 1-16,4-6 1 16,16-7 1-16,10-15 2 15,13-5 2-15,5-2 1 16,-2 13-1-16,-8 8 0 15,-5 14 1-15,-6 12 0 16,-8 3-2-16,-7 11 1 16,-4 3-4-16,-1 3 0 15,1-5-4-15,0-2 1 16,-1 3-8-16,5-5 0 16,-12-25-3069-16</inkml:trace>
  <inkml:trace contextRef="#ctx0" brushRef="#br0" timeOffset="89883.74">5943 8421 2425 0,'0'0'0'0,"17"-38"85"16,-5 11 1-16,-1-2 59 16,-7-1 0-16,-4 15-39 15,-4 3 1-15,-7 4-62 16,-9 12 0-16,-12 15-4 0,-3 15 1 15,0 11 6-15,1 8 1 16,11-1 3-16,4 1 0 16,9-2-3-16,4-8 0 15,4-9-1-15,4-11 0 16,4-5-6-16,4-14 1 16,9-12-7-16,0-6 1 15,0-5-10-15,0-9 0 16,-7-5-4-16,-4-8 1 15,-4 7-5-15,-4 11 0 16,0 11-3-16,0 10 0 16,0 4-5-16,0 10 1 15,3 4-2-15,5 13 2 16,0 6-6-16,7 2 1 16,4-3-6-16,3-5 1 15,1-9-3-15,0-11 1 16,-23-9-3043-16</inkml:trace>
  <inkml:trace contextRef="#ctx0" brushRef="#br0" timeOffset="90131.68">6403 8074 2864 0,'0'0'0'0,"7"49"39"0,-7 0 0 15,-3 12 70-15,-5 5 1 16,0 10 29-16,-3 3 1 16,-5-3-84-16,3-5 1 15,1-13-16-15,3-11-1 16,3-17-23-16,0-18 1 16,0-12-18-16,-1-20 0 15,7 20-2753-15</inkml:trace>
  <inkml:trace contextRef="#ctx0" brushRef="#br0" timeOffset="90275.31">6243 8409 2135 0,'0'0'0'16,"12"-30"20"-16,-1 11 2 16,-3 1 29-1,3 6 1-15,1-3 119 0,13-5 2 16,13 3-62-16,12-5 1 16,16 2-16-16,1 9 2 15,14-3-33-15,0 4 0 16,-6 4-30-16,-10-1-1 0,-65 7-2464 15</inkml:trace>
  <inkml:trace contextRef="#ctx0" brushRef="#br0" timeOffset="91498.57">7965 7939 2840 0,'0'0'0'0,"0"0"51"16,0 0 1-16,0 0 80 15,0 0 1-15,20 23-15 16,-13-13 0-16,5 2-57 0,-1 0 1 16,5-5-6-16,-1 1 0 15,-3-2 7-15,-1 4 1 16,-3 4-5-16,-6 13 2 16,0 16-12-16,-6 6 1 15,-4 4-10-15,1 4-10 16,7 3-30-16,3 5 0 15,1-2 0-15,-4 3 0 16,0 3 0-16,4-1 0 16,-8 11 0-16,0-1 0 15,1 2 0-15,-1-3 0 16,-4-17 0-16,4-15 0 16,0-21 0-16,1-16 0 15,-1-20 0-15,0-17 0 16,-4-24 0-16,-3-16 0 15,3-5 0-15,0-1 0 0,0 11 0 16,-3 7 0-16,-8 12 0 16,-4 16 0-16,-2 3 0 15,-6 9 0-15,-8 7 0 16,-7 2 0-16,4 12 0 16,-6 8 0-16,1 5 0 15,5 11 0-15,8 5 0 16,7 2 0-16,7 4 0 15,13 2 0-15,14 4 0 16,16-1 0-16,12-1 0 16,11-4 0-16,10-10 0 0,9-9 0 15,9-12 0-15,3-8 0 16,5-12 0-16,-5-14 0 16,-5-5 0-16,-3-14 0 15,-4-14 0-15,-7-1 0 16,-10 3 0-16,-9 4 0 15,-12 12 0-15,-12 7 0 16,-11 19 0-16,-4 11 0 16,-12 8 0-16,-3 15 0 15,-1 19 0-15,1 3 0 16,11 0 0-16,4-4 0 16,4-2 0-16,11-3 0 15,9-1 0-15,12-15 0 16,8-16 0-16,-3-8 0 15,-7-14 0-15,-7-5 0 16,-7-4 0-16,-13-3 0 0,-14-3 0 16,-17 4 0-16,-18 7 0 15,-6 3 0-15,-4-1 0 16,0 7 0-16,2 13 0 16,8 12 0-16,42-8-3045 15</inkml:trace>
  <inkml:trace contextRef="#ctx0" brushRef="#br0" timeOffset="91882.81">8722 8773 2802 0,'0'0'0'15,"0"0"60"-15,21-10 2 16,10-7 16-16,3-11 2 16,1-7-19-16,-12-2 0 15,-2-8-40-15,-2-4 0 16,-3 0-8-16,-7 0 1 16,-7 8 6-16,-4 9 0 15,-3 19 11-15,-5 13 0 16,-7 11 13-16,-8 15 0 15,-10 13 9-15,-3 12 1 16,11 6-2-16,4 0 0 16,11-12-8-16,6 0 2 0,8-4-11 15,10-4 0-15,11-6-9 16,8-9 0-16,7-10-15 16,-1-10 1-16,3-8-8 15,0-6-1-15,-40 12-2941 16</inkml:trace>
  <inkml:trace contextRef="#ctx0" brushRef="#br0" timeOffset="92232.71">9232 8440 2374 0,'0'0'0'16,"0"0"37"-16,-8-23 1 15,4 11 32-15,0 4-1 16,0 2 57-16,1-2 1 15,-1 0-61-15,4 5 1 16,0-1-12-16,-4 8 2 16,-4 7-5-16,4 15 1 15,8 15 3-15,0 8 1 16,0 4-10-16,0-4 1 16,0-12-6-16,-1 0 1 15,-6-2-7-15,-1-1 1 16,-4-1-5-16,4-8 1 15,0-9-6-15,4-8 1 16,0-4-7-16,0-4 1 16,-4 4-4-16,-7 0-1 0,-20 2-5 15,-13 1-1-15,5 1-11 16,1 0 0-16,38-8-2835 16</inkml:trace>
  <inkml:trace contextRef="#ctx0" brushRef="#br0" timeOffset="92692.81">10065 8511 2449 0,'0'0'0'16,"0"0"6"-16,0 0-1 15,0 0 10-15,0 0 1 0,0 0 80 16,0 0 1-16,0 0 6 16,-10 41 0-16,-13 8 1 15,0 0-1-15,8-4-2 16,3-4 1-16,8 0-26 15,-3-4 0-15,3-13-19 16,-4-9-1-16,4-9-26 16,-3-12 1-16,7 6-2751 15</inkml:trace>
  <inkml:trace contextRef="#ctx0" brushRef="#br0" timeOffset="92801.48">9936 8346 2337 0,'0'0'0'16,"12"-41"45"-16,-5 10 1 15,-3-3-30-15,4 11-1 16,-8 23-1860-16</inkml:trace>
  <inkml:trace contextRef="#ctx0" brushRef="#br0" timeOffset="93051.74">10292 8015 2814 0,'0'0'0'16,"0"0"17"-16,21 18 1 16,-9 5 58-16,-5 15 0 0,-10 10 160 15,-3 7 0-15,-6 14-149 16,-1 1 2-16,-1 7-15 16,3-7 1-16,-1 3-22 15,-1-3 0-15,3-5-16 16,2-10 1-16,5-8-20 15,-1-14 1-15,0-25-19 16,0-8 0-16,4 0-3013 16</inkml:trace>
  <inkml:trace contextRef="#ctx0" brushRef="#br0" timeOffset="93187.56">10223 8552 2374 0,'0'0'0'0,"15"-37"55"0,-7 13 1 16,0 4 33-16,3 7 1 15,8-3 42-15,12 2 2 16,10-1-49-16,9-3 1 15,9 6-26-15,1 4-1 16,-4 1-27-16,-2-1-1 16,-54 8-2494-16</inkml:trace>
  <inkml:trace contextRef="#ctx0" brushRef="#br0" timeOffset="94198.31">11445 8364 2638 0,'0'0'0'0,"6"17"158"16,-3 7 0-16,-1 9 45 16,-4 8 0-16,-3 0-89 15,-1-1 0-15,2-3-61 16,4-4 0-16,2-6-15 16,0-5 0-16,0-6-5 15,0-10 0-15,0-3 1 0,3-3 0 16,7-5-4-16,11-15 1 15,14-17-1-15,5-8 0 16,-4-4-2-16,-1 8 1 16,-2 9-16-16,-5 19-13 15,-3 5 0-15,-11 12 0 16,-5 7 0-16,-3 9 0 16,-8 17 0-16,0 2 0 15,-4-7 0-15,0-7 0 16,4-9 0-16,0-8 0 15,4 0 0-15,-4-6 0 16,4-2 0-16,4-6 0 16,11-10 0-16,12-9 0 15,5-13 0-15,-3 7 0 16,-8 6 0-16,-10 13 0 0,-3 4 0 16,-8 12 0-16,-8 12 0 15,-4 5 0-15,-3 14 0 16,-1 3 0-16,12-5 0 15,0-8 0-15,0-5 0 16,8-8 0-16,7-5 0 16,4-5 0-16,-19-2-3002 15</inkml:trace>
  <inkml:trace contextRef="#ctx0" brushRef="#br0" timeOffset="94514.76">12307 8560 2852 0,'0'0'0'16,"50"-24"32"-16,-15 3 0 16,3-5 19-16,-1-5-1 15,-5-3 39-15,-3-7 1 16,-13 8-23-16,-5 6 0 16,-7 7 23-16,-4 6 0 15,-8 10-12-15,-7 8 2 16,-18 18-12-16,-3 11 1 15,-1 10-16-15,2 4 0 16,8 0-11-16,8 0 1 16,8 0-12-16,11-2 2 15,11-8-10-15,8-3-11 16,12-17-12-16,4-5 0 16,7-8 0-16,2-14 0 0,-1-13 0 15,-5-9 0-15,-38 32-3056 16</inkml:trace>
  <inkml:trace contextRef="#ctx0" brushRef="#br0" timeOffset="94899.25">12978 8260 2739 0,'0'0'0'0,"29"-20"64"16,-9 5 1-16,-7 3 40 15,-5 4 1-15,-4 4 25 0,-6 4 0 16,-6 2-53-16,-13 8-1 15,-18 13-5-15,1 7 0 16,11 11-3-16,8 4 2 16,9 0-9-16,8-6 1 15,8 2-9-15,5-3 1 16,3-17-13-16,-3-1-3 16,13-11-39-16,-1-7 0 15,4-9 0-15,-6-9 0 16,2-8 0-16,0-1 0 15,-2-8 0-15,-4 3 0 16,-5 15 0-16,-4 3 0 16,-4 6 0-16,-1 8 0 15,-3 6 0-15,0 4 0 16,-3 9 0-16,3 6 0 16,7 3 0-16,1-9 0 15,0-5 0-15,-1-4 0 0,1-8 0 16,7-4 0-16,-15 0-3036 15</inkml:trace>
  <inkml:trace contextRef="#ctx0" brushRef="#br0" timeOffset="95231.97">13336 8229 2638 0,'0'0'0'0,"0"0"10"15,0 0 0-15,24-4 80 0,-17 12 1 16,5-1 47-16,3 9 0 15,-1 15-56-15,-5 9 0 16,-3 1-4-16,-4-10 1 16,0-6-8-16,2-9 2 15,3-6-14-15,5-6 0 16,1-4-11-16,5-4 2 16,3-8-4-16,8 0 0 15,2-5-5-15,-1-1 1 16,-7 12-10-16,-3 8 1 15,-5 6-3-15,2 6-1 16,7 7-29-16,2 3 0 16,5-1 0-16,0-5 0 15,2-14 0-15,5-12 0 16,10-10 0-16,-3-9 0 16,-45 27-3034-16</inkml:trace>
  <inkml:trace contextRef="#ctx0" brushRef="#br0" timeOffset="96761.72">14941 7864 3103 0,'0'0'0'15,"0"42"192"-15,-3 3 1 16,-9 15 26-16,-3 5 1 15,-1-2-115-15,1-3-42 0,5 1-63 16,2 2 0-16,7-11 0 16,2-6 0-16,5-17 0 15,0-8 0-15,0-11 0 16,3-8 0-16,9-6 0 16,5-9-13-16,11-15-53 15,-3-1 1-15,0-5-27 16,-6-1 0-16,-6 2 10 15,-3 8 0-15,-5 9 40 16,-7 10 1-16,0 6 23 0,-8 14 1 16,-4 17 14-16,-1 10 0 15,-3 4 3-15,6 2 2 16,6 4 8-16,6-4 1 16,8-8 15-16,5-9 1 15,4-21 6-15,0-11 1 16,4-13 2-16,2-13 1 15,2-13-1-15,-4-6 1 16,-10 0 2-16,-11 8 0 16,-16 8 0-16,-15 11-1 15,-11 12-1-15,-7 10 1 16,1 6-16-16,3 2 1 16,1 2-11-16,7-1 0 15,10-7-10-15,6-4-1 16,15 0-3055-16</inkml:trace>
  <inkml:trace contextRef="#ctx0" brushRef="#br0" timeOffset="96956.78">14784 8056 2726 0,'0'0'0'16,"0"0"11"-16,30-11 0 0,11-1 40 15,15-4 1-15,9 2 60 16,2 7 0-16,-5 3-55 16,0 0 0-16,-1-4-37 0,3 0 1 15,-64 8-2445-15</inkml:trace>
  <inkml:trace contextRef="#ctx0" brushRef="#br0" timeOffset="97545.4">16084 8037 2739 0,'0'0'0'0,"0"0"41"16,0 0 2-16,-17 21 52 15,2-7 2-15,-4 8-3 16,-8 1 0-16,0 6-35 16,7-3 0-16,9-7-5 15,7 3 0-15,4-2-4 16,8-11 2-16,3-1-10 15,5-4 0-15,9-4 3 16,5-6 1-16,5-6-4 16,0 1-1-16,-12-5-11 0,-4 2 1 15,-4 7-9-15,-3 3 2 16,-2 4-11-16,-3 0 2 16,-3 4-7-16,2 3 1 15,4 7-5-15,3 10 2 16,8 1-4-16,4 2 1 15,0-9 0-15,2-6-1 16,0-12-2-16,0-10 1 16,8-4-1-16,-6-3 1 15,-10-1 0-15,-8 2 1 16,-5 9 3-16,-6-11-1 16,-9-6 4-16,-13-7 0 15,-10 2 2-15,-5-5 1 16,6 11-8-16,4 5 0 15,12 7-5-15,7 7 1 16,8 4-3011-16</inkml:trace>
  <inkml:trace contextRef="#ctx0" brushRef="#br0" timeOffset="97925.76">16600 8011 2664 0,'0'0'0'16,"35"26"2"-16,-12-7 1 0,-6 7-3 0,-5-3 1 15,-4-7 104-15,-8-2-1 16,-4 1-11-16,-4 3 0 16,0 2 0-16,-1-5 1 15,1-7-9-15,4-4 0 16,4-4-17-16,2-4 0 15,4-4-9-15,7-7 2 16,14-15-13-16,4 3 2 16,-2 3-11-16,-6 11 1 15,-6 13-6-15,-1 7 1 16,-3 7-5-16,3 10 2 16,1 9-9-16,0-2 2 15,-5-9-6-15,-5-7 0 16,1-7-9-16,-4-2 0 15,0-4-10-15,0-8 0 16,-4 6-3070-16</inkml:trace>
  <inkml:trace contextRef="#ctx0" brushRef="#br0" timeOffset="98052.27">16806 7788 2651 0,'0'0'0'0,"0"0"71"15,-9-29 0-15,5 17 57 16,4 2 1-16,4-2-72 15,5-5 1-15,7-3-45 16,9-7 0-16,-25 27-2407 16</inkml:trace>
  <inkml:trace contextRef="#ctx0" brushRef="#br0" timeOffset="98412.48">17151 7477 2726 0,'0'0'0'16,"7"31"77"-16,1-2 0 15,0 16 35-15,-1 4 1 16,3 0 89-16,2 10 1 16,1 6-124-16,-3 3 2 15,-6 3-12-15,-4-7 0 16,0-7-23-16,0-10 0 16,-2-12-26-16,0-17 2 15,0-10-21-15,-2-12 1 16,-6-12-9-16,-1-13 2 15,-3-18-56-15,1-4 2 16,1-2-41-16,5 8 1 16,5 12 5-16,2 11 0 15,2 7 48-15,3-1 0 0,5 2 31 16,11-5 0-16,16-3 14 16,9 6 1-16,6 12 2 15,2 1 2-15,-2-1 1 16,-6 4 1-16,-8 4-6 15,-9 3 1-15,-29-7-2492 16</inkml:trace>
  <inkml:trace contextRef="#ctx0" brushRef="#br0" timeOffset="98729.61">17599 8123 2613 0,'0'0'0'16,"31"-6"10"-16,-6-2 1 15,6-7 34-15,-1-9 1 16,1-9 59-16,-2-4 0 16,-4-5-29-16,-10 1 2 15,-7 10 15-15,-8 5 1 16,-8 9-8-16,-3 9-1 16,-8 10-16-16,-6 8 2 15,-8 15-5-15,-2 9 1 16,6 11-12-16,12 0 1 15,9 0-14-15,10-4 2 16,8-6-14-16,13-2 1 16,8-3-9-16,9-13 2 15,14-3-13-15,4-10 1 0,0-12-12 16,-8-8 1-16,-50 16-3037 16</inkml:trace>
  <inkml:trace contextRef="#ctx0" brushRef="#br0" timeOffset="99078.69">18590 7240 3141 0,'0'0'0'31,"0"0"68"-31,-2 27 0 0,-4 18 51 0,-11 14 0 16,-18 13-8-16,-5 18 2 15,-10 12-61-15,-2 12 1 16,-4 15 0-16,4 10 0 16,6 4-6-16,2 2 0 15,1 0-11-15,5-2-21 16,7-8-15-16,6-21 0 15,4-22 0-15,4-24 0 16,5-31 0-16,6-21 0 16,4-24 0-16,12-33 0 15,-10 41-3040-15</inkml:trace>
  <inkml:trace contextRef="#ctx0" brushRef="#br0" timeOffset="99527.37">18967 7608 2952 0,'0'0'0'0,"12"55"4"16,-8 3 2-16,-8 17 19 0,-4 13 1 15,-3 14 107-15,-3 6 2 16,3 1-54-16,-1 3 1 15,-1-3-7-15,1-11 0 16,4-19-22-16,1-24 0 16,3-20-11-16,0-16 1 15,4-11-12-15,-4-14 0 16,0-15-8-16,0-24 1 16,-1-24-10-16,-5-9 1 15,-4 3-9-15,-3 7 2 16,-4-1-5-16,-4 18 0 15,-6 24-3-15,-2 13 1 16,-5 16-1-16,-2 16 1 16,3 15 5-16,8 10-1 15,6 6 4-15,10 0 0 16,11-6 0-16,9-2 0 0,13-7-1 16,8-9 0-1,11-9-4-15,11-12 2 0,4-4-4 16,4-12 1-16,-58 12-3021 15</inkml:trace>
  <inkml:trace contextRef="#ctx0" brushRef="#br0" timeOffset="99859.62">19129 8417 2676 0,'0'0'0'15,"21"-30"73"-15,2 7 0 16,8-1 51-16,0-1 2 15,-2-12-38-15,-6-1 0 16,0 9-29-16,-8 6 0 16,-5-3-7-16,-8 6-1 15,-10 1-1-15,-5 5 0 16,-5 2-8-16,-5 12-1 16,-2 4-3-16,-4 14 2 15,-2 13 0-15,3 7 0 16,6 7-5-16,11 0 1 15,9 7-7-15,6-3 1 16,4-2-10-16,5-7 0 16,6-17-5-16,8-9-1 15,8-14-11-15,11-14 2 16,2-9-10-16,0-11 2 16,-48 34-3004-16</inkml:trace>
  <inkml:trace contextRef="#ctx0" brushRef="#br0" timeOffset="100382.77">19493 8041 2638 0,'0'0'0'0,"0"0"11"15,0 23 1-15,0 10-2 16,0 12 2-16,7 1 122 16,1-1 2-16,4 4-41 15,1-4 2-15,4-8-11 16,3-10 1-16,-5-5-15 0,-2-14 1 15,-1-5-23-15,0-10 2 16,1-15-10-16,4-9 1 16,3-14-7-16,-5 0 0 15,0 4-8-15,-3 7 1 16,-1 3-7-16,1 9 1 16,-2 7-7-16,1 7-1 15,3 6-1-15,9 4-1 16,11 6-3-16,7-4 0 15,-5 0-1-15,1-1 2 16,-2-3-1-16,-1-3 1 16,1-1-1-16,-2-4 1 15,-5-8-1-15,-4-1 2 16,-7-1-5-16,-8 2 2 16,-5 8 0-16,-8 1 1 15,-5 3 2-15,-12 4-1 0,-16 4 0 16,-3 7 0-16,-3 11 1 15,5 9-1-15,3 2-5 16,8 5-6-16,8-5 0 16,11 0 0-16,8 6 0 15,8-1 0-15,15-9 0 16,12-9 0-16,9-17 0 16,4-6 0-16,4-9 0 15,-6-14 0-15,-46 26-3056 0</inkml:trace>
  <inkml:trace contextRef="#ctx0" brushRef="#br0" timeOffset="100895.69">20464 7389 3015 0,'0'0'0'16,"8"45"63"-16,-8-4 1 15,-8 17 94-15,-3 15 1 16,-10 9-45-16,0 12-1 16,1 10-68-16,3 6 0 15,0-12-13-15,-1-1 1 16,7-6-16-16,3-9 1 16,4-25-13-16,4-20 2 15,4-14-7-15,8-17 1 16,5-14-7-16,6-17 2 0,6-20-61 15,2-14 1-15,1-4-131 16,-8 5-1-16,-3 13 72 16,-6 11-1-16,-5 15 49 15,-6 5 0-15,-4 8 64 16,-6 6 2-16,-2 4 11 16,-3 12 2-16,-5 11 25 15,7 6 0-15,1 5 33 16,8-9 2-16,4-2 6 0,7-5-1 15,3-6 0-15,3-12-1 16,-4-4-7-16,-1-4 1 16,0-8-8-16,-3-8 1 15,-1-5-9-15,-4-8 1 16,-4-5-8-16,-6-5 0 16,-4 8-13-16,-3 8 0 15,1 11-21-15,1 4-1 16,11 12-2887-16</inkml:trace>
  <inkml:trace contextRef="#ctx0" brushRef="#br0" timeOffset="101195.64">20988 7582 2952 0,'0'0'0'0,"23"16"6"16,-10 6 0-16,-5 13 45 16,-8 16 0-16,-9 17 132 15,-1 11 1-15,2 15-102 16,0 4 1-16,-3 11-5 16,-1 7 0-16,3-3-20 15,-1-1 0-15,-1-10-21 16,-3-12 0-16,3-14-25 0,-1-21 1 15,-1-33-12-15,-1-20 0 16,-1-22-7-16,-5-21 2 16,20 41-2968-16</inkml:trace>
  <inkml:trace contextRef="#ctx0" brushRef="#br0" timeOffset="101369.61">20947 8011 2688 0,'0'0'0'16,"49"-15"24"-16,-9 7 1 15,6 8 35-15,-7 12 2 16,-18 7 92-16,-10 7 0 16,-9 11-73-16,-11-4 0 15,-14-2 1-15,-10-5 1 16,-6-3-39-16,3-5 1 16,7-2-34-16,10-9 1 15,19-7-2717-15</inkml:trace>
  <inkml:trace contextRef="#ctx0" brushRef="#br0" timeOffset="101876.48">22098 7962 2148 0,'0'0'0'16,"0"0"4"-1,8-25 0-15,-10 9 10 0,-2 1 0 16,0-5 31-16,0 2 1 16,1-3 26-16,-1 5 1 15,0 4 52-15,-2 1 0 16,0 1 30-16,-9 10 1 15,-20 10-14-15,-3 13-1 16,-4 14-32-16,1 12 1 16,3 2-10-16,1 4 0 15,4-2-31-15,8-6 1 16,18-10-24-16,7-13 1 16,13-13-10-16,14-11 1 15,12-15-9-15,5-9 1 16,2-1-3-16,-2-5-8 15,-5 11-19-15,-7 3 0 0,-12 8 0 16,-7 6 0-16,-3 6 0 16,5 2 0-16,8 4 0 15,12 0 0-15,15-6 0 16,10-12 0-16,-3-12 0 16,7-27 0-16,-64 47-2990 15</inkml:trace>
  <inkml:trace contextRef="#ctx0" brushRef="#br0" timeOffset="102812.8">4521 9811 2903 0,'0'0'0'0,"0"0"154"15,0 0 1-15,-8 25 55 0,-7 1 0 16,-12 27-110-16,-4 7 0 16,4-7-70-16,4 4 2 15,6-2-15-15,5 2 1 16,4-1-7-16,3-3-1 15,-1-8-5-15,2-11 1 16,4-15-5-16,0-11 0 16,0-8-2974-16</inkml:trace>
  <inkml:trace contextRef="#ctx0" brushRef="#br0" timeOffset="103059.35">4580 9674 2651 0,'0'0'0'15,"43"-45"75"-15,-5 11 2 16,1-3 106-16,3 4 1 0,6 10-66 16,2 7 0-16,-4 12-28 15,-5 14 1-15,-7 15-13 16,-11 5-1-16,-19 7-14 16,-23 6 0-16,-17 8-20 15,-14 6 2-15,-20 9-9 16,-3-5 1-16,6-8-17 15,9-10 2-15,12-12-22 16,15-11 1-16,31-20-3056 16</inkml:trace>
  <inkml:trace contextRef="#ctx0" brushRef="#br0" timeOffset="103561.78">5135 9533 2940 0,'0'0'0'16,"44"17"70"-16,-13 3 1 16,3 9 20-16,-7 5 1 15,-8 5 66-15,-15 6 2 16,-8 6-96-16,-15 2 1 16,-4-6-10-16,0-10 0 15,4-16-14-15,3-9 2 16,9-8-14-16,3-8 1 15,4-4-11-15,8-23 1 16,11-20-4-16,8-2 0 16,7 8-8-16,1 2 1 0,2 8-7 15,-3 7 0-15,-11 11-2 16,-3 9 0-16,-9 8 0 16,-3 4 0-16,-4 6 0 15,0 13 0-15,-1 14 0 16,1 8 0-16,0 0 0 15,8-3 0-15,7-11 0 16,0-2 0-16,0-13 0 16,4-8 0-16,10-12 0 15,6-8 0-15,-1-7 0 16,-3-9 1-16,-8-1-1 0,-4-5 1 16,-4-3 2-16,-5-2-1 15,-14 6 2-15,-4 3 1 16,-14 3 1-16,-3 0-1 15,-4 7 2-15,-6 8-2 16,1 8-5-16,10 4 0 16,20 0-3071-16</inkml:trace>
  <inkml:trace contextRef="#ctx0" brushRef="#br0" timeOffset="104043.33">6387 9562 2826 0,'0'0'0'0,"0"0"41"16,0 0-1-16,-42-15 9 16,4 7 1-16,-7 6-1 15,-5 8 1-15,-4 9 8 16,2 5 1-16,-1 9 7 15,6 3-1-15,5 3-6 16,13 2 1-16,12 2 2 16,11-2 2-16,12-9-13 15,11-14-1-15,16-18-9 0,5-10 0 16,16-14-9-16,0-9 0 16,2-4-6-16,-10 6 1 15,-7 13-7-15,-9 13 2 16,-8 9-1-16,-11 17 0 15,-11 20 4-15,-8 20 1 16,-5 18-3-16,-10 15 1 16,-4 12-9-16,-4 1-15 15,4 19 0-15,-4 1 0 16,-3 2 0-16,1-1 0 16,10-3 0-16,0-13 0 15,4-18 0-15,7-25 0 16,4-28 0-16,5-27 0 15,3-20 0-15,7-31 0 16,-7 41-3024-16</inkml:trace>
  <inkml:trace contextRef="#ctx0" brushRef="#br0" timeOffset="104359.3">6726 9566 3078 0,'0'0'0'0,"29"20"91"16,-4 5 1-16,2 8 20 15,0 12 1-15,-12 8 26 0,-7 8 0 16,-16-2-89-16,-7-2 0 16,-12-5-15-16,0-6 1 15,4-19-9-15,4-9 0 16,7-11 1-16,6-11 1 15,1-9-4-15,5-15-1 16,9-21-24-16,14-13 0 16,18-5 0-16,5 8 0 15,8 10 0-15,-2 8 0 16,-2 6 0-16,-4 12 0 16,-46 23-3046-16</inkml:trace>
  <inkml:trace contextRef="#ctx0" brushRef="#br0" timeOffset="104746.66">7444 9713 2826 0,'0'0'0'0,"0"0"41"16,0 0-1-16,0 0 34 15,-23-27 0-15,-4 11 78 16,-12 6 0-16,-5 10-78 15,2 8 2-15,-4 13-12 16,3 11 1-16,12 7 1 16,3 2 1-16,3-2-14 15,11-2 0-15,6-5-8 16,12-7-1-16,12-11-7 0,5-12 1 16,12-10-6-16,-1-8-10 15,-1-3-22-15,-4-3 0 16,0 5 0-16,-4-1 0 15,2 0 0-15,0 7 0 16,-4 5 0-16,-2 8 0 16,-3 2 0-16,-1 7 0 15,4 1 0-15,5-2 0 16,-5-2 0-16,0-2 0 16,-5 0 0-16,-3-3 0 15,-11-3-3018-15</inkml:trace>
  <inkml:trace contextRef="#ctx0" brushRef="#br0" timeOffset="105276.62">7810 9578 2789 0,'0'0'0'0,"0"0"56"16,0 0 0-16,11 21 30 15,-11-1-1-15,-8 13 88 16,-3 16 1-16,-1 4-98 15,1 0 2-15,-1-10-12 16,1-8 0-16,3-13-7 16,2-6 2-16,2-13-16 15,6-6 0-15,2-11-12 16,11-14 2-16,12-21-10 0,0 0 0 16,4 4-6-1,0 8 1-15,-2 4-7 0,-6 13-3 16,-8 13-10-16,-3 10 0 15,-8 1 0-15,0 10 0 16,-4 10 0-16,-4 9 0 16,0 8 0-16,0-6 0 15,0-15 0-15,4-10 0 16,0-6 0-16,0-4 0 16,4-4 0-16,11-6 0 15,12-18 0-15,8-3 0 16,3 2 0-16,-1 3 0 15,0 7 0-15,-1 7 0 16,-5 10 0-16,-4 8 0 16,-12 9 0-16,-3 1 0 15,-8 6 0-15,-4 3 0 16,-4 6 0-16,0-1 0 16,4-11 0-16,0-3 0 0,4-8 0 15,4-6 0-15,1-6 0 16,12-10 0-16,-21 14-3025 15</inkml:trace>
  <inkml:trace contextRef="#ctx0" brushRef="#br0" timeOffset="105878.53">8560 9652 2638 0,'0'0'0'0,"0"0"0"16,-12 28 0-16,-3 3 26 15,-4 10-1-15,2 2 89 0,3-2-1 16,4-7 2-16,3-5-1 15,-1-5 0-15,4-9 1 16,0-7-16-16,1-4 1 16,3-6-25-16,7-8 0 15,12-15-19-15,12-14 0 16,10-6-20-16,1 3 1 16,-4 13-9-16,-7 9 1 15,-8 7-12-15,-3 7 1 16,-5 8-2-16,-3 12 0 15,-5 13 1-15,-5 6 1 16,-2-3-2-16,-4 1-4 16,0-2-12-16,1-9 0 15,1-2 0-15,4-11 0 16,1-1 0-16,5-6 0 16,8-6 0-16,7-5 0 0,15-13 0 15,4 6 0-15,-9 1 0 16,-4 5 0-16,-8 8 0 15,-2 6 0-15,-7 2 0 16,0 2 0-16,-1 4 0 16,1 5 0-16,7 1 0 15,0-2 0-15,0-6 0 16,4-4 0-16,4-8 0 16,6-4 0-16,-2-8 0 15,0 2 0-15,-8 3 0 0,-8 5 0 16,1 4 0-1,-9 4 0-15,-1 2 0 0,-2 9 0 16,0 7 0-16,2 13 0 16,3 4 0-16,1-7 0 15,-1-11 0-15,-1-5 0 16,-2-6 0-16,-2-4 0 16,0-6 0-16,-2-6 0 15,-2 8-3034-15</inkml:trace>
  <inkml:trace contextRef="#ctx0" brushRef="#br0" timeOffset="105999.87">9282 9701 2814 0,'0'0'0'15,"0"0"39"-15,0 0 1 16,0 0-28-16,0 0 1 16,2-23-25-16,5 13 0 0,-7 10-2160 15</inkml:trace>
  <inkml:trace contextRef="#ctx0" brushRef="#br0" timeOffset="106541.74">9563 9862 2526 0,'0'0'0'0,"4"43"104"16,-4-14 0-16,-4 1 153 15,4-7 0-15,0-1-133 16,0-3 0-16,-4-3-56 0,4-2-1 15,0-7-15-15,4-7 0 16,3-3-11-16,13-11 0 16,14-14 1-16,3-3-1 15,-4 6-6-15,-3 5 1 16,-5 10-5-16,-2 6 2 16,-7 8-11-16,-1 4 1 15,1 4-8-15,-1 5-15 16,4 1 0-16,0-2 0 15,8-4 0-15,4-9 0 16,6-6 0-16,-3-9 0 16,1-8 0-16,-2-7 0 15,-8-8 0-15,-6-11 0 16,-5 5 0-16,-7 0 0 16,-7 4 0-16,-6 10 0 15,-1 11 0-15,-5 14 0 0,-5 10 0 16,-10 17 0-16,-13 28 0 15,-7 10 0-15,-1 21 0 16,2 2 0-16,4 8 0 16,-1 6 0-16,1 18 0 15,7-1 0-15,7 1 0 16,-3-3 0-16,-4 6 0 16,-7-7 0-16,-4-16 0 15,-3-22 0-15,3-17 0 16,0-28 0-16,8-25 0 15,9-27 0-15,29 21-2978 0</inkml:trace>
  <inkml:trace contextRef="#ctx0" brushRef="#br0" timeOffset="106841.75">10885 9114 3091 0,'0'0'0'15,"27"8"113"-15,-12 7 2 16,-11 13 176-16,-8 19-1 16,-17 21-139-16,-10 22-107 15,-11 8-44-15,-4 10 0 0,-1 9 0 16,5-1 0-1,9-6 0-15,6-5 0 0,4-15 0 16,8-7 0-16,3-23 0 16,12-22 0-16,16-31 0 15,18-26 0-15,-34 19-2988 16</inkml:trace>
  <inkml:trace contextRef="#ctx0" brushRef="#br0" timeOffset="107194.52">11279 9689 2990 0,'0'0'0'16,"0"0"9"-16,-21 18 1 15,-15 17 10-15,-15 6 1 16,-4 8 74-16,-5 4 0 16,-4 8 4-16,14 2 1 15,10-7 4-15,13-3 1 16,10-4-18-16,11-15 1 15,12-21-22-15,9-11 1 16,10-10-18-16,8-15-1 16,9-10-10-16,1-12-34 15,-5-4-4-15,-7 8 0 16,-6 11 0-16,-6 11 0 16,-7 9 0-16,-5 8 0 15,-3 6 0-15,0 7 0 16,8 11 0-16,-1 5 0 0,1-7 0 15,-1 2 0 1,9-3 0-16,-1-7 0 0,6-12 0 16,0-10 0-16,-25 10-3069 15</inkml:trace>
  <inkml:trace contextRef="#ctx0" brushRef="#br0" timeOffset="107514.56">11641 9750 2664 0,'0'0'0'0,"0"0"0"0,0 0 0 16,8 30 10-16,-12 1 0 16,-8 22 130-16,-3 6 0 15,0-11-11-15,-1-6 0 16,1-17-6-16,7-1 0 16,12-11-29-16,0-7 1 15,0-4-22-15,11-10 0 16,8-9-23-16,6-11 1 15,8 3-15-15,-1-1 1 16,-1 1-14-16,-4 9 1 16,-8 14-9-16,-4 6 2 15,-4 2-3-15,-1 6-1 16,1 5-4-16,8 1-6 16,4-6-3-16,8-4 0 15,7-8 0-15,4-8 0 16,-46 8-3068-16</inkml:trace>
  <inkml:trace contextRef="#ctx0" brushRef="#br0" timeOffset="107826.96">12318 9877 2538 0,'0'0'0'0,"20"-31"63"16,-5 4 0-16,-7-9 22 15,-8-1 1-15,-4-4 47 16,-11 6-1-16,-5 2-67 16,-7 11 1-16,0 14 5 15,2 8 0-15,6 10-3 16,0 4 2-16,3 7-13 15,5-3 1-15,7-4-5 16,4-1 0-16,8 1 3 0,7 4 0 16,4 9-2-16,6 4 1 15,4-7-8-15,0-3 0 16,-2 5-4-16,-4 13-38 16,-7 18-5-16,-16 9 0 15,-12 9 0-15,-11 7 0 16,-8 4 0-16,0-2 0 15,6-15 0-15,8-10 0 16,4-18 0-16,5-14 0 16,0-13 0-16,4-10 0 15,4-4-3001-15</inkml:trace>
  <inkml:trace contextRef="#ctx0" brushRef="#br0" timeOffset="108674.65">12746 9588 2927 0,'0'0'0'15,"0"0"19"-15,0 0 2 16,0 0 49-16,3 23 1 16,-14 1 100-16,-1 17 0 15,1 10-90-15,7 2 0 16,8-12-7-16,4-10 1 16,7-9-8-16,8-15 2 15,8-3-13-15,7-12 1 16,-1-11-10-16,1-3-9 15,1-9-38-15,-5-2 0 16,-10 3 0-16,-7 3 0 0,-2 9 0 16,-3 5 0-16,-4 1 0 15,-3 6 0-15,-1 4 0 16,0 0 0-16,0 0 0 16,2 2 0-16,5 4 0 15,8 2 0-15,12 4 0 16,4-1 0-16,5-9 0 15,1-9 0-15,-7-3 0 16,-5-4 0-16,-13-5 0 16,-5 5 0-16,-7-7 0 0,-4 3 0 15,-8 6 0-15,-3-1 0 16,-14 3 0-16,-8 10 0 16,-9 14 0-16,1 9 0 15,3 1 0-15,7 9 0 16,6 2 0-16,8-3 0 15,9-7 0-15,10-7 0 16,6-6 0-16,9-2 0 16,18-5 0-16,3-6 0 15,4-7 0-15,-1-4 0 16,-12 0 0-16,-6 1 0 16,-6-1 0-16,-2 4 0 15,-7 2 0-15,-4 4 0 16,-4 0 0-16,4 4 0 15,-4 0 0-15,4 0 0 16,-4 0-3050-16</inkml:trace>
  <inkml:trace contextRef="#ctx0" brushRef="#br0" timeOffset="109392.93">13356 9537 2311 0,'0'0'0'31,"0"0"-9"-31,0 0 0 0,0 0 9 0,15 21 0 16,-11-7 171-16,4 9 1 15,3 3 28-15,8 1 1 16,8 3-38-16,4-3 0 16,0-7-36-16,5-7-1 15,-1-5-22-15,2-12 0 16,-3 0-61-16,-3-9 0 16,-8-5-31-16,-4-3-1 15,-19 21-2961-15</inkml:trace>
  <inkml:trace contextRef="#ctx0" brushRef="#br0" timeOffset="109893.67">14149 9390 2789 0,'0'0'0'0,"0"0"22"15,0 0-1-15,0 0 7 16,0 0 1-16,0 0-17 16,0 0 1-16,-35-16-6 15,-6 16 0-15,-5 8 5 0,0 4-1 16,-4 9 32-16,6 5 0 16,9 5 47-16,6 2 0 15,12-5 10-15,5-3 0 16,5-7-8-16,7-4 0 15,7-5-25-15,11-5 1 16,14-12-11-16,11-11 0 16,5-3-15-16,2-5 2 15,-12 0-8-15,-5 3 1 16,-10 12-8-16,-7 8 0 16,-5 8-1-16,-7 16-28 15,0 21 0-15,-12 16 0 16,-11 9 0-16,-6 11 0 15,-4 19 0-15,-6 9 0 16,-5 5 0-16,-2 10 0 16,5-3 0-16,6 4 0 15,2-5 0-15,1-8 0 0,-3-10 0 16,0-20 0-16,12-33 0 16,5-33 0-16,16-49 0 15,10-24 0-15,-12 61-2979 16</inkml:trace>
  <inkml:trace contextRef="#ctx0" brushRef="#br0" timeOffset="110261.77">14320 9494 2915 0,'0'0'0'15,"27"0"-1"-15,0 0 0 16,5 0 19-16,-3-2 1 16,-9-2 71-16,-7-4-1 15,2 0-1-15,1-8 0 16,-5-1 33-16,1 1 0 16,-4-1-6-16,-1 1 2 15,-7 8-31-15,-4 0 1 16,-3 8-22-16,-16 8 1 15,-22 14-54-15,1 7-12 16,4 10 0-16,5 6 0 16,12 0 0-16,11-4 0 15,9-5 0-15,10-5 0 0,12-8 0 16,20-9 0-16,17-10 0 16,11-14 0-16,4-13 0 15,1-7 0-15,-72 30-2985 16</inkml:trace>
  <inkml:trace contextRef="#ctx0" brushRef="#br0" timeOffset="110680.61">15059 9028 2826 0,'0'0'0'16,"19"-14"44"-16,0 2 0 16,4-2 104-16,8 5 0 15,-2 3-3-15,4 6 0 0,-1 8-59 16,-5 13 0-16,-7 10-12 16,-9 9 1-16,-11 3-10 15,-8 8 1-15,-9 7-13 16,-4 5-1-16,-4-4-14 15,0 0-38-15,2 3 0 16,2-5 0-16,21-57-3052 16</inkml:trace>
  <inkml:trace contextRef="#ctx0" brushRef="#br0" timeOffset="110798.81">15259 10118 3203 0,'0'0'0'0,"23"12"114"15,-10-8 0-15,-5-6-103 0,-12-27 1 16,4 29-2604-16</inkml:trace>
  <inkml:trace contextRef="#ctx0" brushRef="#br0" timeOffset="139706.64">6639 11381 2161 0,'0'0'0'0,"0"0"126"0,0 0-1 16,0 0 73-16,0 0-1 15,0 0-49-15,0 0 0 16,0 0-72-16,0 0 0 16,0 0-32-16,0 0 1 15,-23 30-2-15,-4 3 1 16,4 4-1-16,8 8 1 16,5 0-2-16,5-5 1 15,3-5 1-15,4 2 1 16,3 8-8-16,3-4 1 15,0-9-5-15,1-9 1 16,-1-5-12-16,0-3 2 16,-1-9-14-16,9-6 1 15,-16 0-2937-15</inkml:trace>
  <inkml:trace contextRef="#ctx0" brushRef="#br0" timeOffset="140274.37">6838 10982 2688 0,'0'0'0'15,"0"0"70"1,0 0-1-16,-23 0-17 0,0 0 0 16,-18 10-25-16,-9 7 1 15,-8 9 21-15,-3 11 0 16,-5 4-6-16,-1 12 0 15,-2 8 7-15,3 13 1 16,7 12 12-16,5 0 0 16,9 8-12-16,11 4-1 15,18 4-8-15,18-4 0 16,25 0-11-16,19-10 2 16,20-8-7-16,11-25 1 15,13-27-6-15,7-24 0 0,8-22-2 16,7-23 0-16,-2-20-3 15,-4-15 1-15,-3-12-5 16,-12-12 0-16,-14-6 1 16,-16-6 0-16,-24 1-2 15,-18 5 2-15,-17 8-2 16,-17 16 0-16,-20 21-1 16,-19 8 1-16,-15 16-3 15,-6 6 1-15,-6 7-8 16,-2 9 0-16,83 15-2963 0</inkml:trace>
  <inkml:trace contextRef="#ctx0" brushRef="#br0" timeOffset="141755.03">8858 11154 2135 0,'0'0'0'0,"0"0"141"15,0 0 1 1,0 0 81-16,0 0 2 0,0 0-76 16,0 0 0-16,0 0-66 15,0 0 1-15,-19-17-33 16,0 23 0-16,-20 13-10 16,-5 14 0-16,-6 14-7 15,0 12 1-15,0 2-5 16,11 3 2-16,14 7-7 15,16-2 2-15,13-7-7 0,13-9 2 16,16-4-3-16,13-10 1 16,8-11-4-16,2-17 1 15,1-7-3-15,1-12 1 16,0-13-5-16,1 1 1 16,-1-5-1-16,-12 5 0 15,-5 1-3-15,-12 7 0 16,-12 10-3-16,-9 10 2 15,-4 9-3-15,-4 9 1 16,-8 19-3-16,8 4 0 16,4 2-1-16,11-4 1 15,12-4-1-15,8-12 0 16,5-17 0-16,10-8 0 16,8-10 0-16,7-12 0 15,3-17 0-15,-7-10 0 16,-7-6 1-16,-12-8 0 0,-13-4 1 15,-11-1 2-15,-16 11 3 16,-16 10 0-16,-13 3 5 16,-15 11 0-16,-16 13-2 15,-9 14 1-15,-3 4-4 16,1 12 1-16,0 9-5 16,9 3 1-16,6-3-7 15,8-3 1-15,46-22-2999 16</inkml:trace>
  <inkml:trace contextRef="#ctx0" brushRef="#br0" timeOffset="142552.6">9857 11501 2224 0,'0'0'0'15,"0"0"1"-15,0 0 1 0,25-2 6 16,-13 2 0-16,-3 2 106 16,-3 2 2-16,-2 0-6 15,-2 6 1-15,-2 11-2 16,-2 10 0-16,2 5 6 15,2-5 1-15,2-11-23 16,0-5 1-16,-1-7-22 0,3-2 0 16,6-2-9-16,3-6 1 15,8-4-14-15,4-8 1 16,0-9-8-16,-4-3 1 16,-2 1-8-16,-1-3 1 15,-1 3-8-15,0 2 2 16,-4 1-7-16,-3 6 2 15,-4 12-6-15,-4 8 0 16,-4 4-3-16,0 2 0 16,0 10-5-16,0 3 1 15,0 2-4-15,7-3 1 16,1-8-5-16,0-6-5 16,7-3 0-16,8-1 0 15,2-8 0-15,4-7 0 16,0-9 0-16,-6-3 0 15,0 1 0-15,-4 4 0 16,-3 1 0-16,-9 1 0 0,1 12 0 16,-4 4 0-16,-4 4 0 15,4 8 0-15,-4 17 0 16,4 1 0-16,7 1 0 16,5-6 0-16,11-9 0 15,7-2 0-15,7-6 0 16,-3-12 0-16,-3-12 0 15,-14-5 0-15,-4-1 0 16,-1-15-11-16,-16 37-3052 16</inkml:trace>
  <inkml:trace contextRef="#ctx0" brushRef="#br0" timeOffset="143070.1">10931 10876 2903 0,'4'20'0'16,"-4"25"-6"-16,0 8 2 15,-4 11 4-15,0 17 0 16,-4 13 67-16,6 11 1 16,4 5 27-16,2-4-1 15,0-4 18-15,-10 5 1 16,-3 3-32-16,-5 2 0 15,-1-22-26-15,-1-8 1 16,-1-14-7-16,0-19 1 0,-2-15-8 16,-1-17 1-16,1-17-10 15,4-21-1-15,-8-24-7 16,7-12 1-16,12-2-15 16,4-13 0-16,2-11-6 15,4-3 0-15,6-2-4 16,7 12 2-16,4 7-3 15,8 7 0-15,7 5 0 16,6 4 0-16,10 8 0 16,0 8 0-16,4 5 1 15,-2 13 0-15,-10 17 3 0,-15 8 1 16,-20 7 7-16,-15 13 2 16,-15 7-7-16,-19 8-7 15,-24 8 0-15,-1-8 0 16,5-7 0-16,4-11 0 15,12-9 0-15,9-8 0 16,6-10 0-16,12-10 0 16,15 14-3044-16</inkml:trace>
  <inkml:trace contextRef="#ctx0" brushRef="#br0" timeOffset="143302.49">11300 11332 2940 0,'0'0'0'16,"0"0"18"-16,23 38 0 0,-15-5 37 15,0 8 1-15,-8 0 95 16,0 4 2-16,-4-4-71 16,0-5 1-16,0-9-9 15,0-5 1-15,4-5-16 16,-3-11 2-16,3-2-16 15,3-6 1-15,1-2-21 16,8-23 0-16,-12 27-3001 16</inkml:trace>
  <inkml:trace contextRef="#ctx0" brushRef="#br0" timeOffset="143451.6">11350 10892 3002 0,'0'0'0'16,"0"0"29"-16,0 0-1 16,0 0-28-16,20 6 0 15,-20-6-2295-15</inkml:trace>
  <inkml:trace contextRef="#ctx0" brushRef="#br0" timeOffset="143703.37">11668 10839 3015 0,'2'23'0'0,"2"36"20"16,-4 16 1-16,-8 9 95 16,-5 6 1-16,-3 6 40 15,5 0 1-15,-1-10-92 16,4-14 2-16,5-17-18 15,-1-23 1-15,8-11-22 16,3-17 1-16,-3-8-15 16,4-21 0-16,-8 25-2962 15</inkml:trace>
  <inkml:trace contextRef="#ctx0" brushRef="#br0" timeOffset="144020.6">11899 11579 2877 0,'0'0'0'16,"35"-4"10"-16,-9-5 0 15,9-9 34-15,-8-8 0 16,-13-7 55-16,-5-4 1 16,-1 0-18-16,-6 0 1 15,-6 1-2-15,-4 3 0 16,-1 8-10-16,-3 7 0 15,-7 8-3-15,-4 14 0 16,-12 12-15-16,0 13 0 16,3 2-12-16,7 5 1 15,9-3-4-15,11-2 0 0,10-3-8 16,15 1-19-16,12-7-11 16,9-3 0-16,9-11 0 15,4-6 0-15,-4-8 0 16,-6-10 0-16,-44 16-3051 15</inkml:trace>
  <inkml:trace contextRef="#ctx0" brushRef="#br0" timeOffset="144302.65">12288 11252 2714 0,'0'0'0'15,"0"0"51"-15,0 0 0 16,21 28 52-16,-8 1 2 15,7 8 13-15,-5 8 1 16,-7-8-49-16,-5-1 1 16,1-7-12-16,0-5 2 15,-4-7-3-15,4-11 2 16,-4-6-7-16,4-6 0 16,4-9-3-16,3-11-1 15,8-19-3-15,4 2 1 16,2 0-17-16,0 6 0 15,-3 3-12-15,1 9 0 16,-23 25-3045-16</inkml:trace>
  <inkml:trace contextRef="#ctx0" brushRef="#br0" timeOffset="144719.31">12792 11270 2425 0,'0'0'0'0,"0"0"76"0,11-26 0 16,-7 11 40-16,0 1-1 15,4 2 30-15,-2 0 1 16,-1 7-57-16,1 1 0 16,0 2-16-16,3 0 0 15,7 2-11-15,1 2 1 16,6 0-16-16,-2-2 0 16,-1 0-5-16,-5 0-1 15,-3 2-9-15,-5 2 0 16,5-1-5-16,-4-1 0 15,-3 2-1-15,3 2 0 16,0-6-4-16,-2 4 2 16,-1-4-17-16,-1 0 1 15,-2 0-7-15,-2-4 2 16,0 4-2974-16</inkml:trace>
  <inkml:trace contextRef="#ctx0" brushRef="#br0" timeOffset="148173.99">6472 13152 1997 0,'0'0'0'0,"0"0"46"15,0 0 1-15,0 0 31 16,0 0-1-16,0 0-19 16,0 0 2-16,0 0-20 15,0 0 1-15,0 0-18 16,0 0 1-16,0 0 2 15,-23-4 1-15,23 2 7 16,4 0 2-16,7-4 7 16,16-6-1-16,18-5 15 0,8 1-1 15,-6 4 0 1,-13 10 0-16,-11 12-8 0,-9 0 0 16,-12 4-17-16,-10 11 0 15,-15 16-8-15,-8 4-1 16,-7 4-6-16,-5 0-1 15,1 0-3-15,13-12-1 16,2-7-3-16,8-7 1 16,7-7 3-16,12-6 2 15,0-7 0-15,12 5 1 16,15 4 0-16,15 2 1 16,14-6 11-16,9-4 0 15,-7-6 7-15,-6-2-1 16,-9 6-8-16,-13 0 0 15,-10-6-25-15,-9-2 1 16,-11 6-2593-16</inkml:trace>
  <inkml:trace contextRef="#ctx0" brushRef="#br0" timeOffset="148689.25">6799 12793 2500 0,'0'0'0'0,"-11"-33"17"0,-1 8-1 16,-3 1 36-16,-12 8 1 16,-6 11 21-16,-13 8 1 15,-8 13 0-15,-8 17 0 16,3 20 20-16,1 8 0 15,4 10 5-15,4 1 1 16,10 8-15-16,9 12 1 16,16 14-22-16,11 4 1 15,11 1-14-15,20-3 0 16,16-8-11-16,11-16 0 16,13-13-15-16,10-20 0 15,17-30-8-15,6-23 0 16,6-23-6-16,-2-22 1 15,-2-20-1-15,-10-7 0 16,-9-11 2-16,-17-5-1 16,-15-15 2-16,-16-1-1 15,-19-2 4-15,-18 0 0 0,-20 9 0 16,-14 10 0-16,-14 13-6 16,-16 17-12-16,-13 14 0 15,-5 14 0-15,-3 13 0 16,3 11 0-16,3 8 0 15,6 9 0-15,9 4 0 16,16 8 0-16,50-22-3048 16</inkml:trace>
  <inkml:trace contextRef="#ctx0" brushRef="#br0" timeOffset="149388.97">9026 12721 2763 0,'0'0'0'16,"0"0"5"-16,0 0-1 15,0 0 56-15,-4-26 1 16,0 3 47-16,-7-10 2 15,-9-3-54-15,-7 11 2 16,-2 3 6-16,-1 7 0 16,-5 1 14-16,0 8 1 15,5 4-4-15,-1 4 0 16,4 4-18-16,-4 8 1 16,-2 9-11-16,6 5 1 15,4 1-16-15,12 8 1 16,3 6-6-16,8 8 0 15,4 8-7-15,0 11 1 16,7 15-4-16,-3 5 0 16,4 8-3-16,-5-4 0 0,5-2-11 15,1-10-3-15,-1-6 0 16,-1-9 0-16,3-18 0 16,-1-16 0-16,-5-19 0 15,-4-12 0-15,-4-2-3057 16</inkml:trace>
  <inkml:trace contextRef="#ctx0" brushRef="#br0" timeOffset="149561.59">8481 13269 2927 0,'0'0'0'15,"35"-15"99"-15,5 1 0 16,26-2 15-16,3-5 1 15,2 5-102-15,-9-8 1 16,-10 5-20-16,-8 5 0 16,-44 14-2522-16</inkml:trace>
  <inkml:trace contextRef="#ctx0" brushRef="#br0" timeOffset="149910.4">9178 13232 2437 0,'0'0'0'16,"0"0"31"-16,27 8 2 16,-8-8 45-16,8-6 2 0,8-8 121 15,-3-3 0 1,-5 1-99-16,-11-6 1 16,-1-1-13-16,-11-6 0 0,0-3-9 15,-8 1-1-15,-8 2-13 16,-3 11-1-16,-10 10-11 15,-4 12 0-15,-8 10-13 16,-1 13 2-16,3 8-8 16,8 4 1-16,4 3-11 15,6 1 1-15,9 6-5 16,10 0-11-16,10-2-11 0,11-8 0 16,11-10 0-16,9-13 0 15,1-10 0-15,4-10 0 16,0-10 0-16,-5-7 0 15,-43 21-3053-15</inkml:trace>
  <inkml:trace contextRef="#ctx0" brushRef="#br0" timeOffset="150323.71">9822 12999 2864 0,'0'0'0'15,"0"0"24"-15,0 0 1 16,-3-25 59-16,-1 11 1 16,-12 0 82-16,-7 4 1 15,-19 8-97-15,0 14 1 0,-3 14-7 16,7 7 2-16,-1 10-9 16,5 6 1-16,7-4-12 15,8 2 2-15,9-2-11 16,8-2 1-16,8-16-5 15,3-9 1-15,5-12-7 16,7-10-12-16,10-6-16 16,0-7 0-16,3-15 0 15,-1-1 0-15,-4-4 0 16,-6 9 0-16,0 13 0 0,-2 9 0 16,-9 6 0-1,3 6 0-15,8 9 0 0,4 7 0 16,-4 3 0-16,-2 1 0 15,-1-7 0-15,-1-1 0 16,-4-12 0-16,-3-4 0 16,-12-2-3018-16</inkml:trace>
  <inkml:trace contextRef="#ctx0" brushRef="#br0" timeOffset="150584.78">10076 12496 3203 0,'0'0'0'16,"0"0"30"-16,14 25-1 0,1 5 99 16,3 13 0-16,-3 8 34 15,-7 11 1-15,-4 7-89 16,-1 1 1-16,9 9-10 15,-4-5-27-15,-4-7-38 16,3-11 0-16,-7-13 0 16,0-13 0-16,-4-17 0 15,-3-11 0-15,7-2-3017 16</inkml:trace>
  <inkml:trace contextRef="#ctx0" brushRef="#br0" timeOffset="150733.51">9971 12748 3053 0,'0'0'0'16,"50"-19"99"-1,-10 7 1-15,-1-2-98 0,-9 4 0 16,-3 3-83-16,-7 5 1 16,-20 2-2242-16</inkml:trace>
  <inkml:trace contextRef="#ctx0" brushRef="#br0" timeOffset="151092.26">10323 12915 2588 0,'0'0'0'16,"0"0"43"-16,0 0 1 16,6 27 24-16,1-5 1 0,1 5 96 15,4 3 1-15,-1 1-89 16,4-6 2-16,5-5-12 15,-1-12 0-15,0-4 2 16,10-8 0-16,8-8-16 16,-1-8 1-16,-5-9-9 15,-12-4 0-15,0-4-8 16,-7-3 1-16,-4 3-9 16,-4 8 1-16,-1 3-7 15,-3 13 0-15,0 9-5 0,-3 10 2 16,3 5-7-16,0 15 0 15,3 19-2-15,9 0-1 16,9-8-6-16,6-4 2 16,4-7-6-16,0-9 1 15,-4-9-9-15,0-10 1 16,-27 2-3016-16</inkml:trace>
  <inkml:trace contextRef="#ctx0" brushRef="#br0" timeOffset="151371.57">11019 12740 2903 0,'0'0'0'16,"35"26"-3"-16,-10-3 1 0,-4 7 25 16,-5 1-1-1,-7-3 174-15,-9 3 2 0,0-2-84 16,-5-1 2-16,1-9-9 15,2-9 0-15,0-2-9 16,2-8 1-16,2-8-31 16,9-8-19-16,5-23-49 15,7-6 0-15,0 2 0 16,-4 2 0-16,-3 4 0 16,-3 0 0-16,-13 37-3013 15</inkml:trace>
  <inkml:trace contextRef="#ctx0" brushRef="#br0" timeOffset="151723.74">11281 12917 2940 0,'0'0'0'15,"0"0"139"-15,23 6 1 16,-4-12 6-16,8-6 1 15,8-17-81-15,-4-3 0 16,-6 3-36-16,-4 5-1 16,0-1-2-16,-3 1 1 15,-9 3 7-15,-3 3 0 16,-4 7 2-16,-2 3 2 16,-2 4 1-16,-4 8 2 0,-3 2 0 15,-7 13 1-15,-5 20-19 16,4 6-24-16,9 2 0 15,6-2 0-15,6-7 0 16,7-7 0-16,13-8 0 16,8-5 0-16,9-14 0 15,5-8 0-15,-6-6 0 16,5-9 0-16,-45 19-3009 16</inkml:trace>
  <inkml:trace contextRef="#ctx0" brushRef="#br0" timeOffset="152221.71">11999 12654 2852 0,'0'0'0'15,"0"0"24"-15,0 0 0 16,0 0 85-16,0 0 0 15,0 0 50-15,0 0 1 0,19-9-78 16,-19 7 0-16,4 0-9 16,-4 2 1-16,-4 2-8 15,4 1 1-15,-4 3-7 16,1 4 0-16,6 8-12 16,5 5-2-16,11 14-46 15,6 5 0-15,2-3 0 16,4 0 0-16,-4-6 0 15,-8-1 0-15,-3-3 0 0,-16-6 0 16,-16-1 0-16,-22 0 0 16,-32-3 0-16,-20-1 0 15,-25-3 0-15,-22-13 0 16,137-2-2986-16</inkml:trace>
  <inkml:trace contextRef="#ctx0" brushRef="#br0" timeOffset="153845.79">13157 12780 1934 0,'0'0'0'16,"0"0"84"-16,0 0 0 0,43-14 124 0,-3 6 1 16,10 12-97-16,8 8 1 15,4 0-36-15,9-1-1 16,10 3-24-16,7-6-1 15,6-4-14-15,-9-2 1 16,2-2-30-16,-14-6 0 16,-15-2-8-16,-10-4 0 15,-48 12-2319-15</inkml:trace>
  <inkml:trace contextRef="#ctx0" brushRef="#br0" timeOffset="154112.6">13985 12664 2526 0,'0'0'0'0,"0"0"11"15,0 0 1-15,0 0 16 16,19 8 1-16,0 0 87 16,14-4 1-16,17 5-15 15,0 3 0-15,-2 0 15 16,-9 0 0-16,-14 1-21 15,-12 7-1-15,-13 2-25 16,-17-3 0-16,-18 7-20 0,-11 1 0 16,-8 0-7-1,-11 3 0-15,-1-3-16 0,3-1-1 16,5-7-24-16,12-1-1 16,46-18-2890-16</inkml:trace>
  <inkml:trace contextRef="#ctx0" brushRef="#br0" timeOffset="154661.51">14597 11801 2726 0,'0'0'0'0,"0"0"11"16,0 0 0-16,0 0 4 0,23 35 2 16,-8 24 210-16,-1 15 0 15,-5 12-104-15,-3 20 1 16,-2 21-6-16,0 16 1 15,0 24-28-15,4 1 0 16,1 6-25-16,7 2 1 16,3-7-17-16,0-16-38 15,-4-18-12-15,-3-22 0 16,0-11 0-16,-5-24 0 16,1-21 0-16,-2-20 0 15,-4-25 0-15,-2-18 0 16,-4-21 0-16,-6-20 0 15,10 47-3018-15</inkml:trace>
  <inkml:trace contextRef="#ctx0" brushRef="#br0" timeOffset="155463.94">14437 11661 1897 0,'0'0'0'16,"0"0"18"-16,0 0 1 15,0 0 23-15,23-29-1 16,10 4 38-16,11-7 0 16,8 3 43-16,14 0 0 15,18-3 56-15,16 5 1 16,22 5-51-16,14 3 0 15,16 1-18-15,12 0 1 16,21 5-27-16,1 3 0 16,-7 6-24-16,-15 4-1 15,-8 12 9-15,-16 1 1 0,-5 3-8 16,-18 0-1-16,-11 5-11 16,-6 7 2-16,-19 5-11 15,-12 0 2-15,-5-1-11 16,-14-3 1-16,-8 0-3 15,-7-1-6-15,-4 5-23 16,-6 8 0-16,-2 10 0 16,-12 2 0-16,-7 6 0 15,0 7 0-15,4 5 0 16,3 17 0-16,12 12 0 16,4 17 0-16,4 15 0 0,6 11 0 15,5 7 0-15,2 11 0 16,6 5 0-16,4 3 0 15,4-9 0-15,-4-13 0 16,-6-29 0-16,-10-11 0 16,-11-20 0-16,-11-11 0 15,-5-17 0-15,-15-10 0 16,-15-8 0-16,-21-10 0 16,-26-5 0-16,-26-15 0 15,-29-7 0-15,-26-8 0 16,-22-4 0-16,-45-7 0 15,-42-9 0-15,-26-1 0 16,-7 1 0-16,10 3 0 16,4-1 0-16,17 7 0 15,21 7 0-15,47 2 0 16,190 6-2972-16</inkml:trace>
  <inkml:trace contextRef="#ctx0" brushRef="#br0" timeOffset="156634.64">15295 12088 2311 0,'0'0'0'16,"0"0"118"-16,0 0 0 15,0 0 56-15,0 0 1 16,0 0-64-16,0 0 0 16,0 0-47-16,0 0 1 0,-36 43-13 15,-1-1 0-15,-3 3 17 16,5 7 1-16,1 1-9 15,7 4 2-15,7-4-9 16,9-4 1-16,7-4-21 16,6-6-1-16,4-9-11 15,5-11 0-15,9-3-7 16,3-12 0-16,7-8-8 16,5-6 1-16,0-2-5 15,-6-1 1-15,-6-7-3 0,-4 0 1 16,-4 1-2-16,-3 3 0 15,-8 6-1-15,0 3 1 16,-1 3-1-16,-3 6 0 16,4 5-2-16,0 11 1 15,8 19 0-15,7 4 1 16,8-1 0-16,6-9 1 16,3-10 0-16,1-7 0 15,-10-8 0-15,-4-6 1 16,0-10 2-16,-6-7 2 15,0-11 6-15,-5-3 1 16,-8-8 6-16,-10-4 0 16,-9-1 2-16,-8 3 1 15,-6 6-1-15,-6 8 0 16,-3 9-8-16,-3 6 2 16,3 8-12-16,3 4 0 0,8 4-3 15,4 2 0-15,23-6-3040 16</inkml:trace>
  <inkml:trace contextRef="#ctx0" brushRef="#br0" timeOffset="157234.37">15613 12364 2512 0,'0'0'0'0,"0"0"1"0,0 0 1 16,21 0-2-16,-17 2 0 16,-2 2 118-16,0 2 1 15,2 4 36-15,1 6 1 16,5 11-21-16,4 2 1 16,3 1-23-16,-6-11 1 15,1-3-35-15,0-6 1 16,-5-2-28-16,5-4 2 15,-1-4-16-15,1 0 0 16,1-8-11-16,3-6 0 16,1-4-9-16,-2 1 0 15,-3 3-3-15,-4 6-1 16,-3 6-3-16,-1 0 0 16,0 2-1-16,0 2 0 15,2 2-2-15,3 2 0 0,3 2 0 16,0 2-1-16,-1-6-6 15,-3-4-1-15,-4 0 0 16,3 0 0-16,1-8 0 16,4-4 0-16,-1-6 0 15,4 3 0-15,-3-3 0 16,-4 8 0-16,-4 6 0 16,-1 4 0-16,-1 0 0 15,2 2 0-15,2 8 0 16,4 6 0-16,3 3 0 15,4 3 0-15,6-2 0 0,1-9 0 16,-5-7 0-16,0-6 0 16,-4-4 0-16,5-9 0 15,3-11 0-15,0-7 0 16,-2-6 0-16,-6-6 0 16,-15 45-3029-16</inkml:trace>
  <inkml:trace contextRef="#ctx0" brushRef="#br0" timeOffset="157655.34">16219 11910 2638 0,'0'0'0'16,"0"0"7"-16,0 0-1 15,0 0 18-15,-2 30-1 16,6 15 141-16,2 11 0 16,5 7-42-16,1 9 2 15,1 11-12-15,1 11 1 16,-1 8-17-16,3 1 0 15,-1-5-27-15,-3-2 0 0,-1-10-19 16,-7-7-1-16,-4-19-16 16,-4-16-1-16,0-17-11 15,1-17 1-15,-9-10-8 16,-3-18 1-16,-5-27-11 16,1-12 2-16,13-7-6 15,6-9 0-15,6 1-1 16,10-5 0-16,3 11-5 15,4 7 2-15,8 10-5 0,-1 14 0 16,1 11 2-16,-4 15 0 16,-4 10 1-16,-2 11 0 15,-5 8 5-15,-8 5 1 16,-8 7 1-16,-12-3 0 16,-7 8 4-16,-12-5-1 15,-4-11-1-15,3-5 2 16,5-8-5-16,7-6 0 15,20-2-3027-15</inkml:trace>
  <inkml:trace contextRef="#ctx0" brushRef="#br0" timeOffset="157865.79">16492 12378 2840 0,'0'0'0'16,"0"0"55"-16,20-2 0 0,-9 2 9 15,1 4 1-15,-1 8 67 16,3 7 2-16,1 17-69 16,-3-3 1-16,-8 0-11 15,-2-5 0-15,-1-7-6 16,1-5 1-16,0-4-13 16,0-6 0-16,-2-6-2857 15</inkml:trace>
  <inkml:trace contextRef="#ctx0" brushRef="#br0" timeOffset="158045.73">16566 11940 2965 0,'0'0'0'16,"0"0"57"-16,0 0-1 15,0 0-8-15,0 0 1 16,0 0-52-16,0 0 1 15,0 0-130-15,0 0 2 16,0 0-2051-16</inkml:trace>
  <inkml:trace contextRef="#ctx0" brushRef="#br0" timeOffset="158216.37">16639 12163 2110 0,'0'0'0'15,"0"31"0"-15,2 2 0 16,1 14 8-16,5 2 0 0,6 0 149 15,-1-2 1-15,3 4-11 16,-1-2 0-16,0-10-35 16,1-7 0-16,-9-17-30 15,-3-3 1-15,-4-12-2426 16</inkml:trace>
  <inkml:trace contextRef="#ctx0" brushRef="#br0" timeOffset="158516.34">16814 12627 2638 0,'4'0'0'16,"1"-6"39"-16,5 0 0 15,4-6 89-15,1-5 1 16,8-15-41-16,-4-3 0 16,-7 4-53-16,-4-2 0 15,-5 3 7-15,-3 7-1 16,0 3 1-16,-7 8 0 15,-1 8-1-15,-4 6 0 16,-3 4 9-16,-4 10-1 16,0 13-2-16,5 7 1 15,10-3-7-15,6-8-1 16,2-5-11-16,4-2 0 16,7-1-8-16,2-3-1 15,-3-6-13-15,-3-6 0 16,-11-2-2900-16</inkml:trace>
  <inkml:trace contextRef="#ctx0" brushRef="#br0" timeOffset="158766.81">16927 12394 2651 0,'0'0'0'0,"0"0"31"16,0 0 0-16,20 4 19 15,-13 4 2-15,11 7 92 16,5 11-1-16,-2 11-44 15,-4-2 1-15,-5-7-11 0,-6-9 0 16,-3-3-13 0,-3-8 0-16,0-2-19 0,0-3 0 15,0-3-17-15,2-5-1 16,6-7-9-16,7-10 2 16,8-15-12-16,1 2 1 15,-3 2-8-15,-6 9-1 16,-15 24-2977-16</inkml:trace>
  <inkml:trace contextRef="#ctx0" brushRef="#br0" timeOffset="159101.76">17428 12384 2651 0,'0'0'0'0,"42"-6"66"16,2 4 2-16,12 0 62 15,10-2 1-15,7 2-51 16,-4 0 0-16,2-3-28 16,-5-3 1-16,-14 0-35 0,-8-2 1 15,-11-4-17-15,-12 1 1 16,-21 13-2518-16</inkml:trace>
  <inkml:trace contextRef="#ctx0" brushRef="#br0" timeOffset="159365.07">17824 12200 2299 0,'0'0'0'16,"0"0"13"-16,0 0 2 16,25 2 58-16,-9 2 1 15,7 8-10-15,15-1 1 16,6 9 7-16,8 1 1 15,4-1 65-15,-4 2 1 16,-10-7-27-16,-11 1 0 0,-17 2-13 16,-24-1 0-16,-23 15-24 15,-17 1 1-15,-25 0-16 16,-11 2 0-16,-9-1-28 16,-1-7 0-16,96-27-2870 15</inkml:trace>
  <inkml:trace contextRef="#ctx0" brushRef="#br0" timeOffset="162811.6">18809 12143 2023 0,'0'0'0'0,"0"0"106"16,0 0 1-16,0 0 61 0,0 0 1 15,0 0-27-15,0 0 1 16,0-23-50-16,0 15 0 16,-1 2-54-16,-7 6 2 15,-11 12-10-15,-18 15 2 16,-7 10 22-16,1 6 0 16,20 8 15-16,16-2 1 15,18-8-10-15,20-5 0 16,15-3-14-16,12-10 2 15,9-13-13-15,3-14 0 16,-3-13-8-16,-2-11 1 16,1-5-8-16,-12-6 0 15,-8-4-4-15,-19 2 1 16,-20 3-3-16,-18 7-1 16,-16 6-2-16,-15-1-1 15,-12 11-6-15,-4 1 1 16,4 12-5-16,6 2 1 0,10-2-2 15,7 0 0-15,6 4-9 16,4 0 2-16,21-2-2929 16</inkml:trace>
  <inkml:trace contextRef="#ctx0" brushRef="#br0" timeOffset="163181.57">19577 11571 3041 0,'0'0'0'16,"0"0"9"-16,0 0 1 16,-2 32 3-16,0 3 2 15,-1 24 192-15,-3 11 1 16,-4 5-100-16,1 13-1 16,-1 8-6-16,4 11 2 15,4 11-24-15,-2-1 1 0,-1-11-66 16,-5-8-14-1,2-14 0-15,1-19 0 0,-1-28 0 16,8-19 0-16,0-18-3027 16</inkml:trace>
  <inkml:trace contextRef="#ctx0" brushRef="#br0" timeOffset="163466.81">19764 12118 2601 0,'0'0'0'15,"-8"35"111"-15,4-2 1 16,6 8 90-16,4 6 0 15,4 0-103-15,-1 2 1 16,1 0-49-16,0-2 2 16,3-8-24-16,-1-11 0 15,-9-10-14-15,-3-13 1 16,0-5-2732-16</inkml:trace>
  <inkml:trace contextRef="#ctx0" brushRef="#br0" timeOffset="163711.65">19683 12014 2952 0,'0'0'0'0,"35"-16"105"16,1 6 2-16,11 7 24 16,1 3 1-16,-4 7-34 15,-4 13 1-15,-5 13-23 16,-6 8 1-16,-4 1-9 15,-10-1 1-15,-11 4-10 16,-12-4 1-16,-11-4-13 0,-14-4-32 16,-17-5-15-16,-15-9 0 15,65-19-3052-15</inkml:trace>
  <inkml:trace contextRef="#ctx0" brushRef="#br0" timeOffset="189654.14">12978 11278 929 0,'0'0'0'0,"0"0"52"16,0 0 2-16,0 0 165 15,0 0 0-15,20-14 2 16,-16 10 1-16,-4 0-73 16,3 4 2-16,-3-4-60 15,0 4 0-15,0-4-13 16,0 4 2-16,0 0-12 0,0 0 2 16,-3 0 3-16,-1-4 0 15,0 2-6-15,0 0 2 16,-8 0-12-16,5 1 0 15,-5 1-9-15,5 0 1 16,-5 0-7-16,0 0 1 16,1 0-7-16,-6 0 0 15,3 0-11-15,3 1 2 16,3 3-1-16,2 2 0 16,-2 6-4-16,1 0 2 15,-1 7-6-15,2 5 1 16,6 3-3-16,8 1 1 15,7-7-4-15,3-5 2 16,5 0-5-16,6 5 1 16,1-3-2-16,1 1 1 15,-12-7-1-15,-7 2 1 16,0-2-2-16,-7 3 0 0,-5 3 0 16,-23 5 0-16,-29 7-4 15,-25-5 2-15,-17-3-4 16,-21-5 0-16,115-17-2776 15</inkml:trace>
  <inkml:trace contextRef="#ctx0" brushRef="#br0" timeOffset="-83546.2">21758 4878 1444 0,'0'0'0'16,"0"0"-5"-16,0 0 1 15,0 0-5-15,0 0 1 16,0 0 16-16,0 0 0 0,0 0 37 16,0 0-1-1,0 0 77-15,0 0-1 0,0 0 20 16,0 0 0-16,0 0-20 16,0 0 0-16,0 0-6 15,3-20 0-15,44 15-15 16,16-7 1-16,10 0-2 15,14-4 1-15,9 3 10 16,8 1 1-16,0 4-13 16,-4 0-1-16,-2 2-22 15,6-1 1-15,-6-5-14 16,2 4 0-16,0 0-17 0,-5-4 2 16,-5-1-18-16,-7-3 1 15,-8 6-8-15,-8 2 0 16,-7 1-10-16,-12 3 1 15,-8-8-11-15,-11 4 1 16,-11 0-4-16,-9 6 1 16,-7 2-26-16,-13-2 1 15,11 2-2787-15</inkml:trace>
  <inkml:trace contextRef="#ctx0" brushRef="#br0" timeOffset="-82510.44">21802 4943 1620 0,'0'0'0'15,"0"0"-5"-15,0 0 2 16,0 0 17-16,0 0 0 16,-27-16 23-16,17 8 1 0,3-2 6 15,-5 4 1-15,1 1 31 16,-1 1 2-16,-1 0 50 16,-5 4 1-16,-5 0 15 15,-8 8 1-15,-7 1-18 16,-1 7 0-16,3 4-32 15,1 1 1-15,1-1-31 16,1 1 1-16,0 3-7 16,4 9 1-16,4 8-13 15,2 4 1-15,4 4-13 16,9 8 1-16,10 6-1 0,4 9 0 16,8 6-4-16,1-3 1 15,2-3-2-15,3-9 0 16,1 6-2-16,2 3 1 15,4-1 2-15,0-3 0 16,-2-5-2-16,-3-7 0 16,-7-3-3-16,4-4 0 15,1-4-6-15,-3-11 1 16,0-1-6-16,1-6 1 16,-1-11-5-16,3-2 0 15,3-6-3-15,2-5 1 16,8 1-2-16,7-2-1 15,6-2 1-15,6 0 0 16,4 0-1-16,6-2-1 16,9-5 1-16,10-5-1 15,12-8 0-15,11 3 0 0,0 1 0 16,7-2-1-16,11 3 2 16,1-3 0-16,2 2 0 15,-4 1 1-15,4-9-1 16,-3 3-1-16,-9-5 0 15,-9 7 0-15,-5 3-1 16,-7 2-1-16,-5-9-3 16,-6 1 1-16,-10-1-2 15,-15-3 1-15,-14-5-37 16,-9-2 0-16,-31 33-2922 0</inkml:trace>
  <inkml:trace contextRef="#ctx0" brushRef="#br0" timeOffset="-82163.52">23391 4669 2463 0,'0'0'0'15,"0"0"4"1,0 0 1-16,0 0 37 0,20 37 1 16,3 12 140-16,-2 17 1 15,2 11-70-15,-2 13 2 16,0 0-15-16,2 16 1 0,8 13-17 16,0 0 1-16,-4-1-22 15,-6-10 1-15,-5-14-19 16,-5-4 1-16,-7-6-16 15,-4-6 2-15,-6-11-13 16,-3-14 1-16,-3-8-6 16,-5-20 0-16,-4-17-15 15,-8-16 1-15,29 8-2917 16</inkml:trace>
  <inkml:trace contextRef="#ctx0" brushRef="#br0" timeOffset="-81173.28">21919 5225 1821 0,'0'0'0'0,"0"0"8"16,0 0 1-16,0 0 13 16,0 0 1-16,0 0 118 15,0 0 0-15,-29-24-16 16,2 16 1-16,-15 4-20 16,-2 4 1-16,5 8-24 15,7 8 0-15,11-2-19 0,9 1 0 16,4-3-18-16,16 0 0 15,11 5-11-15,18 7-1 16,17-6-3-16,7 5 0 16,-3-1-5-16,-8 5 0 15,-12 2-2-15,-7 3 2 16,-10 7-8-16,-9 0 1 16,-12-6-4-16,-8-3 1 15,-13-3-2-15,-6-1 2 16,-6-7-5-16,1-1 1 15,3-6 0-15,6-9-1 16,5-3-7-16,7-3 1 16,3-9-5-16,4-6 0 15,4 18-2552-15</inkml:trace>
  <inkml:trace contextRef="#ctx0" brushRef="#br0" timeOffset="-80677.63">22164 5213 2412 0,'0'0'0'0,"0"0"0"16,0 0 1-16,0 0 2 16,11 21-1-16,-5 3 84 0,-2 9 2 15,-2 12 2-15,-4 4-1 16,-4-4-2-16,0-4-1 15,1 1-11-15,-1-5 2 16,0-6-18-16,0-9 2 16,2-7-10-16,2-7 2 15,2-4-18-15,0-4 0 16,-1-8-13-16,-3-15 1 16,-4-22-6-16,0-12 1 15,2-6-7-15,5-9 0 16,1 1-2-16,3 14 1 15,5 16-3-15,4 12 0 16,-1 13 0-16,1 8 1 16,-1 6 1-16,10 8 0 15,18 10 3-15,1 6 1 16,-3 5 3-16,-6 6 1 16,-4 8 1-16,-4 4 0 15,-6 0 8-15,0 1 0 0,-3-9-3 16,-3 2 2-16,-3-10-9 15,-4-7 0-15,-4-3-13 16,-4-7 0-16,0-4-7 16,-7-12 0-16,11 4-2834 15</inkml:trace>
  <inkml:trace contextRef="#ctx0" brushRef="#br0" timeOffset="-80511.93">22110 5434 2425 0,'0'0'0'0,"0"0"3"0,0 0 1 15,0 0 11-15,27-4 1 16,7-4 62-16,14-5 2 16,3 1 6-16,-3-4 1 15,-8 1-26-15,-5 1 2 16,-3-10-50-16,1 3-1 16,-33 21-2220-16</inkml:trace>
  <inkml:trace contextRef="#ctx0" brushRef="#br0" timeOffset="-80346.86">22606 5182 2186 0,'0'0'0'15,"0"0"9"-15,0 0-1 16,20 0 35-16,-5-2 1 16,10-4 31-16,10 0 0 15,3-2-28-15,-3 4 1 16,-12-4-29-16,-10-2 0 0,-13 10-1949 15</inkml:trace>
  <inkml:trace contextRef="#ctx0" brushRef="#br0" timeOffset="-80153.38">22722 5099 1897 0,'-4'4'0'0,"-4"0"58"16,2 4 2-16,1-4 43 16,3 0 0-16,2 0 93 15,2 9-1-15,5 15-60 16,5 9-1-16,7 8-9 15,2-4-1-15,-1 4-21 0,-3 0 0 16,-4 4-22-16,-1 0-1 16,-1-8-18-16,5-3 1 15,-3-11-38-15,-3-9-1 16,-10-18-2778-16</inkml:trace>
  <inkml:trace contextRef="#ctx0" brushRef="#br0" timeOffset="-79610.19">20362 5806 1821 0,'0'0'0'16,"0"0"145"-16,0 0 0 15,0 0 19-15,0 0 0 16,0 0-66-16,24-11-1 15,16 3-8-15,14 0 0 16,2 4 9-16,1 2 1 16,1 2-20-16,2-2-1 15,5 0-26-15,-3-6 1 16,-3 0-15-16,-5 1 0 16,-6-13-17-16,-7 6 2 15,-7 3-24-15,-12-5 1 16,-22 16-2543-16</inkml:trace>
  <inkml:trace contextRef="#ctx0" brushRef="#br0" timeOffset="-79373.72">21009 5544 2161 0,'0'0'0'0,"0"0"29"16,0 0 1-16,0 0 46 16,0 0 0-16,0 0 84 15,4 21 1-15,7-1-68 16,5 2 1-16,7 1-15 15,2 2 0-15,6-5-10 0,-2 2 0 16,-1-7-11-16,-6-3-1 16,-11 0-13-16,-7-2-1 15,-6 1-7-15,-13 3 1 16,-18 13-10-16,-11 1 0 16,-12-3-22-16,-8-11-1 15,64-14-2640-15</inkml:trace>
  <inkml:trace contextRef="#ctx0" brushRef="#br0" timeOffset="-78627.33">19648 5356 2487 0,'0'0'0'15,"0"0"34"-15,24-16 1 16,-24 8 43-16,0-1 2 15,0 5 66-15,-8 6 0 16,-6 5-69-16,-9 9 2 16,-9 17-8-16,-1 9-1 15,6 3 0-15,6 4-1 16,7-1-7-16,10 5 0 16,12-4-13-16,9 8 2 15,10-6-11-15,12-8 0 16,7-17-8-16,8-15-1 15,0-11-7-15,0-15-1 16,-6-7-3-16,-6-5-1 0,-9-3-6 16,-10-3 1-16,-10-10-3 15,-11-2 1-15,-11-6-3 16,-9 6 0-16,-3 2-1 16,2 13 1-16,4 19-2 15,-1 13 1-15,1 7-2 16,-2 15 2-16,1 21 0 15,5 8 1-15,3 13 1 16,6 3 1-16,6 9 2 0,7 1-1 16,9 11 0-1,-3-10-1-15,-7-9-11 0,-7-15 0 16,1-7 0-16,-11-15 0 16,7-34-3068-16</inkml:trace>
  <inkml:trace contextRef="#ctx0" brushRef="#br0" timeOffset="-77235.09">23576 5205 1897 0,'0'0'0'16,"0"0"23"-16,0 0 0 16,0 0-24-16,0 0 0 15,0 0 195-15,0 0 1 16,0 0-30-16,18-31 0 15,16-6-35-15,7-5 1 16,11 5-15-16,3 0 1 16,-1 0-44-16,-4 0 0 15,-7 5-15-15,-7-1 1 0,-7 7-26 16,-2 3 2-16,-2-1-27 16,-10 7 1-16,-15 17-2636 15</inkml:trace>
  <inkml:trace contextRef="#ctx0" brushRef="#br0" timeOffset="-76997.26">23969 4768 2374 0,'-2'0'0'0,"2"0"18"16,-2 0 1-16,2 0 18 16,0 0 1-16,0 0 100 0,0 2 1 15,0 4-51-15,0-2 0 16,2 8-12-16,4 4 0 15,-1 5-11-15,-3 5 1 16,0-3-7-16,0-3 0 16,-4 5-10-16,0-1-1 15,-2 1-9-15,1-3 0 16,-3-3-11-16,-2 1 0 16,-1-7-13-16,-7-1 1 15,16-12-2719-15</inkml:trace>
  <inkml:trace contextRef="#ctx0" brushRef="#br0" timeOffset="-75725.16">24111 4199 2072 0,'0'0'0'0,"0"0"34"15,0 0 1-15,0 0 57 16,0 0 0-16,0 0 113 16,0 0 2-16,0 0-110 15,0 0 2-15,0 0-10 16,0 0 0-16,18 66-19 0,1-9 1 16,0 0-14-16,0-8 0 15,2-12-14-15,2-6 0 16,3-9-10-1,-3-7 1-15,-4-9-7 0,0-10 0 16,2-9-4-16,2-15 1 16,2-5-3-16,-3-8 0 15,-9-12-5-15,-1-4 0 16,-7 6-3-16,1 8 1 16,0 14-4-16,0 7 0 15,-4 10-2-15,-2 5 0 16,0 7 1-16,0 4 0 15,-2 11 0-15,-4 15 0 16,-8 19-1-16,-1 7 3 16,2 15 0-16,1-3 0 15,2-1 1-15,-1-2 1 16,-3-5-4-16,1-1 0 16,1 6-4-16,3-7 1 0,-1-1-5 15,0-12 0-15,1-10-5 16,5-13-1-16,4-22-2907 15</inkml:trace>
  <inkml:trace contextRef="#ctx0" brushRef="#br0" timeOffset="-75294.98">24560 4694 2337 0,'0'0'0'16,"0"0"0"-16,0 0 1 15,0 0-1-15,0 0 0 16,0 0 39-16,27-16 1 16,-12-1 23-16,2-7-1 15,-1-9 11-15,-9-4 0 16,1-4 7-16,-6 3 1 15,-4 15-6-15,-4 3 1 16,-1 7-16-16,-3 5 0 16,-5 8 5-16,-5 8 2 15,-5 9-9-15,0 11 1 16,4 5-1-16,8 4-1 16,7 0-13-16,8-1 1 15,7-7-12-15,11-4 2 0,8 3-7 16,3-5 0-16,-4-5-11 15,0-6 0-15,0-8-15 16,2-8 1-16,4-4-8 16,-3-8 0-16,-30 16-2790 15</inkml:trace>
  <inkml:trace contextRef="#ctx0" brushRef="#br0" timeOffset="-74861.19">24935 4363 2236 0,'0'0'0'16,"0"0"0"-16,0 0 0 15,0 0-20-15,0 0 1 16,0 0 74-16,0 0 0 16,0 0 55-16,0 0 0 0,-19 31 1 15,-8 7 1-15,4-1-11 16,9 4 1-16,8-8-37 15,10-1 0-15,6-11-18 16,3-1 1-16,5-5-15 16,-5-1 2-16,-5 2-10 15,-4 3 0-15,-8 3-10 16,-4-7 1-16,-4 3-7 16,-3-6 0-16,-6 0-6 15,-2-5 0-15,23-7-2517 0</inkml:trace>
  <inkml:trace contextRef="#ctx0" brushRef="#br0" timeOffset="-74273.92">23603 5225 1583 0,'0'0'0'0,"0"0"0"0,0 0 0 16,0 0 4-16,0 0 1 15,0 0 163-15,0 0 2 16,0 0 4-16,0 0 1 16,21 17-33-16,8 7 1 15,10 17-8-15,7 4 2 16,4-4-32-16,4-4 0 15,4 0-28-15,1-5-1 16,1-3-35-16,-2-3 2 16,-8-3-19-16,-6-3 0 15,-6-7-18-15,-7-9 0 16,-31-4-2515-16</inkml:trace>
  <inkml:trace contextRef="#ctx0" brushRef="#br0" timeOffset="-74008.16">24186 5442 2299 0,'0'0'0'0,"0"0"4"15,0 0 1-15,0 0 4 16,0 0 1-16,0 0 110 16,-4 25 1-16,4-13-6 15,6 10-1-15,8 5-10 16,3 3 1-16,-2-3-8 15,-3-2 2-15,-4-5-26 0,-5-2 1 16,-1-7-19-16,-5 5 0 16,-9-4-5-16,-9 2 0 15,-16-3-14-15,-3-3 1 16,-3-4-29-16,1-8 0 16,42 4-2745-16</inkml:trace>
  <inkml:trace contextRef="#ctx0" brushRef="#br0" timeOffset="-73375.14">24519 5632 2588 0,'0'0'0'0,"0"0"2"16,-13 35 0-16,1-13 0 16,-1 1 0-16,1-1 105 15,4 1-1-15,3 3-17 16,-1-7 0-16,0-5-3 15,0-6 1-15,4-4-16 0,2-8 1 16,-3-6-10-16,3-21 0 16,-4-18-10-16,0-10 1 15,0 2-8-15,-2-9 0 16,4-7-8-16,2 3 1 16,8 17-4-16,0 14-1 15,-1 21-2-15,-1 10-1 16,4 12-2-16,7 12 1 15,12 25-4-15,2 8 1 16,1 6-4-16,1 2 2 16,0 7-3-16,5-7 0 15,5-4-5-15,-7-2 0 16,-9-8-3-16,-6-6 1 16,-7-8-3-16,-3-15-7 15,-3-6-4-15,-4-8 0 16,-2-4 0-16,-2-18 0 15,-2-26 0-15,-2-17 0 16,-13 2 0-16,-1-1 0 0,3-7 0 16,4 3 0-16,5 9 0 15,2 10 0-15,2 8 0 16,0 9 0-16,0 15 0 16,0 9 0-16,2 8-3050 15</inkml:trace>
  <inkml:trace contextRef="#ctx0" brushRef="#br0" timeOffset="-72992">24881 5573 2664 0,'0'0'0'15,"0"0"12"-15,-2 30 0 16,2-11-3-16,0-1 1 16,0 1 117-16,2 5 0 15,4 5-43-15,3 1 0 16,1 3-7-16,2-6-1 16,3-9-13-16,2-6 1 15,4-8-15-15,8-12 2 16,10-10-15-16,-1-5 1 15,-5-7-9-15,-6-3 1 0,-6-8-2 16,-4 2 1-16,1-2-2 16,-7 7 0-16,-11 13 0 15,-6 9 1-15,-3 8 0 16,-10 0 0-16,-14 8-3 16,-8 0 0-16,-7 0-17 15,-2-8 0-15,50 4-2944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4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186 225 18791,'0'0'66,"4"-5"7,-1 2-58,-1 0 1,0 0-1,0 0 1,0 0-1,0 0 1,0 0-1,-1-1 0,1 1 1,-1-1-1,0 1 1,0-1-1,0 1 0,0-1 1,-1 0-1,0 0 1,1 1-1,-2-5 0,0-3 3,-1 1 0,0-1 0,-1 0 0,0 1 0,-1 0-1,-5-12 1,6 17 3,0-1 1,0 1-1,0-1 0,-1 1 1,0 0-1,0 0 0,0 1 0,-1-1 1,1 1-1,-1 0 0,0 0 0,-7-4 1,10 8 20,0-1-1,0 0 1,-1 1 0,1 0 0,0-1-1,0 1 1,-1 0 0,1 0 0,0 0 0,-1 0-1,1 1 1,0-1 0,0 1 0,-1-1 0,1 1-1,0 0 1,0 0 0,0 0 0,0 0-1,0 0 1,0 0 0,0 0 0,0 1 0,1-1-1,-1 1 1,0-1 0,-2 4 0,-4 4 144,1 0 0,0 0 1,0 0-1,-6 11 0,9-10-51,-1-1 1,2 1-1,-1 0 1,1 0-1,1 0 1,0 1-1,0-1 1,1 0-1,0 1 1,1-1-1,0 1 1,1-1-1,2 13 1,-2-17-86,0 0 0,0 0 0,0 0 0,1-1 0,0 1 0,0-1 1,1 1-1,0-1 0,0 0 0,0 0 0,0 0 0,1 0 0,0-1 0,-1 1 0,2-1 0,-1 0 0,1 0 1,-1 0-1,1-1 0,0 0 0,0 0 0,0 0 0,1 0 0,8 2 0,-8-4-6,0 0 0,1 0 0,-1-1-1,1 0 1,-1 0 0,1 0 0,-1-1-1,1 0 1,-1 0 0,12-4 0,-4 0-892,0-1 0,0 0 0,13-8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18:12:33.32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45 309 7831,'-15'0'-216,"5"0"323,0 0 0,7 1 1,-2 4-1,3 5-25,2 4 0,0 1 0,0 0 0,0 0-95,0 0 1,0 0-1,0 0 1,0 0-168,0 1 1,2-3 120,3-3 1,3-3 0,6-9-92,-4-3 0,1-3 0,-4-7-19,1-1 143,-4 1 1,7-1-1,-5-3 1,-1-1 31,1 2 1,-4 1-1,3 2 1,-2 0 397,2 0 0,-3 0-135,3 0 0,-2 4-258,2 1 0,-1 7-252,6-2 0,0 10 65,5 5 1,0 2-1,-2 0 1,-1-4 134,-2-1 1,0 3 0,5-4 20,0 3 0,0-6 0,1 2 1,-1-3 113,0-2 1,0 0-1,2 0 14,3 0 0,-9 0 0,4-2 0,-1-3-69,-1-5 0,2 2 0,-1-2 0,-3-2-31,-1-1 0,-6-3 0,3 1 0,-2 0 41,0 0 1,0 0-23,-5 0 1,-2 2 0,-3 1 35,-5 2 1,1 7-1,-1-2 1,-1 3-19,-3 2 0,4 0 1,0 0-1,-2 2 27,-1 3 1,3-2-1,0 7 1,-2 2-7,-1 1 0,3 4 0,0 1 52,-2 2-106,5 7 0,-4-8 0,6 6 0,1 1 11,3 3 0,1-6 0,0-2 0,0-3-55,0 2 1,6-8 0,6 1 0,5-3-20,3-1 0,2-6 0,-4 2 0,4-5 26,1-5 1,-3-2-1,4-6 1,-1-1-13,1-2 0,-6-4 0,2 1 0,-1-3 22,1-1 0,-3-2 0,1-4 0,-5 3 39,-3 0 0,0 1 0,4-5 59,-4 0-87,3 0 1,-9 5 184,6 0-161,-7-1 0,4 8 19,-7 3 0,0 12 0,0 3-23,0 8 1,-5 5-1,-2 2 1,0 1-3,1-1 0,-4 0 0,3 0-17,-2 0 1,6 0 0,-2 0 0,3 0 7,2 0 1,0-5 0,2 0 0,1 2 81,2 1 0,6-3 0,-5 0 104,3 2-184,-6 2 1,10 2 0,-4 3 0,1 1-91,0-2 0,-7-1 0,2-2-206,-3 0 197,5 7 1,-6-5-1,4 3 1,-5-3-11,-5-2 0,4-5 1,-6-2-1,0 0 42,-3 1 0,2-6 1,-2 2-1,-2-3 66,-1-2 1,3 0 0,-1 0 80,0 0 103,4 0 0,0-2-158,7-3 1,7-3 0,3-7-1,4 0 45,1 0 0,1-7 0,3-2-62,1 1 25,7-6 1,-9 6 0,7-7 0,2 0 62,1 0 0,3-1 0,-1 0 0,0-3-23,0-1 1,-6 5 0,-4 6 0,-4 2 5,-1 4 1,-6 1 13,-4 2 0,-5 9-82,-5 6 0,3 1 1,-5 8-1,2-1 3,0 0 0,0-3 0,4 4 0,-3-1 58,-1 0 0,0-2-140,5 4 72,0 0 1,0 5 0,0 0-1,0 0 0,0-5 0,0 0 44,0 2-46,0 1 1,5-3 0,0 0 0,0 2 1,2 1 0,-4 2 0,8 0 1,-1 1 22,-2-1 1,4 0 0,-7 0 0,-2 1-185,-1 5 0,-2-5 0,0 6 0,0 0-134,0 3 0,-9 0 0,-4 4 0,-9 2-372,-6 1 0,-1 7 0,-11 1 656,-2 4 0,-15 7 0,-5 3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0:44:45.216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14883 6325 7975,'0'-8'0,"-2"1"0,0 0 0,-2 0-291,1-2 1,1-2-1,2-2 1,0 1-1,0-1 291,0 1 0,-5-6 0,-2-1 0</inkml:trace>
  <inkml:trace contextRef="#ctx0" brushRef="#br0" timeOffset="1">14784 6127 7975,'0'12'-101,"1"-5"518,3-3 1,-1-2-555,5-2 0,-5-2 68,1-2 1,2 1 320,-2-5 1,0 4-185,-4-4 1,-4 3 0,-2-1-1,-1 0 4,-2 3 0,2 1 0,-3-1 0,-2-1-88,-3 1 1,-3 2-1,2 1 1,-1 0-79,-3 0 0,-5 5 0,-4 3 0,2 3 49,1 2 1,1 3-1,0 1 1,0-1 124,1 2 0,3 2 1,0 3-1,1 0 28,0 2 1,2-7-1,6 7 1,0-2 68,-1 1 1,6-4 0,3 1 0,3 0 129,1-2 1,0 3 0,1-5 0,3-2-65,4-1 0,9-2 0,4-1 0,4-3-179,3-4 0,4-2 1,5-2-1,2-2 4,2-2 0,-2-3 0,2-5 0,-2-2-695,-2-2 0,4 1 0,-1-5 0,-3 1-117,-2 0 1,-2-1 0,3-2 0,-2 2 743,-1-2 0,0-2 0,5-1 0</inkml:trace>
  <inkml:trace contextRef="#ctx0" brushRef="#br0" timeOffset="2">15367 6201 7905,'-2'8'0,"-2"1"0,3-1 206,-4 4 1,4 1 0,1-1 0,0 2-147,0 3 1,6-4 0,2 5 0,2-1-123,-2-1 1,7 5-1,-3-5 1,4 1 41,1 1 1,1-4-1,4 1 1,-1-4 91,1-3 1,2-4-1,0 3 1,1-1 10,0-4 1,3 0 0,-2-2 0,-3-2 0,1-2 1,-2-3-1,-2-6 1,-2-3-60,0 0 0,-4-2 0,1 3 0,-4-3-8,-3-1 1,-4-1-1,3-2 1,-1 3 27,-3 1 1,-3-3-1,-5 4 1,-3-1 14,-3 0 0,-5 1 0,-2 5 0,-2-1 45,-2 1 0,-2 1 0,-5 3 0,-3 4-123,0 2 0,-2 2 0,4 0 1,-1 2-143,1 2 1,1 4-1,6 7 1,2 2-115,4-2 1,1-1 0,2-1-1,3 3 274,0 0 0,5 1 0,1-5 0</inkml:trace>
  <inkml:trace contextRef="#ctx0" brushRef="#br0" timeOffset="3">16111 6090 7901,'-2'6'490,"-2"-1"0,1 1 0,-4 3-300,2 2 0,-5 7 0,3 1 0,-1 2-243,0-1 1,5 2 0,-2 6 0,1 1-217,-1-2 0,1 0 1,6-3-1,2 1 274,4 0 1,3-6 0,1-2 0,1-3-35,-1-2 1,6-4 0,1-1-1,2-1 109,0-4 1,-1-2-1,5-4 1,-1-5-236,-4-6 0,4-1 1,-5-4-1,2-2-32,-1-2 0,-4 4 0,0-1 0,-2-1 166,-2-2 1,1 4 0,-1 0 0,1 1 71,-1 0 0,-4 2 0,-1-2 0,0 1-3,0 3 0,1 1 0,5 3 244,-1 3 1,-4 2-1,0 6-151,2 0 0,0 2 0,-1 3 0,0 6-40,0 4 1,1 7-1,0-1 1,-2 3 90,2 0 1,1 0 0,2-2-72,4-1 0,-3-6 0,4 0 1,-1-4-66,4-3 1,-2-4 0,2 3-1,0-1 1,-1-4-218,1 0 1,0-4-1,5-2 1,0-4-124,-1-3 0,7-6 0,-8 0 1,3-3 74,-1-2 0,-3-5 1,-1-2-1,-2 0 211,-2-2 0,2 4 1,-3-6-1,-4 0 57,-3 1 0,-4-4 0,-6 2 0,0-5 58,0-2 0,-2-5 0,-2 4 0,-4-2-181,-3-3 0,3 4 1,1 3-1,1 6 54,3 5 1,-2 4 0,1 4 0,1 5-60,2 2 0,-1 7 136,-2 3 1,3 9 0,-5 6 0,2 7 0,-1 6 50,-2 6 0,3 10 0,-3 7 0,1 4-224,3 3 1,2 5-1,1 0 1,0 6-33,0 5 1,4-2 0,2-2 0,1-6 198,2-6 0,2-6 0,2-10 0,-2-3 122,-3-1 0,3-4 1,-4-7-1,1-2-85,0-5 0,-3-2-424,3-1 285,-5-1 1,2-11 0,-5-5 0,0-5-96,0-4 1,-1 1 0,-2-1 0,-3 0-11,0-4 0,-3 2 0,-5-6 0,-1 1-84,-1 0 0,-10-7 1,1 3-1,-1 0 33,-1-3 0,-3 7 0,-3-7 1,-1 7 217,1 2 1,-3 3 0,4 5 0,2 3 191,5 2 1,6 1 0,6 2 256,1-2 1,6 3 0,6-3 7,7 2 0,6-2 0,3 0 0,6 0-115,6-2 1,-2 5 0,4-3 0,1 2-323,2 2 1,-3 0 0,0 0-175,1 0 0,-4 0 0,5 0 0,-1 0 0,0-1-289,-1-3 0,3 1 1,-2-4-1,-1 0-814,0 0 1,-1 1 1235,-4-3 0,5-7 0,2 2 0</inkml:trace>
  <inkml:trace contextRef="#ctx0" brushRef="#br0" timeOffset="4">18269 6276 7937,'16'0'0,"1"0"762,-2 0 0,0-5-293,2 1 0,2-4 0,6 3 0,1-1 1,1-1-424,2 0 0,2 0 0,-2-2 0,2 2-238,1 1 1,0-2-1,-5 3 1,2-1 152,-1 1 0,-2 0 1,-1 4-1,0-2-119,-1-1 0,-3 0 0,-2 4 1,-1 0-308,-3 0 0,-1 0 0,-3-1 0,-1-2 465,-2-1 0,0-6 0,5 3 0</inkml:trace>
  <inkml:trace contextRef="#ctx0" brushRef="#br0" timeOffset="5">18604 5829 7831,'-6'13'367,"-1"-1"0,-1 0 179,0 1 0,3-1 0,-3 1-490,-1-1 1,2 7 0,-2 5 0,1 5 0,0 2-114,0 4 0,5 1 1,-1 2-1,2 2-273,2 1 0,0 1 1,0-5-1,0 0 185,0 0 0,4-4 0,2-1 1,-1-2 41,1-2 0,2-6 1,-2-3-1,1-1-75,2-3 178,-3-6 0,5-4 0,-4-5 0</inkml:trace>
  <inkml:trace contextRef="#ctx0" brushRef="#br0" timeOffset="6">19534 5990 7842,'0'-12'0,"4"0"0,1-1 646,2 1 0,1-1 0,5 1 1,-1 0-305,1-1 1,-1 2-1,2 1 1,1 4-200,2 0 0,-1-2 0,-3 4-99,-1 1 0,-1 3 0,-3 4 1,-2 4-51,-1 3 0,-3 3 0,2 3 1,-3 3-48,-1 4 0,-1 1 0,-3-1 0,-5 1 115,-2 0 1,-1 0-1,-2 0 1,-1-1 52,-2 1 0,1-1 1,4-4-1,-2-3-88,-3-3 1,8-2 0,-4-1 0,3-1-367,4-2-130,-5-5 371,9 2 1,2-5 0,8 0 0,3 0 61,2 0 1,5 2-1,2 0 1,4 2 19,1-1 0,0 3 1,-1-2-1,1 0-67,0 2 1,0-4 0,0 5-1,-1 0-65,1 0 0,-1 1 0,-2 3 1,-3-1 129,-1-2 0,-2 2 0,-5 5 0,-1 1 162,-2 0 0,-5 2 0,1-1 1,-2 1-4,-2 0 1,0 3 0,0-3-1,0 0-111,0 0 1,-6 2 0,-2-3 0,-3-2 45,-2-1 0,-5 2 0,-2 0 0,-5-4 130,-4-2 1,-3-4-1,-5 4 1,0-3 53,0-1 1,-5-2-1,0-4 1,-1 0-195,0 0 0,-6-2 0,2-2 0,3-4-550,4-3 0,-3 0 1,10 1-1,4 2-242,6-2 0,0-1 0,7 0 1,1 2-610,1 0 1335,2 1 0,5-10 0,1-1 0</inkml:trace>
  <inkml:trace contextRef="#ctx0" brushRef="#br0" timeOffset="7">14424 6933 6814,'7'-6'704,"4"5"-646,-3-3 0,-2 1 0,-1 0 0,1-1 15,2 1 0,3 1 0,1-1-73,1-1 0,-1-4 0,2 3 61,2 3 0,4-1 0,6-1 1,3-3-16,4 0 1,8-4 0,5 4 0,3-1-5,5 0 1,3-5 0,5-3 0,0 0 24,0 3 0,4-4 0,0 1 0,-1 0 9,-2 3 1,3-4 0,2 2 0,1 3-69,-33 6 1,-1 2 0,33-3 0,-1-1 0,0 4-30,-1 2 0,3 2 0,-5 0 0,-2 2-28,-1 2 1,1 1 0,-7 4 0,0-4 223,0 1 0,-5-5 0,-5 3 0,1-3 26,-2-1 1,-1-4 0,-6-1-1,0-2-151,0-3 1,-1-1 0,-1-1 0,-4-1 42,0 1 1,-4 0 0,-6-1 0,-5 2-273,-2 3 1,-1-2 0,-2 5 0,-2-1-617,0 1 1,-7-1-798,2 2 1592,-2 3 0,-2-16 0,0 3 0</inkml:trace>
  <inkml:trace contextRef="#ctx0" brushRef="#br0" timeOffset="8">15094 7280 7842,'0'-12'294,"0"-1"0,0 1 106,0 0-461,0-1 1,4 1-1,0-1 1,-1 1-39,-2 0 0,3 3 0,0 1 0,-1-2 171,-2-1 0,4-1 0,-1 0 1,-2-1 49,0 1 1,-1-1 0,2 1 80,1 0-154,0 5 0,-4 3 1,0 8-309,0 4 0,0 4 0,0 3 0,0 3 112,0 2 1,2 0-1,2 4 1,3-2 127,0-2 0,4 1 0,-3 3 0,3-2 58,1-2 1,-3 0-1,-3 0 1,1-3-58,0-3 0,-4 2 0,1 1 0,-3-2-114,-1-1 1,-1-2 0,-3 0 89,-4 1 1,1-1 0,-3 1-1,-2-2 1,-3-2 42,-1 0 1,3-3 0,0 4 0,1-3-32,-1-2 1,-3 0 0,-1-5 283,2 0 1,1 4 0,2 0-29,0-1 1,5-3-227,3-4 1,8 1 0,4-4-1,3 0 49,1 0 0,6-1 1,3-3-1,2 1-24,2 2 1,0 0 0,0-3 0,0 1-41,-1 2 1,1-1 0,0-2-135,0 3 1,-2-2 0,-1 5 0,-1-2 148,1-3 0,-4-1 0,0-1 0</inkml:trace>
  <inkml:trace contextRef="#ctx0" brushRef="#br0" timeOffset="9">15689 7293 7858,'7'12'-72,"-2"0"1,0 2 51,-1 3 1,5-2-1,0 6 1,2-1-14,1-1 0,0 5 0,1-3 0,-1 1-83,1-2 0,-2 2 0,-2-5 0,-2-2 81,-1-1 0,-2-2 1,-4 1-1,0-1 58,0 0 0,-2 1 1,-2-1 297,-4 1 0,-3-5 1,-1-1-286,-1-2 1,1-1-1,1-5 1,1-3-67,2-4 1,4-3-1,-3-3 1,1-3-31,4-3 0,0-4 0,2-1 0,2-1-30,2-3 0,1 2 0,6-5 0,0 2 75,3 2 1,3 3 0,-2 5-1,3 3 89,1 3 0,-3 2 0,4 1 0,-1 3-24,0 4 0,-3 2 0,1 2 0,0 2-6,-1 2 1,0 3-1,-7 5 1,-2 2 104,-1 2 1,-2-1 0,-4 6-1,0 0-82,0-2 1,-7 0 0,-4-2 0,-4 2-13,0 1 0,-5-3 0,1-4 1,-2-1-229,1 1 0,5-6 1,-3-3-1,1-3-382,1-1 1,-1 0-1,5-1-82,-1-3 637,6-3 0,-9-11 0,2-2 0</inkml:trace>
  <inkml:trace contextRef="#ctx0" brushRef="#br0" timeOffset="10">16259 7255 7858,'13'0'-7,"-5"0"0,0-1 137,2-3 1,-4 1-1,-2-5 1,-3-2-294,-1-1 0,-1 0 0,-3 1 0,-5 4-34,-2 0 1,-1 2 0,-2 4 0,-1 0 194,-2 0 1,-1 5 0,3 5-1,-1 5 125,1 6 0,-3 2 0,1 2 0,3-1-30,5-4 0,3 4 0,6-5 0,0 0-115,0-2 1,0-3 0,2-3 0,2-3-260,4-4 1,3-3 0,3-1 0,1-1 106,2-3 1,-1 1 0,-4-5 0,1-2 234,-1-1 0,-3-1 1,-1 1-1,1 1-83,2 2 0,2 0 1,-1-5-1,1 2 291,-1 3 1,5-2 0,1 5 0,-1-1-86,1 1 0,-1 1 0,-3 4 0,1 1-70,1 3 0,1 3 0,-5 5 0,1 1-240,-1-1 0,1 1 1,-1-1-1,-1 0-196,-3 1 0,2-5 0,-5-1-1,2-2 0,-3 4 185,5-5 1,-5 0 89,4-4 0,0-4 0,5 0 203,-1 1 0,-4 2 1,1 1-1,0 0 150,2 0 0,2 0-125,-1 0 0,-4 0 131,1 0 0,-8 0 0,-1 0 0,-7 0-32,-4 0 0,0-6 0,1-1 0,4-1-164,0 0 1,2-1-1,4-3 1,0 0-99,0-1 0,1 1 1,3-1-1,5 2-317,2 3 0,1-3 0,1 3 0,-1-2-337,0 2 1,5-2 0,1 6 0,1 1 636,3 2 0,-3 1 0,1 0 0,-2 0 0,4-6 0,-3 0 0</inkml:trace>
  <inkml:trace contextRef="#ctx0" brushRef="#br0" timeOffset="11">17004 7231 7858,'18'0'-82,"-3"-2"0,4-1 0,0-2 0,-1-1-93,0 1 1,-1-5 0,-5 3 518,0 0 1,-1-4-268,-2 3 0,-5 3 0,-10 1-12,-6 2 1,0 2-1,-6 0 1,1 2-126,1 2 0,-5 3 0,4 5 0,2 2 62,1 2 0,2-1 0,0 6 1,-1 0-5,1-2 0,4 3 0,1-4-2,1 1 0,2 1-861,4 0 807,0-7 0,4-9 1,2-7-1,1-2 35,2-2 0,1-2 1,-1-3-1,0 0 93,0-1 0,2 1 0,2 1 0,-1 1 192,1 2 1,-1 5-134,0-1 1,1 4-1,-2 4-49,-3 4 1,-1 3-1,-4 2 52,1-1 0,1-1 0,-2-1 74,1-2-245,6-5 1,-3 2-1,5-6-73,1-3 0,-5 1 0,-1-5 16,-2-2 0,4 3-78,-5-1 0,5 5 333,0-1 1,-2 3-1,1 2 17,1 3 0,2-2 1,2 3-1,-1-1-169,1 0 0,-1 1 1,0-5 25,1 0 1,-5 0-91,0 0-777,1 0 0,-4 0 834,-5 0 0,0-6 0,-5-1 0</inkml:trace>
  <inkml:trace contextRef="#ctx0" brushRef="#br0" timeOffset="12">18926 7069 7742,'8'-4'0,"1"-1"0,0-1-35,2 1 0,6-5 0,1 3 233,1 0 1,2-2 0,3 3 0,3 1-1,0-1 50,2 3 0,10-2 0,-2 1 0,3 1-81,3 2 1,3 1-1,5 0 1,-1 0-3,2 0 0,-6 0 0,2 0 0,-4 0 31,-4 0 1,0 0-1,0 0 1,0 0-122,-4 0 1,0-5-1,-7 0 1,-2-2-251,-1-3 1,-1 3 0,0-1 0,-2 0 122,-2 1 0,3-3 0,-5 6 0,1 0-284,1-1 1,-4 3 0,2-2 0,-1 4-460,-3 4 1,-1 0 0,-2 7 0,1 3 794,-1 0 0,-5 5 0,-2 1 0</inkml:trace>
  <inkml:trace contextRef="#ctx0" brushRef="#br0" timeOffset="13">19397 7491 7752,'13'-12'-257,"-2"3"0,-2 1 1,0 0 219,0 1 1,2-4 0,2 3 0,-1-2-9,0 2 0,-3-2 0,-1 6 0,2 1 220,1 2 1,1 1-1,0 0 135,1 0 1,-5 0 0,0 0-158,2 0 0,-4 1 0,-1 2 0,-1 2-68,0 2 1,1-3-1,-5 5-208,0 0 0,-6 2 1,-2 2-1,-3-1 34,-2 1 1,2 3-1,2 1 1,0-1-68,0 2 0,-2 0 1,-2 4-1,2-3 175,3-1 0,-2 3 0,5-4 146,-2-2 0,4-2 0,-1 0 200,3-1 1,2-5-320,3-3 1,-1-2 0,5-2 0,2 0-198,1 0 1,1 0 0,1 0 125,-1 0 1,0-4 0,1-1-1,-1 3-188,1 0 1,3-2 0,1-1 0,-2-1-32,-1 1 1,-2-4 243,1 5 0,-1-11 0,0 1 0</inkml:trace>
  <inkml:trace contextRef="#ctx0" brushRef="#br0" timeOffset="14">19968 7479 7573,'0'8'211,"0"0"-132,0 2 1,0 1 0,0 3-1,0 2 25,0 5 1,4 2 0,0 3 0,-1 2-120,-2 1 0,-1 4 0,2-3 0,0 1 12,2-1 0,1-1 1,-4-3-1,2 0 6,1-1 1,0 1-1,-3-9 1,2-2 60,1-1 0,0-6-23,-4 0 1,0-6-1,2-1-76,2-4 0,-3-6 0,3-1 3,-2-5 1,-2 0 0,0-6 0,-2 0-1,0 1 57,-2-1 0,-6-4 0,2-5 0,-2-2-37,2-2 0,-2-2 0,6 0 0,1 2 56,2 1 0,2 6 0,3 1 0,5 5 31,2 4 0,1 4 1,0 5-1,1 0-37,-1 1 0,1 1 0,-1 6 0,0 0 66,1 0 1,-1 2 0,1 3 0,-1 6-6,0 4 1,1 6-1,-2-3 1,-3 1-144,-4 3 0,-2 0 0,-2 0 42,0-1 0,-6-4 1,-4 2-1,-3-1 0,-5-3-270,-2-1 1,4-3 0,-5-2 0,1-2-3,0-1 1,-2-2 273,6-4 0,-1 0 0,5 0 0</inkml:trace>
  <inkml:trace contextRef="#ctx0" brushRef="#br0" timeOffset="15">20352 7565 7753,'11'-12'8,"-2"0"1,-4-1-1,-5 1 1,0-1-18,0 1 0,-1 0 0,-3-1 0,-5 2-135,-2 3 0,-1 2 0,-1 8 0,1 2 81,0 4 0,3 9 0,2 3 0,1 4 169,-1 1 1,4 4 0,-1 1 0,2-1 36,2-3 1,0 0-1,2-9 1,1-2-283,1-1 1,5-7 80,0-3 1,2-8 0,1-5-1,0-2 63,1-1 1,-1-5 0,1-1 0,-1 0-36,0 1 1,1 0 0,1 5-1,1-1 179,1 1 0,1 5 1,-5 1-1,1 2-3,-1 0 0,5 1 0,-1 8 0,-1 3-120,-1 3 0,-2-3 1,0 0-1,-3 1-64,-1-2 0,1 2 136,3-5-82,-5 0 1,-3-4-1,-8-1 1,-3-3 34,0-4 1,-2-3 0,4-2 0,3 1-2,0-1 0,2 1 1,0 0-1,0-1-27,0 1 1,2-1 0,0 1-1,4 1-415,1 3 0,1-2 0,4 5-451,1-2 0,-1 4 843,1-1 0,5-3 0,1 0 0</inkml:trace>
  <inkml:trace contextRef="#ctx0" brushRef="#br0" timeOffset="16">20799 7429 7105,'12'-1'0,"1"-2"-122,-1-1 1,-1-2 0,-1 3 0,-4-2 222,0-2 0,0 4 0,-4-2-72,2-1 0,-1 1-45,-7-3 1,-3 3 0,-5 10-51,-1 3 0,5 7 0,1 1 0,2 1 96,2 1 1,-3 0-1,2 4 1,2-3 22,0-1 0,2-1 0,-1-5 1,-2 0-277,-1 1 135,0-6 1,5-2 0,2-6 0,1-3 119,-1-5 1,4 3 0,1-1 0,3 0 69,1 0 1,1 4-1,-1-1 1,2 3 124,2 1 1,2 0-1,4 1 1,-2 2-117,-2 1 0,2 1 1,-3-2-1,-2 1-331,-1-1 1,-6-2 0,0-1-85,2 0 1,-3-1 303,1-3 0,-5-3 0,2-5 0</inkml:trace>
  <inkml:trace contextRef="#ctx0" brushRef="#br0" timeOffset="17">21059 7379 7708,'13'5'-56,"-1"-1"1,-1 1-100,-3-1 0,3-1 160,-2 5 42,2-5 0,1 8 0,0-3 201,1 3 1,-5 2 0,-1-1 34,-2 1 1,0-1 0,-5 0 0,0 1-79,0-1 0,-2-1 1,-1-1-210,-1-2 1,-4-4-198,4 5 1,0-8 152,4-1 1,1-7 0,3-8-1,5-2-29,2 2 0,1 1 1,0 2-1,1 0 202,-1-1 1,1 5 0,-1 1 210,0 2 0,1 0 0,-1 5-207,1 0 1,-5 6 0,-1 2 0,0 3-114,0 2 1,-5-1 0,4 0 73,-1 1 0,-2-2-387,5-3 1,-3 2 280,3-6 1,0 0-1,4-4 1,-1-1 34,-2-3 1,2 1 0,-3-6-53,3 0 0,1 2 1,1 0 40,-1 2 1,1 0-128,-1 5 1,0 0-235,1 0 1,-5 2 154,0 2 1,-5-1-1,1 5-1244,-2 2 1442,-2-5 0,0 1 0,0-6 0</inkml:trace>
  <inkml:trace contextRef="#ctx0" brushRef="#br0" timeOffset="18">3870 6090 7927,'-5'-20'0,"0"4"179,-2 2 1,-1 0 0,-5-1 0,1-2 0,0 2 122,-1 2 0,-3 0 1,-1 1-343,2-1 0,0 1 1,0 1-224,-2 3 0,-1-2 0,2 4 0,-4 1 212,1-1 0,-9 2 1,4 4-1,-4 0 140,-2 0 0,-6 7 0,-7 6 1,-1 6-57,-3 4 1,-6 4 0,-7 3 0,29-13 0,-1 2-11,-1 0 0,0 2 0,-3 2 1,0 0-1,1 1 0,0-1 0,-2 3 1,1-1-94,-2 2 0,1 0 0,1 1 0,-1-1 0,1-1 0,1 1 0,0 0 0,1 1 25,0 0 1,0 0-1,-2 1 1,1 1-1,-1 2 1,1 1-1,-1 0 1,1 0 8,-1-1 1,1 1 0,-1 3 0,1 0-1,1-1 1,2 1 0,-1 0 0,1 0 9,0 0 0,0 1 0,1 0 0,0 1 0,1 0 1,0 1-1,0 0 0,2 0 46,1 0 0,0-1 0,-1 5 1,1 0-1,0 1 0,0 0 0,1 1 1,0 0-86,0-2 0,1 2 0,0 3 0,2 2 0,0-4 0,0 0 1,2 1-1,-1 1 64,1 1 0,0 0 0,3-2 0,1 0 0,-1 0 0,0 1 0,3-1 0,0 1-3,3-1 1,1-1-1,-1 1 1,0 0-1,4-2 1,1 0-1,1-1 1,0 0-43,0-3 1,2-1-1,2 5 1,1 0 0,-1-4-1,0 1 1,2 1-1,0 2 73,2 1 1,0 0 0,1-2 0,1 0 0,3 2 0,1-1 0,1-1 0,2 0 24,0 0 1,2-1 0,4 1-1,0-1 1,-1 0 0,1 1-1,1-1 1,1 1 25,1-1 0,1 0 0,1 0 0,0 0 0,3-1 0,1-1 0,1-1 0,0 0-31,1 0 0,2-1 1,0-1-1,2 0 1,1 2-1,1 0 1,2-1-1,0-2-37,0-2 1,1 0-1,4 3 1,1-1 0,-2-5-1,0-1 1,2 1 0,0 1 29,-1-1 1,0-1 0,7 1 0,0-2 0,-6-4 0,0-2 0,0-1 0,1-1 46,1 1 1,-1-2-1,-3-4 1,0-1 0,-1 1-1,0 0 1,-2-3 0,-1-1 23,-3 0 1,1-1 0,1 0-1,0-1 1,25 11 0,1-2-149,-2-2 1,-5 4 0,3-3 0,-2 2-76,-3-1 1,-2-3 0,-5 2 0,-4-1-264,-2-3 0,-3 3 0,-3 0 0,-5-1 375,-6-4 0,1 4 0,-2-5 0,2 6 0</inkml:trace>
  <inkml:trace contextRef="#ctx0" brushRef="#br0" timeOffset="19">3969 10716 7671,'8'1'51,"0"2"0,3 2 161,4 2 0,5 6 0,6 4 0,3 3 42,4 2 0,1 1 1,-1 2-1,-4 0-233,-2 0 0,-3 5 0,1 3 1,-1 2-71,-4-2 0,2 1 0,-5-4 0,-2 1 182,-1-1 0,-2 3 0,1-4 0,-2-3 171,-3-4 1,-3 0-1,-5-4 1,-1 0-27,-3 0 1,-4-1 0,-9-5 0,-4 0-109,-2 1 1,-9-5 0,-5 0-1,-6 2-133,-1 1 0,-9 1 1,0 2-1,-2 1-173,1 2 0,5 4 1,2-5-1,3 1-302,1 0 0,6-3 1,4 4-1,0-1-850,1-1 1,2 1 1287,5-5 0,-5 1 0,-2-1 0</inkml:trace>
  <inkml:trace contextRef="#ctx0" brushRef="#br0" timeOffset="20">5655 11720 7733,'-1'-8'101,"-3"0"1,3 6 0,-4 2 302,4 7 0,0 4-105,-3 2-318,2 5 1,-3 2 0,5 9 37,0 4 1,5 3-1,3 4 1,3 3 116,2 2 0,3 6 1,2-5-1,0 2-127,0 2 1,3-1-1,-5-1 1,0-1-254,-3-1 1,-2-6 0,-2 1-1,-5-4-41,-3-4 1,-1-2-1,0-8 1,0-2-200,0-5 0,-1-2 484,-3-2 0,-3-5 0,-6-1 0</inkml:trace>
  <inkml:trace contextRef="#ctx0" brushRef="#br0" timeOffset="21">5680 11584 7713,'0'-20'885,"10"3"0,4 3-844,4-3 1,4 2 0,5-4 0,4 2-1,0 5-547,4 2 0,1 9 0,-1 1 0,0 9 301,-2 11 0,-4 2 1,3 11-1,-2 1 264,-3 2 0,-2 0 0,-3-2 1,-2 0 248,-3 0 1,-6 2 0,-6 0-1,-5-2 149,-5-1 1,-3-1 0,-8 2 0,-6-2-76,-6-2 0,0-1 0,-5-4 0,-1-1-314,-2-4 1,-1-2 0,0-6 0,1 0-277,3-4 1,-3-3-1,4-5 1,-1 0-420,0 0 1,6-5 0,-2-3 0,4-5 81,4-3 0,5 0 0,7-3 0,5 0 545,3 0 0,6 3 0,13-13 0,8 3 0</inkml:trace>
  <inkml:trace contextRef="#ctx0" brushRef="#br0" timeOffset="22">6598 11658 7302,'18'11'0,"1"-1"0,2-2 0,0 2 34,1 1 0,0 1 0,-2 1 1,-2-1 264,0 0 1,-8-3-1,1-1 1,-4 2-64,-4 1 0,-3 0 0,-5-2 1,-3 0 76,-3 0 0,-5-2 0,-2 0 0,-2-1-57,-2-4 0,0-2 0,0-4 0,3-4-107,1-3 0,1-3 1,5-2-1,1-5-129,3-3 0,2-6 0,6-2 0,0-1-254,0 0 1,6-4 0,2-3 0,3 3-173,1 2 0,5 8 0,1-2 0,1 4-46,3 4 0,6-1 1,1 7-1,-2 4-17,-1 6 0,5-1 1,0 2-1,3 1 469,-1 2 0,0 6 0,4 2 0</inkml:trace>
  <inkml:trace contextRef="#ctx0" brushRef="#br0" timeOffset="23">7417 11423 7708,'1'17'115,"3"4"0,-3-2 0,4 2 1,-4 0 102,-1-2 0,1 4 0,2-3 0,1 0-494,-1 1 0,-2-6 0,-2 2 0,-2-3-233,-1-2 1,-6-5-1,2-3 509,-3-3 0,-1-1 0,-1 0 0</inkml:trace>
  <inkml:trace contextRef="#ctx0" brushRef="#br0" timeOffset="24">7243 11299 7708,'-12'-6'154,"-1"-2"1,2-3 0,3-2 0,4 1 35,2 0 0,2 3 0,2 2-1219,2 2 0,3-3 1029,5 3 0,1 1 0,-1 4 0</inkml:trace>
  <inkml:trace contextRef="#ctx0" brushRef="#br0" timeOffset="25">7776 11472 7477,'21'19'0,"-3"-2"164,-4-3 0,4-2 0,-9 1 0,1-2 651,1-3 1,-4 3-1194,1-3 1,-4-2-122,4-2 1,-1-4-1,3-6 1,-2-6 245,2-7 0,1-3 1,1 0-1,1 1 272,-1-1 1,1 0 0,-1 0 0,0 2 318,1 2 1,-1 6-1,1 5 1,-1 2 151,0 2 0,5 3 0,-1 5 1,0 8-210,-3 6 1,4 6-1,-1 4 1,0 3-445,-3-1 1,-2 4 0,-2-6 0,-4 0-50,1 1 0,-5-8 1,3 3-1,-2-3-795,-2-3 1,1-5 1006,3-6 0,-3-11 0,5 2 0</inkml:trace>
  <inkml:trace contextRef="#ctx0" brushRef="#br0" timeOffset="26">8483 10877 7743,'13'7'58,"-5"2"0,2-2 0,2 4-58,3 7 0,11 10 0,-1 6 0,1 6 24,0 6 0,-1 6 1,-1 5-1,-5 2 132,-7 4 1,-1 2-1,-6-4 1,-3-4-233,0-3 0,-2-10 0,0-6 0,0-8-153,0-4 1,-6-5 0,-2-3 0,-3-3 228,-2-4 0,-4-7 0,-3 1 0</inkml:trace>
  <inkml:trace contextRef="#ctx0" brushRef="#br0" timeOffset="27">8347 11447 7669,'12'-5'161,"1"-3"1,3-3-1,3-2 1,3 2 91,5 3 0,6-6 0,0 4 1,1 1-611,-1-2 1,-2 5 0,-7 2-1,0 3-176,-3 1 0,2 0 1,-4 1 532,1 3 0,8 3 0,-1 6 0</inkml:trace>
  <inkml:trace contextRef="#ctx0" brushRef="#br0" timeOffset="28">9401 10802 7682,'-6'32'278,"4"5"0,-5 1 0,1 6 1,4 5-95,0 5 0,2 14 1,0-30-1,0 1 1,0 1-1,-1 1-176,-1 0 1,0 1-1,1-4 1,0 1-1,-1 0 1,0 0 0,1-1-1,1-1-128,0 33 1,1 0-1,3-6 1,5-6-210,2-6 1,2-2-1,3-12 329,0-2 0,6-7 0,-3 1 0</inkml:trace>
  <inkml:trace contextRef="#ctx0" brushRef="#br0" timeOffset="29">10133 11373 7655,'0'-12'-16,"0"-1"0,-4 1 1,-2-1-1,-1 1-15,-2 0 1,-2 5 0,-2 3-1,-1 4 49,-2 4 0,1 4 0,-5 7 0,1 3 104,0 1 0,-1 6 0,0 5 0,3 1-37,3-1 1,2 3 0,1-4 0,3-1-49,4-2 0,4-3 0,5-2-128,8-5 1,0-2 0,8-1 0,1-2 0,1-3-410,2-4 0,4-3 0,0-2 500,-1-3 0,3-3 0,1-5 0</inkml:trace>
  <inkml:trace contextRef="#ctx0" brushRef="#br0" timeOffset="30">10728 11460 7655,'0'16'32,"0"1"0,0-1 0,0-2 0,0 1 99,0 2 0,0-1 1,0-3-1,0-1-416,0 1 1,6-1 0,2-1 165,3-3 1,1-2-1,1-6 227,-1 0 0,-4-6 0,-1-2 0,0-3 99,0-1 1,-3-5 0,3-1 0,-1 0-118,-4 0 1,4-2-1,-2 3 1,-3 1-11,-3-2 1,-1 4 0,-7-3 0,-2 4-29,-3 0 0,-7 5 1,1 1-1,-1 1-50,1 4 0,-2 2 0,2 2 1,-1 4-153,1 1 0,2 5 0,4 6 0,-2 0-473,2 0 0,1 4 0,3-3 623,3 1 0,-3 3 0,4-4 0</inkml:trace>
  <inkml:trace contextRef="#ctx0" brushRef="#br0" timeOffset="31">11137 11423 7643,'7'12'351,"0"0"0,-4 1 0,1 1 181,-1 2 0,2 2 0,-1 4 0,1-1-614,0 1 0,-4-3 0,4 2 0,-3-1-535,2 0 0,-2-2 1,3-6 379,1 0 1,1-5-1,5-3 121,1-2 0,-1-4 0,0-3 0,1-6 203,-1-4 0,1-7 1,-1 2-1,0 0 36,1-1 0,-1 5 0,1-4 1,-2 1 25,-3 0 1,3 3-1,-3 0 1,3 2-79,2 2 0,-5 1 0,0 1 0,2 3-61,1 2 1,1 2 0,1 7 151,-1 4 0,-4 9 1,1 4-1,0 2 217,2 2 1,-3 0 0,1-1-325,0 1 1,1-1 0,0-2 0,-2-3-1,2-3-144,1-4 1,0 0 0,-2-5-223,0 0 0,-1-2 1,4-5-1,1-1 1,-1-5-4,0-6 1,1-2 0,-1-7 313,1-1 0,-1-7 0,0-2 0</inkml:trace>
  <inkml:trace contextRef="#ctx0" brushRef="#br0" timeOffset="32">11857 11001 7215,'-13'-21'0,"2"2"0,2 1-29,0 3 0,5 2 0,-3 4 252,2 1 1,-4 6 0,5 2 0,2 8-206,0 8 1,-2 4 0,0 9 0,1 4 225,2 3 0,2 8 1,3 6-1,3 5 79,0 1 0,4 4 0,-4-5 0,1 0-361,1 0 1,-5-4 0,3-8-1,-1-6-209,1-1 0,-2-7 0,1-4 0,1-8-616,0-3 1,-3-3-1,5-2 863,0-5 0,-3-4 0,-2-4 0,-3-6 0,-1-5 0,0 0 0,0-5 0,-1 1 0,-3 0 0,-3-2 0,-7-4 0,-1 0 0,-2 1 0,-3 3 0,2-1 0,-2-3-223,-2-3 0,3 0 1,-2 4-1,1 2 223,1 1 0,1 6 1,5 0-1,1 5 135,-1 6 0,1 3 0,0 1 636,-1 0 0,6 5-49,3 4 1,6 2 0,6 0-421,8-3 0,8 2 0,5-6 0,4-1-272,3-2 1,1-1-1,0 0 1,0 0-260,0 0 1,5 0 0,-1 0-1,-1 0-19,-1 0 1,-3 0 0,-1-1 0,0-2 13,-1-1 1,3 0 233,-8 4 0,0-6 0,-4-1 0</inkml:trace>
  <inkml:trace contextRef="#ctx0" brushRef="#br0" timeOffset="33">12464 11584 9308,'9'18'0,"-2"2"0,-1 5 890,1 4 0,-4 4 0,1 7 0,-2 3-687,-2 1 0,-11 0 0,-7 3 1,-7-3-1144,-4-1 0,-6 2 1,2-3-1,-1-4 940,1-3 0,-9 6 0,4-2 0</inkml:trace>
  <inkml:trace contextRef="#ctx0" brushRef="#br0" timeOffset="34">13457 11075 8133,'5'-11'528,"3"3"0,3-3 0,3 3 0,3-3 1,2 0-1,0 1-1094,-2 2 0,-3 5 0,-2-1 174,0 2 0,-5 9 0,-3 6 1,-2 6 298,-2 4 1,-6 8 0,-3 2-1,-7 3 551,-4 1 1,-2-1 0,0-3-1,1-3-204,-1 0 1,4-5-1,2 1 1,2-5-425,1-3 1,2-1-372,3-5 1,4-5-1,9-4 266,8-6 0,1 0 1,8-4-1,2 0 152,4 0 1,6 3-1,1-3 1,4 2 271,2 2 0,4 2 0,-3 1 0,-1 0 132,2 0 1,-5 0 0,4 1-1,-5 2-165,-4 1 0,1 6 0,-6-1 0,-5 5-154,-5 3 1,-5 1 0,-5-3 0,-4 3 106,-3 1 0,-10-3 1,-5 5-1,-5 1 58,-7 2 1,-5 0-1,-6 1 1,1 0 215,3 0 0,-4 0 0,2-1 0,-2 0-111,1-3 1,-2 1 0,-3-6 0,-1-1-123,-1-1 0,5-6 0,-5-1 0,2-1-648,-1-4 0,1 1 0,5 0 0,3 1-155,4-1 0,4-2 1,5-1-1,3 0-905,3 0 1598,8 0 0,-5 0 0,4 0 0</inkml:trace>
  <inkml:trace contextRef="#ctx0" brushRef="#br0" timeOffset="35">14225 10579 8513,'13'17'0,"-1"1"560,1 1 0,6 7 0,6 9 1,5 5-579,2 5 0,2 7 0,-5 5 1,-1 2-135,-2 5 0,-15-31 0,-1 1 0,-1 1 0,0 0 0,-1 4 0,-1 1-61,-1 1 1,-1 2 0,-3 4 0,0 1-1,0 0 1,0 0 0,-1 1 0,-1-1 384,1 1 1,-2 0-1,-3 0 1,-1 1 0,-2-1-1,-1-2 1,-2-2 0,-1-1-170,-1-3 1,-2 0 0,-3-1 0,-1-1 0,0-2 0,-1-1-1,-2-2 1,-1-1-4,1-3 0,-2-2 0,-1 3 0,0-2 0,-21 17 0,-4-3 0,0-6 0</inkml:trace>
  <inkml:trace contextRef="#ctx0" brushRef="#br0" timeOffset="36">5879 12750 7806,'8'0'-97,"0"-2"1,2-1 351,1-1 0,-3-4-335,0 4 0,-3 0-154,3 4 1,-4 0 289,4 0 0,1 0 0,3 0 38,0 0 1,1 0 0,-1 0-1,1-2-1,-1-2 0,0 2 0,2-5 0,1 1-76,2 3 1,5-4 0,-1 1 0,2-3 37,2 1 0,0 0 0,1-5 1,1 1-7,2 0 1,6-1 0,-2 1 0,1 1-14,-1 2 0,3-2 1,-3 3-1,3-1 48,1 0 1,0 0 0,1 3 0,-3-1-8,-1-2 0,1-2 1,0-2-1,2 1-108,0-1 1,7 1 0,-6 0 0,0-1-30,1 1 1,-1-5 0,2 1 0,2 1 98,-2 1 0,-2 3 0,-1 1 0,1 2 121,-1-2 1,-1 3 0,-2-1 0,-1 0-31,2 1 1,0-4 0,3 3 0,-3-3-38,-1-2 1,1 5 0,-2 0-1,2-1-231,-2 2 1,1-4 0,-3 5 0,-1-3 192,0 1 1,1 4 0,-4-3 0,4 0 150,0 0 1,-2 3-1,3-4 1,-2-1-110,-2 3 1,2-4 0,0 6-1,1 0-204,-1-2 1,0 5-1,-2-3 1,1 2-97,-2 2 0,1-4 0,0 0 1,0 0 229,0-2 0,-2 4 0,0-5 0,2 0 105,1 0 1,0-1-1,-4-5 1,1 2-48,3 3 1,-3-3 0,3 3 0,-3-3 57,-1-2 1,0 5 0,-1 1-1,1 0-57,0 0 0,3 5 0,-1-4 0,-2 2-60,-2 0 0,4 0 0,-7 2 0,2 0-48,-1-3 1,1 1 0,-5 4 0,-2 0 161,-1 0 0,-6 0 0,0 0 144,2 0 1,1 4-239,1 1-85,-5-1-30,-1-4 1,-8 0-1387,-2 0 0,-3 0-560,-5 0 2015,-1 0 0,1-6 0,0-1 0</inkml:trace>
  <inkml:trace contextRef="#ctx0" brushRef="#br0" timeOffset="37">5668 14064 8015,'-7'-5'92,"0"2"1,4-5-1,-2-1-11,-2 3 1,-1 0 0,-5 6 0,1 0 95,-1 0 1,1 1-1,0 2-59,-1 1 0,1 6 1,-2-2-1,-1 3-65,-2 2 0,1-1 0,3 2 0,1 1-168,0 2 0,-1 3 0,1-2 0,-1 1-71,1 3 0,0 2 1,1 1-1,1 0 65,2-1 0,5 1 0,-1 0 1,2-2 113,2-2 0,0 2 0,0-2 1,2 1 55,2-1 0,-1 1 0,5-4 0,2-2-26,1-2 1,2 1-1,3-8 1,0 1-71,-1 1 0,3-7 0,0 3 0,1-4 0,3-1 0,0-1 0,1-4 0,-3-3 7,2-3 0,0-1 0,0-1 0,-1 0-24,1-4 1,-3 2 0,2-4 0,0-1 60,-2 1 0,-1 2 0,-6-2 0,1 0 49,-1 0 1,-1 2 0,-1-2 0,-3-1-45,-2 1 0,-1 4 1,-4-2-1,0 4 240,0 0 1,-2 1-1,-5-1-44,-6 1 1,-3 5 0,-1 2 0,-3 1-56,-4-1 1,-1 1 0,0 4-1,2 0-164,2 0 0,-1 0 0,4 0 0,1 0-441,-1 0 1,1 0-1,5 0 1,-1 2 461,1 2 0,-1 3 0,1 5 0</inkml:trace>
  <inkml:trace contextRef="#ctx0" brushRef="#br0" timeOffset="38">6090 14052 7727,'6'16'-51,"-1"1"1,-4-2-100,-1-1 0,0 2 0,1 4 0,3 2 121,5 4 1,-2 7-1,1 0 1,0 4 227,-1 5 1,3 2 0,-5 5 0,1 0 123,-1-4 0,4 2 1,-4-6-1,2-1-18,3-1 0,-4-8 0,1 0 1,-1-4-474,-3-2 1,2 1 0,-1-9 0,-1-2-300,-2-1 1,-1-2 332,0 1 1,-1-6 0,-2-5-1,-2-4 71,-2-7 0,0-6 0,-3-3 1,2-1 21,-2-3 1,1-6-1,-1-2 1,2-3-4,-2-6 1,1 1 0,-1-8 0,2-1-63,-2-1 1,3-1 0,0-1 0,2 2 50,2 2 0,7-1 1,4 6-1,3 1 229,2 1 1,-1 8 0,2 3 0,1 5 103,2 2 0,1 6 0,-3 0 1,1 4-198,-1 3 0,3 5 0,0 0 0,0 6-156,0 5 0,3 9 0,-3 5 0,0 5 113,-1 6 0,-1 0 1,-8 3-1,-4 1 30,-3-2 1,-1 5 0,0-6 0,-2 1 115,-7 1 1,1-6 0,-10-1 0,0-3-351,-2-1 0,-4-6 0,-1-2 0,1-4-334,-1 0 1,0-6 0,2-5 0,1-4 499,1-7 0,6-13 0,-3-4 0</inkml:trace>
  <inkml:trace contextRef="#ctx0" brushRef="#br0" timeOffset="39">6524 14225 7715,'18'0'0,"2"0"0,-2 0 0,-1 0 0,-2 0 397,1 0 0,-2-4 1,3 0-1,-4 1-239,0 2 1,-1-3-243,1 0 0,-2-6 0,-3 2-10,-4-3 0,2-2 0,-2 0 0,-2-2-20,0-2 0,-2-1 0,0 3 1,0-2 155,0 2 1,-2 1-1,-2 2 1,-3 0 0,1-1 0,-5 2 0,2 3-14,-2 4 1,-1 2-1,-1 4-94,1 2 0,4 4 1,1 7-1,1 3 114,4 2 1,0 0 0,2 5 0,0 0-52,0 0 0,6-1 0,1 0 0,2-2 152,4-1 1,-4-6 0,9 0-1,-1-4-419,-1-3 1,5-5-1,-3 1 1,1-2-157,3-2 1,0 0 0,0 0-1,-2 0 425,-2 0 0,4-2 0,-3-2 0,0-3 0,-2 0 0,1-4 0,-2 3 0,-1-2-110,-1 2 1,-1-3 0,-1 4-1,0-1 250,1 0 0,-5 3 0,0-1 0,2 0-56,1 3 1,1 2-1,1 1 1,-1 0-85,1 0 0,-1 0 0,0 0 0,1 1 56,-1 3 1,-4-1 0,-1 5 403,-1 2 1,-2-3-135,-4 1 1,-6-5 0,-2 1 0,-3-3 18,-1-1 1,-1 0 0,1 0 0,0 0-21,-1 0 0,2-9 0,1-4 1,4-2-195,0-3 0,-2-1 0,4-7 0,1-3-336,2-4 0,1 3 0,1-1 0,3 2-303,4 0 0,5 0 1,2 6-1,1 2-41,0 5 1,3 2 0,0 2 0,2 1 56,0 2 1,1-2-1,5 4 492,2 1 0,0-6 0,-4 6 0</inkml:trace>
  <inkml:trace contextRef="#ctx0" brushRef="#br0" timeOffset="40">7739 13878 6749,'0'-12'0,"0"-2"0,0-1-81,0-2 1,-4 1 0,0 2 0,0-1 261,-2-2 1,-1 1-1,-5 3 1,-1 2 137,1 3 0,0-2 0,-1 6 0,-1 3-188,-2 4 1,2 5 0,-4 9 0,2 3 125,-1 4 0,2 0 0,5 3 0,3 0-133,2 2 1,1 0-1,4-4 1,0-2-486,0-2 1,0 1 0,1-5 265,3-2 1,3-3 0,6-4-184,-1-4 0,0-8 1,1-4-1,-1-3 224,1-1 0,-1-6 0,0-2 0,1 1 128,-1 3 1,1 2 0,0 1-1,3 2 74,0 3 1,5 3 0,-3 5-1,0 1 137,0 3 1,4 7 0,-2 7 0,2 1-166,-1 3 1,1-2-1,-4-1 1,0-1-86,0-3 1,-2-1 0,-3-3 0,-1-3-213,1-4 0,-1-2 0,0-2 0,-1-2-103,-2-2 0,2-8 0,-4-9 0,1-2 75,0-2 1,0-5-1,5-4 1,-2 0-167,-3 1 0,3-7 0,-4 1 0,0-2 349,-3-2 0,1-2 0,-2 2 0,-4 0 24,-6 1 1,-4-8-1,-3 5 1,-1 1 53,-2-1 1,-3 5 0,3-4 0,3 2 52,5 2 1,3 5 0,6 5-1,0 4 1,0 6 0,0 5 0,2 4 120,2 3 1,3 8 0,5 10 0,-1 5-25,-3 5 0,3 5 0,-2 4 0,2 4-153,1 3 1,5 5-1,-1 2 1,-1 1 32,-1 3 0,3 5 1,-1 2-1,1-3-125,1-4 0,-6-4 1,2-7-1,-5-3-78,1-4 0,-4-5 1,-2-2-1,-1-2-203,1-2 0,-3-2 0,2-5 255,-6-2 0,-4 0 0,-5-5 0,-1-1 44,1-2 0,-2-1 0,-2-1 0,-4-3-28,1-4 1,-4-3-1,3-2 1,0 1 72,-1-1 1,6-3-1,-2-1 1,5 2-128,4 1 1,2 2 0,6 0 0,1 1 191,4 2 0,2 4 1,6 5-1,2 0 130,2 0 1,9 0-1,-1 1 1,3 2-112,2 1 0,-3 4 1,5-4-1,-2-1-185,-2-1 0,2-2 0,-1 0 1,-1 0-153,-2 0 0,-1-6 0,0-2 1,-1-3 145,1-2 0,-1 1 0,-2 0 0,-3-1-1,-1 1 0,-2-5 0,-3 1 0,-1 1 286,1 1 1,-2 1 0,-3 1-1,-3 1 26,1 3 0,-6-2 0,0 6-119,-7 1 1,-4 2 0,-3 2-67,-2 3 1,-1 3 0,-1 7-1,6 1-38,1 2 0,4-1 0,0-2 0,2 1 81,2 2 1,1 3-1,2-3 1,0-2 5,0-1 0,6-2 0,2 1 0,5-2-110,3-3 1,-1-3 0,6-5 0,1 0-54,1 0 1,2 0-1,-1 0 1,-2-1 62,-2-3 0,0 1 0,2-4 0,-3 0-82,-1 0 0,-2 3 232,-3-4 1,-5 4-166,0-4 1,-5 4-1,0-5-55,-6 0 1,-4 2 0,-5 0 0,1 0 58,3 0 0,-3 3 0,2-4 0,-2-2-38,-1-1 0,-1-1 1,2-1 79,3 1 0,1-1 0,5 1 42,-3 0 1,1 3-530,4 1 133,0 5 1,4-4-1,2 5 97,1-3 1,1-3-1,4 3 149,1-2 1,-1 4 0,1-1-1,-1 3 115,0 1 1,2 0 0,1 0 0,3 1-63,2 3 1,-1-1 0,3 5-1,-3 2 17,-1 1 1,0 1 0,-3 1-1,0-1 294,-4 0 1,2 5 0,-6-1 0,0 0 285,-3-3 1,-3 4 0,-1-1-1,0 0-64,0-3 0,-5 0 1,-4-2-290,-2-3 0,3-2 0,1-8-78,2-2 0,1-8 0,4-9 0,1-2-164,3-2 0,3-6 0,5-2 0,-1-1 49,-2 1 1,6 1 0,-3 6 0,2 0-16,0 2 1,2 8-1,1-1 1,-2 5-327,-1 4 0,-2 2 0,1 6-137,-1 0 0,0 0 459,1 0 0,-1 6 0,1 1 0</inkml:trace>
  <inkml:trace contextRef="#ctx0" brushRef="#br0" timeOffset="41">9909 13221 8245,'7'-8'-70,"-3"-1"0,-8 7 0,-3-1 0,-1 6 320,0 5 1,0 3 0,-5 1-88,1 1 0,-1-1 1,1 1-1,0-1 1,-1 0 63,1 1 0,-5 3 0,1 1 0,1-1-81,1 2 1,1-4 0,1 3-1,0-4-225,-1 0 1,1-5 0,-1-1 0,2 0-2,3 0 0,-3-5 0,3 3 44,-3-4 0,3 0 504,-1 3 480,1-2-1068,1 3 0,3 1 124,8 2 1,3-1-1,5 1 1,1 1-1,-1-1 240,1 0 1,5 0-1,1 5 1,1-1-130,1 1 1,0 0 0,2 3 0,-2 0-29,-5-1 1,2-1 0,-1-2-1,-2-1-194,-1-2 0,-2 2 0,1-3 0,-1 3-203,0 1 1,1 1-1,-1-2 1,-1-2 90,-2 0 1,2-7-1,-3 3 1,2-3-1429,-2 3 108,3-4 1539,-4-1 0,5-7 0,0-5 0</inkml:trace>
  <inkml:trace contextRef="#ctx0" brushRef="#br0" timeOffset="42">10455 13184 7930,'-5'7'1207,"-2"-2"1,-6-5-1332,1 0 0,-5 0 0,1 1 0,1 2 108,1 1 0,-3 6 0,1-3 0,1 1 23,1 0 1,3-3 0,1 3 0,2 0 4,-2-1 1,-1 3-1,0-5 1,2 1 292,0-1 0,1 5 1,-4-3 134,-1 0 1,5-1-704,0-1-136,5-4 143,-2 5 192,5-6 100,0 5 1,1-4 249,3 4-62,-3-4 0,9 4 1,-4 2-75,0 0 1,-1 4-1,3-2-56,2 2 1,1 1 0,1 0-1,0 1 94,1-1 0,-1 5 1,2-1-1,1-1 80,2-1 0,1-1 0,-3 0 1,1 2-20,-1 2 0,-1 0 1,-1-5-198,-1 0 0,0-3 0,1-1 0,-1 2-199,1 1 1,-1 0 0,0-3-170,1-4 1,-5 2 0,0-2-460,2-2 0,-3 0-662,1-2 0,-5-2 1437,1-2 0,-3 3 0,-1-5 0</inkml:trace>
  <inkml:trace contextRef="#ctx0" brushRef="#br0" timeOffset="43">5569 15032 7865,'-6'7'0,"-1"-2"-472,0 1 606,2-5 1,5 3-1,1-8-589,3-4 1,2 1 359,2-1 0,-1 3 902,-3-3-326,-2 5 1,4-2-429,-1 5 1,1 0-1,8 0-118,3 0 0,-2-2 0,6-2 1,1-4 55,1-3 1,3 1 0,2-1 0,1-2-7,-2-1 0,8 0 0,-1 2 0,1-1 79,1 1 0,-5-1 0,2 0 1,2-1-19,1 1 0,1-2 0,0 7 1,-1-2-61,-3 2 1,7 1 0,-3 4 0,2-1-80,-1 2 1,-3 0-1,0 2 1,4 0 79,0 0 1,-1 0 0,-1 0 0,1-1 35,-1-3 1,4-3-1,1-6 1,-2 1-113,-2 0 0,-5-5 0,0 1 0,2 0 54,1 3 0,1 0 0,0 2 0,0 1-82,0 2 1,-1 5-1,-1-1 1,-2 3 130,1 1 0,1 1 1,-1 2-1,-1 1 108,2-1 1,-2 2 0,1 0-1,2-3-99,-2 0 0,5-2 0,2-2 0,-1 0-228,-1-3 0,-1-3 0,2 3 0,0-1 47,-4 1 0,1-1 0,-4 3 0,3-1 166,2 2 0,-1-4 0,0 2 0,0 1 169,0 2 1,2-3 0,1-1 0,3 1-45,1-1 0,0 3 0,3-2 0,-2 2-221,2-3 1,1 0-1,2-5 1,-2 2-36,-2-2 0,0 1 0,-3-1 0,1 2 135,3-2 1,-3-5-1,0-3 1,0 0 184,0 0 1,1-2-1,1 2 1,0 0 17,1 0 1,-3-3 0,1 5 0,2 0-203,1 3 1,1 0 0,-3 1-1,0 1-3,1 3 1,1-2 0,2 6-1,-2 1-158,-3 2 1,2 1 0,-4 0 0,0 0 143,-1 0 1,0 0 0,-5 0 0,-1-2 155,-3-2 1,3-3-1,-5-5 1,2-1-106,0 1 1,-4 0 0,3-2 0,-2-1-58,-2-2 0,-2 1 1,-1 5-1,-2 1 16,-2 2 1,2 5-1,-3-1 1,0 2 27,1 2 0,-2 0 0,3 2 0,-2 2 18,-2 4 1,-2 3 0,-3 2 0,-1-2-133,0-3 0,-1 3 0,-1-4 1,-3 1 83,-2 0 0,0-3-895,-5 3 653,0-5 0,-6 2 0,-2-5 1,-3-1-616,-2-3 853,1-3 0,0-6 0,-1 1 0</inkml:trace>
  <inkml:trace contextRef="#ctx0" brushRef="#br0" timeOffset="44">4192 6672 8113,'-7'13'180,"3"-1"0,3 1-665,1-1 503,0 0 1,5-1 83,3-2 0,-1 0 1,2-4-10,0-3 1,2 1-1,2 0 1,-1 1 24,0-1 0,1-2 1,-1 0-1,1 2-17,-1 1 1,5 0 0,0-4 0,1 0-62,0 0 1,4 0 0,-1 0 0,2 0 24,2 0 0,0-1 1,0-2-1,-2-1 24,-2 1 0,7-2 0,-4 1 1,3 1-20,-1 2 1,0 1-1,1-2 1,2 0-36,-1-3 0,4 1 1,1 4-1,1 0 22,-1 0 1,2-1 0,-4-2-1,2-1-24,2 1 1,3 2 0,-4 1 0,1 0-56,3 0 0,-1 0 0,0-2 1,0 0-17,0-2 0,1-1 0,-1 4 0,1-2 60,4-1 1,-4 0 0,4 3 0,-2-2 87,1-1 1,-2 0 0,2 4-1,-3 0-57,0 0 1,-1 0-1,1 0 1,1 0 4,-2 0 1,7 4 0,-6 0-1,0-1-79,1-2 0,-2-1 0,0 0 1,0 0 4,1 0 0,-3 0 1,0 0-1,-2 0 24,1 0 1,1 4-1,-1 0 1,-1-1 56,2-2 0,3-1 0,1 0 0,-3 2-1,0 2 0,-2-3 0,2 5 0,-2-2-22,1 0 1,2 4-1,-7-3 1,1-1-24,-1 1 1,3-3-1,-4 3 1,0-1 32,1 0 0,-4 0 0,3-4 1,-2 0-18,-3 0 1,1 0 0,1 0 0,2 2 13,1 2 0,0-3 0,-4 4 1,1-4-32,3-1 0,-3 0 0,4 1 1,-1 2-26,0 1 0,1 2 0,-1-4 0,3 3 2,0-3 1,6 4 0,-3-2 0,-2-1 70,-1-2 1,1-1-1,-3 0 1,0 0 58,1 0 0,2 0 1,-4 0-1,-2-1 6,-1-3 1,-1 2-1,0-2 1,0 3-42,0 1 0,-5 0 1,-1 0-1,-1 0-123,-2 0 0,1 0 0,0 0 0,-2 0 29,-1 0 0,-6 0 0,0 0 1,2 0-77,1 0 0,-3 0 0,1 0 44,0 0 1,2 0 118,2 0 0,-5 0 245,0 0-184,-5 0-365,3 0-49,-6 0 0,-2 0 0,-1-2-873,-1-2 0,-1 1-35,1-5 1,2 4 0,-3-3 1177,-1 2 0,-1 0 0,-5 5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0:44:45.261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4676 6313 8185,'-13'0'-211,"1"0"1,4 0 0,-1 0 0,1-2 0,0 0-83,0-2 0,5-2 389,-1 2 1,1 3 0,0-5-244,-1 0 0,-2 5 87,2-3 1,-3 3-59,-5 1 106,5 5 1,0-4 0,5 5-28,-3 0 147,1-5 0,6 4 362,2-5-256,-3 0 1,6 0-123,-3 0 1,3 0-86,5 0 1,-1-1-1,-1-2 1,-2-1 41,2 1 0,1-2 0,1-1 43,1-1 1,-1 5-1,1-4 1,0 2-27,4 0 1,-3 0-1,4 2 1,-2 0 2,1-2 0,8-5 0,-2 5 1,2 0-64,2-2 0,1 5 1,-2-3-1,2 1-15,1-1 0,0 3 0,-5-3 0,1 2 51,0 2 0,0-4 0,0 0 0,-2 0 73,-2-2 0,2 4 0,-2-7 0,2 1-37,2 1 0,4-3 0,0 5 0,-2-2-42,0-3 1,-3 3 0,1 1 0,-1-1-74,-4 0 1,2 3 0,-5-3 0,-2 1-117,-1 4 1,-2 0-1,1 2 1,-1 0-45,0 0 1,-3 0 0,-2 2 196,-2 2 0,5 3 0,-3 5 0</inkml:trace>
  <inkml:trace contextRef="#ctx0" brushRef="#br0" timeOffset="1">6214 6300 8044,'0'-6'-1152,"5"-6"1120,3 4-12,3-3 1,2 0 0,-2 2 522,-3 0-308,-2 6 1,-8-2-54,-2 5 1,3 1-98,-3 3-46,2-2 1,8 8 72,2-6 1,3 0 0,1-4 79,1 0 0,-1 0 1,1 0-91,-1 0 0,0 0 1,1 0-1,-2 1-24,-3 3 0,3-2 1,-3 2-33,3-3 1,2 1 0,-1 0 0,1 2 18,-1-1 0,0-1 0,1-2 0,1 0 1,2 0 0,-2 0 0,4 0 1,-2 0 55,1 0 0,-1 0 1,-2 0-1,1 0 0,2 0 0,-1 0 0,-3 0 1,-1 0-59,1 0 0,-1 0-136,0 0 1,-3 0 0,-2-2-475,-2-2 0,-2 3 610,-7-3 0,-3 2 0,-6 2 0</inkml:trace>
  <inkml:trace contextRef="#ctx0" brushRef="#br0" timeOffset="2">7392 6412 7609,'4'-8'-47,"0"-1"1,6 5 120,-2-4 1,3 5 0,1-1 0,1 3-134,-1 1 0,1 0 0,-1 0 0,0 0 69,1 0 1,1 0 0,1 0 0,1 0-10,-1 0 0,3 0 1,0 0-1,2 0 81,2 0 0,0 0 1,0 0-1,-2 1 9,2 3 0,2-2 0,2 3 0,2-1-32,1 0 0,-1 2 0,-1-3 0,2 2-40,4 2 0,-2-3 1,2 3-1,2 0-49,1 0 1,1-3 0,0 4 0,0 1 17,1-2 1,3 2 0,2-3 0,-1-1 58,1 1 1,-2 2 0,-2-4 0,1 0-16,1 2 1,1-5 0,-4 3-1,2-2 93,2-2 1,4 0-1,0 0 1,1 0-115,-2 0 0,2 0 1,-4-2-1,-1-1 0,1-1 1,3-4 0,-4 3 0,2-1 44,3 1 1,-3-1 0,2 3 0,1-1-22,1 1-1,-3 2 1,1 1 0,-1 0 45,0 0 0,7 0 0,-3 0 1,2 0-70,0 0 1,-1 1 0,-2 2 0,-1 1 26,-1-1 1,-1-2 0,5-1 0,-1 0-7,1 0 1,0 0-1,1-1-35,2-3 1,0 3-1,3-5 1,-1 2-1,-1 0 1,1 1 1,-3 2 0,6 1 0,0 0-13,-1 0 1,3 1-1,-2 3 1,2 3-38,-3 0 1,3 3 0,-5-5 0,1 1 46,4-1 1,-4-1-1,2-4 1,0 0-6,-2 0 0,-1 0 1,-4 0-1,2 0 206,0 0 0,5-5 0,-4-2 1,0-1 10,1-1 1,-1 5-1,5-3 1,0 2-121,-4 2 0,3 2 0,0 1 0,3 0-122,1 0 1,-2 5 0,-2 3 0,-3 3 19,1 2 0,0-5 1,5 0-1,-3 1 63,-5-2 1,-2 2 0,-3-5 0,-2-1 72,-5-2 0,-3-1 0,-5 0 0,-4 0-179,-3 0 1,-3-4 0,-2 0-1,-5 1-345,-2 2 1,-6 1 0,1-1-362,0-3 0,-2 2-56,1-2 0,1 3 819,3 1 0,-5 0 0,-1 0 0</inkml:trace>
  <inkml:trace contextRef="#ctx0" brushRef="#br0" timeOffset="3">14759 6238 7928,'-8'0'-249,"-1"0"0,2-1 1,-2-3 475,0-4 1,1-3-75,-4-2 0,-1 5 70,1 0 1,0 5 288,-1-1-343,6 2 0,3 8 1,8 1-192,5 0 1,2 4 0,1-3 0,0 2-60,1-2 1,5 7 0,1-3 0,0 1-26,-2-4 0,2 3 0,0-4 0,2 3-21,0 1 0,-2-4 0,3-1 0,-1-1-9,1-3 1,1-2 0,2-1 0,0 0-165,0 0 1,1-1-1,1-4 1,4-1 299,0-1 0,1-4 0,3 2 0,-2-2 0,0-1 0,4 0 0</inkml:trace>
  <inkml:trace contextRef="#ctx0" brushRef="#br0" timeOffset="4">15825 6387 7550,'6'-12'-75,"-1"-1"1,5 1-1,-3 0 460,-2-1 0,1 2 1,-3 2-177,1 0 0,1 2 158,0-1-354,-4-3 1,6 10-1,-3-3 1,4 2-78,3 2 0,2 4 0,0 2 0,4-1 39,4 1 0,2-1 0,2-2 0,0 1 34,-1-1 0,5 3 0,0-2 1,0 0 107,2 1 0,-5-3 1,4 2-1,-1-3 95,0-1 0,4 4 0,-4 0 0,0-1-50,1-1 0,-4-2 0,3 0 0,-2 0-140,-3 0 1,1-2 0,0-1 0,-2-1-52,-2 2 0,2 0 0,-3 2 0,0 0 25,1 0 1,-4-4 0,2 0 0,0 1-211,1 2 1,-4 1-1,5 0 1,-1 0-68,0 0 0,2 4 0,-6 1 0,1 2-57,1 3 1,-5-3-1,5 3 1,-1 2 337,-1 3 0,7 2 0,-4-5 0</inkml:trace>
  <inkml:trace contextRef="#ctx0" brushRef="#br0" timeOffset="5">18182 6276 7789,'0'-9'0,"0"1"0,1 1 576,3-1-86,-2-3-439,3 9-40,-5-3 0,2 5 8,2 0 1,3 0-1,4 1-227,-3 3 0,3-2 34,-3 2 1,3-1-1,2 0 1,-1 1-5,0-2 0,1 4 1,-1-1-1,2 1-124,3-1 1,-2 5 0,5-3 301,2 0 0,2 4 0,1-4 0</inkml:trace>
  <inkml:trace contextRef="#ctx0" brushRef="#br0" timeOffset="6">19075 6288 7780,'0'-7'472,"0"2"-541,0 5 0,1 0 175,3 0 0,-1 4-33,5 0 1,1 4 0,3-4 0,0 0-40,1 2 0,1-3 0,2 4 1,3-1-11,1 1 1,7-4-1,-1 3 1,5-2 128,3 0 1,2 0 0,3-4 0,1 0 44,1 0 0,4 0 0,-2 0 0,0-1-22,0-4 1,3 3-1,0-5 1,1 0-29,-2 0 1,-2 3-1,-6-3 1,0 2-19,1 2 0,-3 0 1,0 0-1,-3-1-182,-2 1 1,-1 2 0,-4 2 0,-1 2-143,1 1 1,-5 6-1,-4-3 1,-2 1-257,-2 0 1,-3 1 0,-3 3-92,0 0 1,-3 1 0,-7-2-1162,-5-3 1702,-7-2 0,-4-6 0,-4 0 0</inkml:trace>
  <inkml:trace contextRef="#ctx0" brushRef="#br0" timeOffset="7">7107 3733 7570,'0'-8'-707,"-2"1"901,-2 1 1,1 2 0,-5 4 133,-2 0 1,-1 0 0,-1 2-111,0 2 0,-1-1 0,1 5 0,-1 1-86,1 3 0,0 4 1,-1 1-1,2-1-45,3 2 1,-3-3-1,4 6 1,0 0-44,3-2 0,-2 4 0,2-2 0,0 1-31,-1-1 0,3 1 1,-2-4-1,3 0-48,1-1 1,0 0-1,0-5 1,1-1-204,3-2 0,3 0 0,6-3 0,-1-1 97,0 1 0,1-2 1,0-4-1,3 0-289,0 0 1,2-4 0,-3-2 0,3 1 153,1-1 1,-3-2 0,0 3 0,-2-1 275,-2 1 0,1-4 0,-1 5 0,1-6 0,-1 4 0</inkml:trace>
  <inkml:trace contextRef="#ctx0" brushRef="#br0" timeOffset="8">7441 3870 7632,'-1'-7'-801,"-3"4"1858,-4 6-655,-3 4 1,0 5-161,2 0 1,0 1-1,3-1 1,1 1-1,-2 0-138,0 4 1,4-3 0,-1 4 0,3-2-66,1 1 128,0-1-363,0-3 126,5-1 63,2 0 1,5 1 8,1-1 1,-1-4-93,1 1-54,-1-7 139,-5 4 50,4-6-153,-4 0 127,5 0-23,1 0 0,-1 0 1,0-1-1,1-2-9,-1-1 0,-4-6 0,1 2 1,0-2-1,1 1 17,-2 0 1,3 0 0,-4-7 0,0 0 16,-3 1 1,2 1-1,-2 2 1,-1-2-33,-2-3 0,-1 2 0,0-4 1,0-1-57,0 1 0,0 4 0,-1-1 0,-2 2 46,-1 1 0,-2 2 0,2 3 12,-4 4 1,1 3-1,-1 1 1,-1 1-103,3 3 0,-4 4 0,4 7 0,1 2-139,-1-2 0,2 3 0,4-1 1,0-1-290,0 2 1,0-4 0,0 2 378,0-2 0,0-1 1,2-2-1,2-3 154,4-4 1,3 1 0,1 0 5,1-3 0,-1 0 0,1-2 0,-1 0 0,0 0 0,1 0 0,-1-2 0,1-2 0,2-3 0,0-4 0,-3 2-17,-1 0 0,3 3 0,-6-4 0,3 2 83,2-2 0,-5 3 1,0-1 111,2-2 1,-4 3-1,-1 0 682,1 2-545,-5 1 0,4 5 0,-5 3-88,0 5 1,0 3 0,0 3 0,0 2-73,0-2 0,0 3 1,0-2-1,0-1-157,0-1 0,6-3 0,1-1 1,1-3-26,0-2 1,2-1-1,5-4 1,2 0 25,-2 0 1,0 0 0,0 0 0,2 0-50,-2 0 1,0-5-1,0-2 1,2-1 56,-2-1 0,-1 1 0,-2-6 0,1-1-52,-1-1 1,0-1 0,-1 5 0,-1-1 22,-2 1 1,-4 0 138,5-1 18,-7 1 0,4 6 1,-6 6 25,0 7 1,0 4 0,0 3-1,0 1-92,0 2 0,0 3 1,0-3-1,0-2-54,0-1 1,1-2 0,3 1 0,5-1-26,2 0 1,1-1-1,1-2 1,-1-5 54,0-3 1,1 3-1,-1 0 1,1-1-13,-1-1 0,0-4 0,1-1 0,-1-2-86,1-2 1,3-3 0,1-5-1,-2-1-52,-1 1 0,-1-3 0,3 0 1,-1-2 43,-4-2 1,1-1 0,-4-3-1,3-2 23,2-1 1,-2-9 0,-2 0 0,-2-1-17,-1-4 0,2-1 0,-4-6 1,0-1 20,2-3 1,-5 9 0,3-1-1,-1 8 64,1 5 0,-2 4 0,2 8 421,-3 5-276,-1 7 0,-1 13 0,-2 10 0,-2 4-32,-2 4 1,3 7-1,-3 6 1,1 3-157,3 4 0,-2 0 0,1 0 1,1 2 5,2 0 1,1 3 0,0-6 0,0-1 23,0-1 1,0-2-1,0-1-26,0-3 1,0-3 0,0-5 0,0-2 0,0-2-78,0-5 0,4-2 0,0-1 8,-1-1 0,-2-4-74,-1 1 0,0-8 13,0-1 1,0-7 0,0-8 0,-1-3-39,-4-1 0,3-1 0,-5-2 1,0 2 46,0-2 0,-1-2 1,-5 1 73,1 2 0,0-1 0,-1 5 0,1 4 0,-1 3 143,1 6 0,4-2 1,-1 2 1234,0 1-744,3 2 1,2 1 0,8 0-243,5 0 0,-1 0 0,3 0 0,4 0 314,3 0-1090,3 0 1,3-1 248,1-3 122,-6-3-1253,5 0 682,-5-4 239,6 4-217,0-5 1,0 3-1,-1 1 1,1 0 616,0 1 0,0-10 0,0 3 0</inkml:trace>
  <inkml:trace contextRef="#ctx0" brushRef="#br0" timeOffset="9">9277 3870 7982,'8'0'305,"0"0"1,2 0 0,1 0 0,2 0 401,-1 0 0,0 0 1,2 0-264,3 0-231,-4 0 54,11 0-359,-10 0 97,4 0 189,0 0-434,-5 0 207,5 0 0,-5 0-77,-1 0 1,0 0-470,1 0 174,-1 0 1,-4-2 0,1-1-602,0-1 0,2-1-512,2 1 1518,-1 2 0,1-9 0,-1 4 0</inkml:trace>
  <inkml:trace contextRef="#ctx0" brushRef="#br0" timeOffset="10">9500 3621 7951,'-7'0'-15,"2"0"795,5 6 0,0 1 42,0 5-300,0 1-166,0-1 112,0 6-246,0 7-1,-6 1-204,5 10 260,-5-10-239,1 10 1,2-6-217,-5 3 144,5-2-803,-2-7 0,5 0 246,0-4 463,0 4-1096,0-10 504,0 4 328,0-6 392,5 0 0,2 6 0,5 2 0</inkml:trace>
  <inkml:trace contextRef="#ctx0" brushRef="#br0" timeOffset="11">10294 3783 9067,'5'12'413,"4"1"1,2-1-1,1 2 1,1 1 174,-1 1-359,0 6 1,1-2 57,-1 5-130,1-1 1,-1-3-43,0 0-319,1-1 0,-5 5 0,0-1 1,1-2-1,-1-3 0,-1 0-15,-2 1 0,4-5 1,-4 1-1,1-2 110,-1-2 0,3 5 1,-2-1-325,1 0 1,-3-3 0,3 0-520,-2-1 1,1-5 951,-2-3 0,3-2 0,5-2 0</inkml:trace>
  <inkml:trace contextRef="#ctx0" brushRef="#br0" timeOffset="12">10716 3733 8133,'-13'8'0,"1"1"62,-1 0 0,1-2 0,-2 3 0,-1 2 175,-1 3 1,-2 7 0,1-1 0,-4 3-22,-2 0 1,-2 7 0,0 2 0,1 3 9,-1 1 0,0 0 1,0 0-1,0-1-6,1-3 0,-1 3 1,1-4 21,4-1-28,-4 0-975,10-7 498,-3-4 151,10-2-1319,-4-6 683,9 0 380,-3-5 95,5-1-4,0-6 277,0 0 0,5-6 0,2-1 0</inkml:trace>
  <inkml:trace contextRef="#ctx0" brushRef="#br0" timeOffset="13">11472 3981 7984,'-12'7'387,"5"-1"0,3-6-170,8 0 1,-1 0 132,5 0 0,-4 0 280,4 0-191,1 0-189,3 0 31,0 0-113,6 0 1,-4-2 169,3-2-113,2 3 0,0-5-7,0 1-181,5 3 0,-9-3 300,6 5-350,-1 0 1,1-4-1,-2-1 1,-1 1 0,-1 0-1,-1-1-271,1-2-419,-1 4 403,-3-8 136,-1 10-1,1-5 103,-1 1 96,0 3-187,1-9 156,-6 10-1955,4-10 1226,-4 9 0,1-7 1,-1 3 725,-2-1 0,5-1 0,-3-4 0</inkml:trace>
  <inkml:trace contextRef="#ctx0" brushRef="#br0" timeOffset="14">11782 3721 8041,'-12'11'81,"-1"-3"0,5 2 0,1-5 1,0 2 137,0 3 1,5 1 0,-4 2 714,1 4-446,3 2 1,-3 6-104,5 0-212,0 0 116,0 5-166,0 2 1,-2 1-76,-2 0 241,3-6-116,-5 9-766,6-10 373,0-1 190,0-1-1520,0-11 1033,0 5 1,0-5 0,0-1 516,0 1 0,6-7 0,1 0 0</inkml:trace>
  <inkml:trace contextRef="#ctx0" brushRef="#br0" timeOffset="15">12762 3708 7740,'-12'0'-73,"3"2"0,1 2 456,-2 4 0,5-1 0,-1 1 0,2 2-264,0 1 0,0 3 0,4 1 0,1 1-90,4 0 1,-3 1 0,7 1 0,0 0-18,2 0 0,6-1 0,1-6 1,0-2 18,-1 0 0,4-7 0,-3 3 0,0-4 27,0-1 1,3 0 0,-4 0-1,1-1-32,0-4 1,3-1 0,-4-7-1,-2 1-23,-2-1 0,3-3 0,-3-1 1,-2 1 54,0-2 1,-1 4 0,-2-4 0,-4 2 103,-2-1 0,2 1 0,0 3 93,-1 1 1,-2 3-44,-1 1-186,0 5 1,0-1 0,0 8 0,0 5-42,0 2 1,0 1 0,0 2-1,2 2-3,2 5 0,-3 3 1,5 2-1,-2 1 12,0 2 1,1 10 0,-2-2 0,1 2 12,-1-1 1,0 4 0,0-1 29,1-1 1,0-2-1,-3 0 1,2-1-1,1-1-37,-1-3 1,-2 1 0,-1-5 0,0-1-13,0-2 0,0-1 0,-1-1 0,-2 0 16,-1-3 1,-6-2-1,2-4 1,-3 0 94,-1-4 0,1 2 0,0-7 138,-2 1 0,-1-1 0,-6-6 0,2-1-80,0-4 1,-1 1-1,-5-7 1,2-3 23,2 1 0,0-5 0,0 0-18,3-1 0,7 2 0,3-2 330,2 1-416,1-4 1,4 7-1,0-5 1,0 1 0,1 1 30,3 0 0,-1 2 1,5 3-1,2 1-46,1-1 1,1-3 0,1-1-1,-1 2-168,1 1 0,5 2 0,2-2 0,4-1-332,0-1 1,1-1 0,0 5 0,0-1-577,0 1 1,-2 1 0,-1 1-612,-1 2 0,-2 1 1625,2-1 0,2-3 0,-3 4 0</inkml:trace>
  <inkml:trace contextRef="#ctx0" brushRef="#br0" timeOffset="16">13977 3870 8008,'6'6'0,"-3"0"511,5-6 1,0 0-142,5 0 0,0 0-159,4 0 1,-2-4 302,6 0 1,-1 0-145,5 4 0,-1-5 0,-4 1-686,4 0 264,-10-1 53,9 3-444,-9-3 362,4 5 0,-6 0 0,1 0 1,-1 0-1,0 0-363,1 0-502,-1 0 357,-5 0 263,4 0-938,-4-6 567,0 5 156,4-5 165,-10 6 376,10-5 0,-4-2 0,6-5 0</inkml:trace>
  <inkml:trace contextRef="#ctx0" brushRef="#br0" timeOffset="17">14250 3708 7845,'-7'6'-121,"2"-3"1,5 5 575,0 1 1,0 3-1,0 1 1,0 4-207,0 3 1,0 4-1,0 1 1,0 0-262,0-1 1,-4 1 0,0-1 0,1-2-237,1-2 0,2 0 1,0 2-1,0-3-26,0-1 0,0-2 0,2-3 1,1-1 273,1 1 0,5 4 0,-2 3 0</inkml:trace>
  <inkml:trace contextRef="#ctx0" brushRef="#br0" timeOffset="18">14994 3572 8449,'2'-13'296,"2"1"0,3 4 0,5 0 1,1-1 17,-1 2 0,2-4 0,1 4 0,3-1-86,1 0 1,0 1-1,4-1 61,-3 4-265,-5 2 0,7-2 0,-5 0 0,-2 3-66,-1 3 0,-3 5 0,-3 7 0,-2 1-49,-1 2 0,-3 5 1,0 0-1,-4 4-20,-7 3-89,-7 5-267,2-7 450,-9 8 94,9-8-67,-10 3-13,5 0 63,0-4-52,-5 10 0,11-10 1,-7 5 0,6-6 0,1-1-15,2 1 19,7 0 154,-2-6-139,6 5-2,0-11 240,0 11-227,6-16-5,0 9 499,12-10-457,2 5-39,4 0 18,1-5-1,0-1-7,0-6 21,0 0-6,-1 5-300,1-3 19,0 3 307,-6-5-52,-1 0-367,0 0 167,-4 0-45,4 0-304,-6 0 212,-5-5 1,4 3 159,-4-3-482,0 5 265,4-6-65,-4 5-391,0-10 308,4 9 109,-10-3-56,10-1 266,-9 5 187,3-10 0,1 4 0,1-5 0</inkml:trace>
  <inkml:trace contextRef="#ctx0" brushRef="#br0" timeOffset="19">14895 3857 8054,'-7'0'0,"2"-5"0,5 3 738,5-9-292,2 10 754,6-10-484,5 4-242,1 0 0,0 2 83,5-1-105,-5 5-116,11-5-46,-4 6-58,10 0-434,-4 0 369,5 0-407,0 0 1,-4 0 0,0 0-1137,2 0 762,1 0 370,1 0 90,0 0-44,-5 0 43,9-5-6,-8 3 161,15-9 0,-8 7 0,6-6 0,1-2 0,1-2 0,2-2 0</inkml:trace>
  <inkml:trace contextRef="#ctx0" brushRef="#br0" timeOffset="20">8582 5122 8083,'9'-4'-47,"-1"0"0,0 0 0,5 2 199,-1-2 1,5 3 0,-1-3-1,1 1 1,1 0 59,2-1 0,0-1 0,0 2 0,2-1 0,0 1-142,-1 2 1,1 1-149,-5 0 0,3 0 1,-3 0-1,-2 0-490,-1 0 0,-2 1 0,0 3-207,1 4 0,-2-1 775,-3 1 0,3 1 0,-4 3 0</inkml:trace>
  <inkml:trace contextRef="#ctx0" brushRef="#br0" timeOffset="21">8756 5321 9774,'12'0'0,"2"0"279,3 0 0,-2 0 1,6 0-1,-1 0-73,0 0-140,3 0 160,-4 0-826,6 0 233,-6 0 0,3 0 0,-4 0 0,0 0-525,0 0-346,4 0 1238,-8 0 0,9 0 0,-3 0 0</inkml:trace>
  <inkml:trace contextRef="#ctx0" brushRef="#br0" timeOffset="22">10753 5035 7792,'-13'0'-26,"1"2"0,0 2 454,-1 4 0,2 3 0,2 2-169,0-1 1,2 0-1,-1 1 1,3-1-99,-1 1 0,5-1 0,-3 2 0,2 1-131,2 1 0,0 2 1,0-2-1,0 0-112,0-1 1,0-1 0,0-2-27,0 1 1,4-5-1,2-1-51,1-2 111,-4 5-125,8-9-45,-5 5 206,1-6-45,4 0-124,-4 0 73,6 0 0,-1 0 1,0-1-229,1-4 247,-1 4-256,-5-10-46,4 10 299,-4-10-43,5 4 128,1 0 0,-5-3-176,0 6-1,1-6 509,-2 9-252,4-4 25,-10 5 208,4 0-185,-5-6 16,6 5-177,-5-5 15,5 6 139,-6 0 151,5 0-196,-3 6-49,3-5 93,1 10-42,-5-4-7,10 0-15,-9 4 17,9-4 44,-5 5-67,1-5 4,4 4-20,-4-10 270,6 11-263,-1-11 1,0 9 0,2-6 10,3-2 1,-3 0-1,2-2 1,-1 0 0,0-2-1,3-2 448,2-4-169,-5 3-242,3-7 41,-6 6-16,1-7 1,-1 1 64,0-1-273,1 1 199,-1 0 32,-5-1-315,4 1 277,-10-1-20,5 6 0,-2-4 5,0 3 1,0-3 0,-4-1 1,-5 4-177,-3-1 162,-3 1-64,-2 1 0,1 2 1,-2 3-1,-1-1 0,-2-1-172,2 2-26,-4 6 65,5 3 0,-8 1 1,5 0-1,2 2 1,1 1-1,3 1-173,3 1 1,3-1-1084,5 0 651,0 1 208,0-6-486,0 4 1016,0-10 0,11 10 0,2-4 0</inkml:trace>
  <inkml:trace contextRef="#ctx0" brushRef="#br0" timeOffset="23">11336 5159 8282,'-2'9'1097,"0"-1"-793,-3 2 0,-3 1 0,4 1 0,1 0 1,2 1 373,1-1-700,0-5 0,0 4 145,0-3 106,0-2-478,0 5 238,5-10-21,2 5 0,2-6-16,-1 0 26,0 0 1,9 0-1,-1 0-71,-1 0 1,-1 0 0,0-2 0,1-2-1,2-3 1,-2-1-169,-1 0 249,-2 0 1,0-3 0,1 1-12,-1 2 7,-5-1 2,4-3-8,-10 0 10,10 5 0,-8-3-13,6 6 124,-7-6-114,4 9-4,-6-5 199,5 6 6,-3 0-119,3 0 1,-5 2 0,2 2 103,2 4 1,-3 3 0,3 2 39,-2-1 1,-2-4 158,0 1-140,5-1 0,-2 4-63,5 1 0,-4-5-208,5 0-78,-1-5 233,-1 2-179,4-5 1,-4 5-1,5-1 1,0-2-1,1-2-651,-1-4 481,1 3-187,-1-5 198,0 1-68,1-2 233,-1-5-196,1-1 162,-1 1-72,0 5-38,1-10 59,-1 9 21,1-10 33,-1 0 0,0 0 0,1-4 0,-2 2-9,-3-2 1,3-6 0,-4-2 0,0-1 104,-3 1 0,2-3 0,-2 4 1,-2 1 64,0 2 0,2 7 0,0 2 0,-1 4 66,-2 0 144,-1 6 0,-1 3 1,-2 8-1,-2 6 22,-2 5 0,3 5 1,-3 4-1,1 1-121,3 0 1,-2 4-1,1 1 1,1 0-75,2 1 0,1-2 0,0-4-43,0-1 77,5 1-210,-3 0 31,9-6 127,-10 5 28,10-11-332,-10 5 146,10-5-65,-4-1 211,0-5-238,-1 4 0,-1-4 142,-3 0-143,3-2 144,-5 1 16,6-5-160,-5 5 148,4-6-13,-5 0 4,0-6 5,0-1 3,0-5 0,-1 0 1,-3-2-454,-4-3 305,2 3 1,-8-8 0,3 6 0,-1 1 72,-3 1 0,0 3 0,2 1 535,1 2 1,4 5-129,-1-1 0,8 3 0,1 1-137,7 0 1,4 0-1,1 0 1,2 0-290,3 0 1,-4 0 0,5 0 0,0 0-769,3 0 0,1-4 1,0-2-1,-1-1 876,1-2 0,1-2 0,2-2 0</inkml:trace>
  <inkml:trace contextRef="#ctx0" brushRef="#br0" timeOffset="24">12613 5184 8462,'6'-8'0,"2"1"443,3 2 1,1-1 0,1 3 0,-1-1-77,1 1 0,3 2 0,1 1 57,-2 0-212,4 0 0,0 0 53,1 0-637,3 0 0,-5 0 227,3 0 1,-2-1-1,-4-2-486,2-1 1,-1 0-1,-3 4-817,-1 0 1099,-5 0-666,-2 0 518,-5 0 497,0 0 0,6-6 0,1-1 0</inkml:trace>
  <inkml:trace contextRef="#ctx0" brushRef="#br0" timeOffset="25">12824 5023 8302,'0'-6'747,"0"6"0,0 6 0,0 6 0,0 1 179,0-1-1104,0 6 199,0 1 1,0 6 199,0 0-41,0 0 0,0-2 124,0-2-397,0 2-595,0-9 1,4 4 238,0-6 433,6-5-1583,-3 4 781,5-9 217,1 9 601,-1-10 0,0 5 0,1-6 0</inkml:trace>
  <inkml:trace contextRef="#ctx0" brushRef="#br0" timeOffset="26">13258 4949 7962,'8'0'862,"1"0"1,-5 1-1,4 3 1,2 4-1,1 3-405,1 2 1,2 3-1,1 2 1,2 1-116,-2 4 1,3-4-1,0 1 178,1 3-297,-4-6-472,3 7 291,-6-10-110,1 4 346,5-6-1213,-5 0 555,5 1 277,-5-1-564,-1-5 0,1 0 1,-1-4 142,0 1 1,1 0 0,-1-4-2252,1 0 2775,-1-6 0,0 0 0,1-7 0</inkml:trace>
  <inkml:trace contextRef="#ctx0" brushRef="#br0" timeOffset="27">13680 4874 7962,'-13'0'52,"1"0"0,-5 4 1,1 2-1,-1-1 517,-1 1 1,1 5 0,-6 0-189,3 4 1,-2 7-1,-6-1 1,-1 2-1,2 2-46,1 0 0,1 5 0,0 2 0,0 1-426,0 0 1,2-6 0,1 2-1,3-2-206,1-3 0,-3 1 0,6 0 0,2 0-210,4 0 507,0-1 0,-3 1 0,0 0 0</inkml:trace>
  <inkml:trace contextRef="#ctx0" brushRef="#br0" timeOffset="28">10505 4738 8089,'-13'-7'0,"1"1"230,0 6 1,-2 6-1,-1 2 9,-2 3 0,-5 2 1,1 0-1,-2 4 207,-2 3 0,4 4 0,1 3-104,-2 7 0,4 0 57,1 11-163,4 1-1262,6 4 1110,1-1-1,6 6 212,0-4-119,0 4 0,11-5 1,-1-2 0,10-1-794,3-1 0,0-6 0,3-1 0,4-3-288,8-3 1,0-5 0,8 1 904,1-3 0,1-1 0,1 0 0,1-1 0,0 1 0</inkml:trace>
  <inkml:trace contextRef="#ctx0" brushRef="#br0" timeOffset="29">13816 4601 8497,'13'14'0,"-1"3"408,0 3 1,2 5 0,3 4 0,2 5 200,0 6-386,5-1-389,-5 15 0,2-7 305,-1 10-647,1-4 722,-2 2-611,-1-5 610,0-6-143,-10-2-551,9-4 681,-16-1-12,5-6-3,-6 5-484,0-9 271,0 3-86,-6-11 313,-1 5 636,1-11-1523,-5 5 0,4-7 0,-6-2 928,1-5 1,-1-8-1,1-3 1</inkml:trace>
  <inkml:trace contextRef="#ctx0" brushRef="#br0" timeOffset="30">14436 5011 9732,'14'0'645,"1"-2"1,3-1 0,1-2-413,4-2 1,-1 4-1,0-2 1,-3 1-232,-1-1 0,0 1 1,-3 4-1,1-1-263,0-3 1,-3 2 0,1-2 0,1 3-412,2 1 1,-1-4 0,-3-2-92,-1-1 1,1 3 0,-1-4 762,0-2 0,1-1 0,-1-1 0</inkml:trace>
  <inkml:trace contextRef="#ctx0" brushRef="#br0" timeOffset="31">14660 4700 8211,'-13'2'458,"1"2"1,3-1-1,3 5 1,0 2-37,3 1 1,-2 7-1,1 2 1,1 4-278,2 1 1,1 3 0,0 1 0,0-1-321,0-2 0,0-1 1,0 0-1,0 0-480,0-1 0,1-4 0,3-2-1495,4-1 2150,-2-3 0,10 10 0,-2-5 0</inkml:trace>
  <inkml:trace contextRef="#ctx0" brushRef="#br0" timeOffset="32">15218 4837 7943,'-9'-7'371,"1"3"0,5 4 0,-1 4 276,3 4 0,2 5 0,2 3-294,1 5-132,0-3-377,2 5 239,1-9-54,5 4 186,0-6-492,1 1 218,5-1 0,-4-5 30,9-1-33,-4-6 79,1 0 1,3 0-1,-2 0 1,1-2-1,-2-2 1,-2-4 30,0-3 0,-4-2 1,3 1-1,-4 0-18,0-1 1,-2-1 0,-3-1 0,-2-1-18,-1 0 0,-4 7 0,4 1 15,-4-2 1,-1 6-54,0 4 1,0 7 0,0 9 0,0 6-42,0 6 1,1 8 0,2 6 0,1 1 111,-1 0 1,-2 4-1,-1-3 1,0 0 137,0-3 1,0 2 0,0-3 0,-1-3-57,-3-2 1,-3-8 0,-5 2 0,-2-3 296,-3-1 0,2-6 0,-4-2 0,-1-3-207,1-2 0,3-5 0,-4-3-192,2-3 0,1-2 0,1-4 1,-2-8-1,1-6-57,-1-5 1,-2-2-1,7-1 1,2-2 7,0 1 0,5 1 0,2 0 0,5 1-215,8 3 1,4 2 0,12 1-1,0 3-367,0 3 1,4-2 0,1-1-1,2 2-2499,2 1 3104,-4 7 0,6-9 0,-4 2 0</inkml:trace>
  <inkml:trace contextRef="#ctx0" brushRef="#br0" timeOffset="33">10133 4626 8097,'-13'-7'32,"1"3"1,4 3 0,-1 1 0,0 0 452,-2 0-264,-7 0 1,0 7 0,-4 4 0,1 5 6,-1 3 1,-1 6-1,-1 6 1,2 0-72,2 4 1,9 5 0,-1 4 0,6 3-14,3 4 1,1 1-1,4-1 1,2 0-91,4-1 1,9 5 0,5-10 0,7-1-275,8 0 1,6-6 0,8 0-1475,2-3-220,-2-8 1698,-18-11 1,1-2-1572,29 11 1787,-24-12 0,2-1 0,-4 1 0,0-1 0,3-1 0,0 0 0,1-2 0,0-2 0,-1-1 0,1-1 0</inkml:trace>
  <inkml:trace contextRef="#ctx0" brushRef="#br0" timeOffset="34">16036 4304 8163,'-11'8'0,"3"0"0,4 0-67,8 5 1,0 5 839,8 2 1,0 7 36,8 6-369,1-6-1012,4 20 761,-1-14 0,5 18 1,2-4-1,-1 1 53,0 5 0,-2 0 1,-7 7 159,-5-3-146,-2-4-1021,-2 2 387,-5-5 259,-1-1-609,-6-5 365,0-1 0,-2-10 112,-2 0 169,-3-5-513,-11 2 331,5-5 1,-9-2 0,5-2-778,2-5 531,1-2 509,2-7 0,-6 4 0,-2-4 0</inkml:trace>
  <inkml:trace contextRef="#ctx0" brushRef="#br0" timeOffset="35">16780 4887 7965,'-7'1'957,"3"3"0,4-1 1,4 4-426,5-2 1,3-1-1,3-4-491,2 0 0,5 0 0,-1 0 0,2 0-359,2 0 0,-5-5 0,0-3 1,-2-2 75,-3 2 1,3-3-1,-2 2 1,-1 0-710,-1 0 1,-1-2-1389,-1 3 2339,0-3 0,-5-1 0,-1-1 0</inkml:trace>
  <inkml:trace contextRef="#ctx0" brushRef="#br0" timeOffset="36">16966 4713 7797,'-12'7'-30,"4"2"0,1-3 0,0 1 541,0 2 0,4 3 1,-2 1-1,1 4-279,0 3 0,-1 1 1,5 1-1,0 2-261,0-2 0,0-2 1,0 1-1,0-4-614,0-4 0,5 0 0,0-1 0,2-1 643,3-3 0,1 3 0,1-4 0</inkml:trace>
  <inkml:trace contextRef="#ctx0" brushRef="#br0" timeOffset="37">17549 4614 7875,'13'-9'453,"-1"1"0,-1 4 1,-1-3 8,-2 2 0,0 0 0,5 5 401,-1 0 0,-4 2-760,1 2 0,-7-1 0,3 6 0,-4 4-75,-1 2 1,-6 7-1,-3-1 1,-5 2-9,-3 2 1,1 0 0,2 0 0,-1-1 41,-2 1 0,5-1 1,5-2-1,2-2 74,2 2 1,3-4 0,4-1 0,6-3-71,5-2 0,3-1 1,5-1-1,1-4-111,2 0 1,1-2 0,0-4-1,0 0-427,2 0 0,0 0 1,-4-1-22,0-3 1,-5 1 0,0-5-1,-3-2 1,-1 0-469,-3 2 0,-2-3 0,-1 3 961,-2-3 0,-5-2 0,3 1 0,-6 0 0</inkml:trace>
  <inkml:trace contextRef="#ctx0" brushRef="#br0" timeOffset="38">17599 4763 7875,'-11'1'0,"3"3"1049,2-3 1,8 5-533,2-6 1,4 0 0,7 0 0,3 0-520,1 0 1,-2-1 0,3-2 0,1-3 51,-2-1 0,1 3 1,-5-3-1,3 2-814,1 2 0,-4 0 0,2 1 0,-3-3-1363,-2 3 2127,0 0 0,1-3 0,-1-2 0</inkml:trace>
  <inkml:trace contextRef="#ctx0" brushRef="#br0" timeOffset="39">17388 4626 9327,'6'-7'402,"2"3"1,3 3 0,3-1 1106,2-2-1081,-2 3-209,9-10 0,-3 9 54,-1-3-306,4-1 0,-3 5 229,5-3-336,-6-3 183,4 6 1,-9-6 167,3 3 63,-9 2-55,3-3-108,-10 5-348,10 0-330,-9 0 279,3 0-172,-5 0 200,0 0 0,-5 0 171,3 0-200,-9 0 219,4 0 34,-5 0-84,0 0 67,-1 5-39,1-3 32,-1 3-29,1-5 24,0 6-15,-1-5 134,1 4-211,-1 1 110,1-5-26,0 5-28,-1-1 37,1-3 0,-1 9-9,6-10 168,-4 5 1,10-6-146,-4 5 143,5-3-134,-6 3-12,5-5 20,-5 0 173,6 0-163,0 0-6,6 0 26,-5 0-66,10 0 1,0 0 0,7 0 0,1-1-1283,3-3 1007,2 2 344,1-3 0,-1-1 0,1-1 0</inkml:trace>
  <inkml:trace contextRef="#ctx0" brushRef="#br0" timeOffset="40">11646 4986 7795,'-7'0'-1508,"-4"0"1782,4 0 0,-5 0-205,-1 0 1,5 0 643,0 0-486,5 0 0,-3-2 40,6-2-241,0 3 1,0-10 48,0 3 1,2 1-105,2-2 0,3 3 1,4-4 59,-3 2 0,-1 5 0,-3-3-54,4 1 1,-1 3-34,2-2 1,-1 3-101,4 1 1,-4 0 189,1 0 1,-1 0 1,4 0 0,1 0 0,-1 0 0,1 0-56,-1 0 1,0 0 0,2 0 0,1 0 4,2 0 0,5-4 0,-1 0 0,2 1 2,2 2 0,1-4 0,3 1 1,3 1 9,-1 2 0,5-3 0,-3 0 0,3 0 8,1-2 0,-1 5 1,-1-5-1,-2 2 65,1 0 0,3-1 0,3 2 0,0-1-11,-4 1 0,3-3 1,-4 1-1,4-1-2,-3 1 0,1 1 0,-4 4 0,2 0-4,-2 0 1,1 0 0,-4 0 0,1 0-28,-1 0 1,3 0 0,-4 0 0,0 0 12,1 0 0,-3 4 0,1 0 0,-1-1-13,-3-2 1,0 3-1,-2 0 1,-3-1 0,-1-1 0,3 2 0,-5 1 0,0 1 12,-3-1 1,1 1-1,1-4 1,2 4-26,-2 1 0,0-4 1,0 1-1,2-2-113,-2 3 0,-1-4 1,-2 3-1,1-2 157,-1-2 0,0 0 26,1 0 0,-1 0-56,1 0 0,-1 4-4,0 0 0,-3 0 65,-1-4 1,0 0-14,5 0 1,-5 0-1,0-1 0,2-4 0,-3 4 178,1-3-271,-5 3-28,8 1 44,-10 0 0,5-2 0,-5-1 5,3-1 0,-1 0 1,5 3-19,2-3 1,-3 2 0,0-3 0,-1 1 15,1-1 1,-4 0-1,3 2 98,-1-1-400,-4 0 273,5 4 48,-6 0 0,0 1 47,0 3 1,0-1-14,0 5 0,0-3 169,0 3-150,0 0 1,0 0 26,0 1-403,-6-7 287,5 4-68,-4-6 0,3 0-568,-2 0 1,1-1 36,-5-4 1,0 4 216,-5-3 0,1 3 0,0 1 0,1 1 397,2 3 0,-7 3 0,2 5 0</inkml:trace>
  <inkml:trace contextRef="#ctx0" brushRef="#br0" timeOffset="41">13643 4738 7872,'-9'0'898,"1"0"-729,0 0 1,1-2-1,1 0 423,1-3-48,3 1-183,-3 4-475,5 0-58,0 0 148,-6 0 1,4 0-1,-7 0 0,5 4 21,-4 1 0,4-1-245,-4-4-24,5 0 0,-1 0 157,8 0 186,-3 0 1,6 0 223,-3 0-130,-2 0-324,3 0 0,-3 0 56,2 0 1,3 0-883,5 0 0,-4 0-408,1 0 1393,-1 0 0,4 5 0,1 2 0</inkml:trace>
  <inkml:trace contextRef="#ctx0" brushRef="#br0" timeOffset="42">15416 4527 8311,'-1'-8'1167,"-3"-1"1,1 7 229,-5-3-896,5 4 412,-3 1-784,6 0 1,4-1-1,2-2-289,1-1 0,1-4-1379,5 3 543,-1-4 1,-5 9-1,-2-2 130,1 5 0,-5 7 0,3-2 866,-2 3 0,-2 7 0,0 1 0</inkml:trace>
  <inkml:trace contextRef="#ctx0" brushRef="#br0" timeOffset="43">17835 4242 8100,'-11'-2'0,"1"-1"0,3-2-189,1-2 0,-2 3-45,4-4 1,0 4 1695,4-5-1470,0 7 8,0-4 0,11 12 0,3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44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61 12256,'0'0'514,"-3"-4"70,-2-7-631,4 7 548,-1 0-1,0 0 0,0 0 1,-1 0-1,1 0 0,-6-5 1,7 7-373,-1 1 0,1 0 0,-1 0 0,0 0 0,1 0 0,-1 0-1,0 0 1,0 0 0,0 1 0,1-1 0,-1 0 0,0 1 0,0 0 0,0-1 0,0 1 0,0 0 0,0 0 0,0 0 0,0 1 0,0-1 0,-2 1 0,-1 0-2,0 0 0,1 0 0,-1 1 0,1 0 1,0 0-1,0 0 0,0 0 0,0 1 0,-7 5 0,9-7-79,1 0 0,-1 0 0,1 1 0,0-1 0,-1 1 0,1 0 0,0-1 0,0 1 0,0 0-1,0-1 1,0 1 0,1 0 0,-1 0 0,1 0 0,-1 0 0,1 0 0,-1 0 0,1 0 0,0 0 0,0 0-1,0 0 1,0 0 0,0 0 0,1 0 0,0 3 0,6 11 177,0 0 0,1-1 0,1 0 1,18 25-1,11 17 287,-30-43-394,-5-9-68,0 0 1,0-1-1,-1 1 1,1 0 0,-1 0-1,0 0 1,2 10-1,-4-15-141,0 1-1,0-1 0,0 1 1,0-1-1,0 0 0,0 1 1,0-1-1,-1 1 0,1-1 1,0 1-1,0-1 0,0 0 1,0 1-1,0-1 0,-1 1 1,1-1-1,0 0 0,0 1 1,-1-1-1,1 0 0,0 1 1,-1-1-1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4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15880,'-5'2'216,"-5"2"-125,-9 4 598,0 1 0,-34 20 0,48-26-572,1 0 0,0 1 0,-1-1 0,1 1 1,0 0-1,1-1 0,-1 2 0,1-1 0,0 0 0,0 1 0,0 0 0,0-1 0,1 1 0,0 0 0,0 1 0,0-1 0,-1 6 0,3-8-83,0-1 1,0 1 0,0 0-1,1-1 1,-1 1 0,1-1-1,-1 1 1,1-1 0,0 1 0,0-1-1,0 1 1,0-1 0,0 0-1,1 0 1,-1 1 0,0-1-1,1 0 1,0 0 0,0-1-1,0 1 1,-1 0 0,1 0-1,3 1 1,6 4 57,0 0 1,0-1-1,18 7 0,-13-6 25,-2-1-17,-1 1 0,0 0 0,0 1-1,15 13 1,-25-19-93,-1 0 1,1 0-1,-1 0 0,0 1 0,0-1 0,1 1 0,-1-1 1,-1 1-1,1 0 0,0 0 0,-1 0 0,1 0 0,-1 0 1,0 0-1,0 0 0,0 1 0,-1-1 0,1 0 0,-1 0 1,0 1-1,0-1 0,0 0 0,0 1 0,0-1 0,-2 6 1,-3-1-170,2-6-2703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4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37 18391,'-6'5'-262,"-59"42"-3,-25 19 412,79-56 13,0 0 1,1 0 0,0 1 0,0 1 0,-11 17-1,19-25-74,0 0-1,0-1 0,1 1 1,-1 0-1,1 0 0,0 0 1,0 0-1,0 0 0,0 0 0,1 0 1,0 0-1,0 0 0,0 0 1,0 0-1,0 0 0,1 1 1,0-1-1,0 0 0,0 0 0,0-1 1,1 1-1,-1 0 0,1 0 1,0-1-1,0 1 0,0-1 1,1 1-1,-1-1 0,1 0 0,0 0 1,0 0-1,0 0 0,0-1 1,1 1-1,-1-1 0,1 0 1,-1 0-1,1 0 0,0 0 1,-1-1-1,1 0 0,0 1 0,0-1 1,0-1-1,0 1 0,5 0 1,1-1 22,-1-1 0,1 0 0,-1 0 1,1-1-1,-1 0 0,0 0 0,0-1 1,0-1-1,0 1 0,-1-2 0,1 1 1,-1-1-1,0 0 0,0-1 0,-1 1 1,0-2-1,0 1 0,0-1 0,7-9 1,-10 11-50,0 0 0,0 0 1,-1-1-1,1 1 0,-1-1 0,-1 0 1,1 0-1,-1 0 0,0 0 1,0 0-1,-1 0 0,1-1 1,-1 1-1,-1-1 0,1 1 0,-1-1 1,-1 1-1,1-1 0,-1 1 1,0 0-1,0-1 0,-1 1 0,0 0 1,0 0-1,0 0 0,-1 0 1,0 0-1,0 0 0,-4-5 1,-10-9 213,-1 0 1,-20-18 0,4 4-3733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45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44 244 20207,'6'6'283,"-2"-1"-320,0 0 168,1 0 0,-1 0 0,0 1 0,0 0 0,3 7 0,-6-12-89,0 1 1,0 0 0,0-1-1,-1 1 1,1 0 0,-1 0 0,0 0-1,1 0 1,-1 0 0,0 0-1,0-1 1,0 1 0,0 0-1,0 0 1,-1 0 0,1 0-1,-1 0 1,1 0 0,-1-1-1,0 1 1,1 0 0,-1 0 0,0-1-1,0 1 1,0-1 0,0 1-1,-2 1 1,-1 1-8,0 0 0,-1 0-1,1 0 1,-1-1 0,0 0 0,0 0-1,0 0 1,0 0 0,0-1 0,-7 2 0,12-4-27,-1 0 1,1 1-1,0-1 0,-1 0 1,1 0-1,-1 0 1,1 1-1,-1-1 1,1 0-1,0 0 1,-1 0-1,1 0 1,-1 0-1,1 0 1,-1 0-1,1 0 1,-1 0-1,1 0 0,-1 0 1,1 0-1,0-1 1,-1 1-1,1 0 1,-1 0-1,1 0 1,-1-1-1,1 1 1,0 0-1,-1 0 1,1-1-1,0 1 0,-1 0 1,1-1-1,0 1 1,-1 0-1,1-1 1,0 1-1,0 0 1,-1-1-1,1 1 1,0-1-1,0 1 1,0-1-1,0 1 0,0 0 1,-1-1-1,1 1 1,0-1-1,0 1 1,0-1-1,0 1 1,0-1-1,0 1 1,0-1-1,1 1 1,-1 0-1,0-1 0,0 1 1,0-1-1,14-29 379,2 8-144,0 0 0,2 1 0,24-23 0,68-54 395,-24 22-225,-25 20-3397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46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 18391,'0'0'243,"-5"0"104,-8 0-137,1 2 0,0 0-1,0 0 1,0 1 0,0 1 0,0 0 0,0 0 0,1 1 0,-20 12 0,0 3 0,0 1 1,-29 27-1,37-28-55,0 2-1,2 0 0,0 2 1,1 0-1,-23 39 0,31-42 16,0 0 1,2 1-1,1 0 0,0 1 1,2 0-1,1 0 0,-7 41 0,13-63-152,0 0-1,0 0 1,0 0-1,0-1 1,-1 1-1,1 0 1,1 0-1,-1 0 1,0 0-1,0 0 1,0 0-1,0-1 1,0 1-1,1 0 1,-1 0-1,0 0 1,1-1-1,0 2 1,-1-2-8,1 1 0,-1-1 1,0 0-1,1 0 0,-1 0 1,1 0-1,-1 0 1,1 0-1,-1 0 0,0 0 1,1 0-1,-1 0 0,1 0 1,-1 0-1,1 0 0,-1 0 1,0 0-1,1 0 0,-1 0 1,1 0-1,-1-1 0,0 1 1,1 0-1,-1 0 0,1-1 1,26-23 229,-7 2-146,-1-1 1,-2-1-1,19-33 1,37-84 168,-68 128-226,2 0 0,0 1-1,0 0 1,1 0 0,1 1 0,-1 0 0,17-15 0,-25 25-31,1 0 0,0 1 0,-1-1 1,1 1-1,-1-1 0,1 0 1,0 1-1,0-1 0,-1 1 1,1 0-1,0-1 0,0 1 0,-1-1 1,1 1-1,0 0 0,0 0 1,0 0-1,0-1 0,-1 1 1,1 0-1,0 0 0,0 0 1,0 0-1,0 0 0,0 1 0,0-1 1,-1 0-1,1 0 0,0 1 1,0-1-1,0 0 0,-1 1 1,1-1-1,1 1 0,1 2 22,-1 0 0,0 0 0,1 0 0,-1 0 0,-1 1-1,4 6 1,-1-2-11,17 34 142,18 53 0,-36-87-143,-2-2-1,1 1 1,1 0-1,-1-1 0,1 1 0,1-1 0,-1 0 0,9 11 1,-12-17-25,0 0 1,0 1 0,0-1 0,1 0 0,-1 0-1,0 1 1,0-1 0,0 0 0,0 0 0,1 0 0,-1 1-1,0-1 1,0 0 0,1 0 0,-1 0 0,0 0-1,0 1 1,1-1 0,-1 0 0,0 0 0,1 0 0,-1 0-1,0 0 1,0 0 0,1 0 0,-1 0 0,0 0-1,1 0 1,-1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4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19087,'1'7'16,"0"-2"48,-1-1 0,0 1 0,0 0-1,0 0 1,0-1 0,-1 1 0,0 0 0,0-1-1,0 1 1,0 0 0,-1-1 0,0 0-1,0 1 1,0-1 0,0 0 0,-4 4-1,-13 19 1251,-33 34 0,43-53-590,13-16-124,15-17-84,-9 14-331,0 1 0,15-11 0,-21 18-121,0 1 0,-1-1 0,1 1-1,0-1 1,0 1 0,0 0 0,0 1-1,1-1 1,-1 1 0,1 0-1,7-1 1,-6 3 11,0 0 1,0 1-1,0 0 0,-1 0 0,1 0 0,-1 1 0,0-1 1,1 1-1,7 7 0,10 4 63,-17-10-128,0-1 0,1 0 0,-1 0 0,1 0 0,-1-1 0,1 0 0,0 0 0,0 0 0,0-1 0,0 0 0,0-1 0,1 1 0,-1-1 0,0-1 0,10-1 0,6-5-3420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4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19999,'3'19'-10,"0"1"0,-2 0-1,0-1 1,-4 33 0,-17 77 234,11-76 107,-15 82 552,-56 419 2937,80-538-3663,-1-1 230,-1-16-195,-3-9-47,-50-154 80,27 74-204,27 84-20,-1 0 0,-1 1 0,1-1 0,-1 1 0,0-1 0,-5-6 0,7 10 1,0 1-1,0 0 0,-1 0 0,1 0 1,0 0-1,-1 0 0,1 0 0,0 0 1,-1 1-1,0-1 0,1 1 0,-1-1 1,1 1-1,-1-1 0,0 1 0,1 0 0,-1-1 1,0 1-1,1 0 0,-1 0 0,1 1 1,-1-1-1,0 0 0,1 0 0,-1 1 1,-2 0-1,-3 2 28,0 0 1,-1 1 0,1-1-1,0 2 1,1-1-1,-1 1 1,1 0-1,0 0 1,0 0-1,0 1 1,1 0 0,0 1-1,0-1 1,1 1-1,0-1 1,0 2-1,0-1 1,1 0 0,0 1-1,0-1 1,1 1-1,-2 12 1,4-19-21,-1 0 1,1 0-1,0 0 1,0 0-1,0 0 1,0 0-1,0-1 1,1 1-1,-1 0 1,0 0-1,0 0 1,1 0-1,-1 0 1,0 0-1,1 0 0,-1-1 1,1 1-1,-1 0 1,1 0-1,-1-1 1,1 1-1,0 0 1,-1-1-1,1 1 1,0 0-1,0-1 1,-1 1-1,1-1 1,0 1-1,0-1 1,0 0-1,0 1 1,-1-1-1,1 0 1,0 0-1,0 1 1,0-1-1,1 0 1,3 0 9,-1 0 1,0 0 0,0 0-1,1-1 1,-1 0 0,0 0-1,0 0 1,5-2 0,66-32-249,-51 22-2527,-23 12 2371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4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193 314 18087,'0'0'3466,"-6"12"-2950,-15 30-170,-133 307 2992,153-347-3283,-8 25 295,9-26-320,-1 0-1,1 0 0,0 0 1,0 1-1,-1-1 0,1 0 0,0 0 1,0 0-1,0 0 0,0 0 1,0 0-1,0 0 0,0 0 1,1 0-1,-1 0 0,0 0 1,1 0-1,-1 0 0,1 2 1,5-9 200,20-48 92,30-94 0,-40 103-236,10-36 45,27-68 85,-46 132-183,1 0 0,1 0 0,0 1 0,1 0 0,1 1 0,14-14 0,-23 26-22,1 0 0,-1 0 0,1 1 0,0-1-1,0 1 1,1 0 0,-1 0 0,0 0 0,1 0 0,-1 0 0,1 1 0,4-2-1,-6 3-3,0 0-1,0 0 0,0 0 0,0 0 0,-1 1 0,1-1 0,0 0 0,0 1 1,0-1-1,0 1 0,-1 0 0,1-1 0,0 1 0,-1 0 0,1 0 0,0 0 1,-1 1-1,0-1 0,1 0 0,-1 0 0,1 1 0,-1-1 0,0 1 0,0-1 1,0 1-1,1 1 0,12 22 43,-1 1-1,-1 0 1,15 45 0,0 3 20,-27-73-68,0-1-1,0 1 1,1-1 0,-1 1 0,0-1-1,1 1 1,-1 0 0,0-1 0,1 1 0,-1-1-1,1 1 1,-1-1 0,1 0 0,-1 1-1,1-1 1,-1 0 0,1 1 0,-1-1 0,1 0-1,0 1 1,-1-1 0,1 0 0,0 0-1,-1 0 1,1 0 0,-1 1 0,1-1 0,0 0-1,-1 0 1,1 0 0,0 0 0,-1-1-1,1 1 1,0 0 0,-1 0 0,1 0 0,0-1-1,24-13 13,-11 3-2,-1-1 0,0 0 0,-1-1 0,0 0 0,-1-1 0,0-1 0,-1 1 0,10-21 0,3-13 95,26-73 0,-48 116-95,1 0 8,-1 0 0,1 0 0,0 0 0,0 1 0,1-1-1,-1 1 1,1 0 0,0-1 0,6-6 0,-8 11-15,-1 0 0,0-1 0,1 1-1,-1 0 1,0 0 0,0-1 0,1 1 0,-1 0 0,0 0-1,1 0 1,-1 0 0,1-1 0,-1 1 0,0 0-1,1 0 1,-1 0 0,0 0 0,1 0 0,-1 0 0,1 0-1,-1 0 1,0 0 0,1 0 0,-1 0 0,0 0 0,1 0-1,-1 0 1,1 1 0,-1-1 0,0 0 0,1 0 0,-1 0-1,0 1 1,1-1 0,-1 0 0,0 0 0,0 0-1,1 1 1,-1-1 0,0 0 0,0 1 0,1-1 0,-1 0-1,0 1 1,0-1 0,0 0 0,0 1 0,1-1 0,-1 0-1,0 1 1,0-1 0,0 1 0,0-1 0,5 28 70,-5-23-63,5 63 120,-3 0 1,-10 103-1,-33 138-1257,23-190-1672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4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54 20703,'-1'4'144,"-3"7"29,-1 0-1,0-1 1,-1 0-1,0 0 0,-1 0 1,0-1-1,0 1 0,-10 8 1,3-3 72,-16 26 0,22-30-154,2 1 1,0 0-1,0 1 1,1-1-1,1 1 1,0 0-1,0 0 1,-2 19 0,6-31-75,0-1 1,0 1-1,0-1 0,0 1 1,0 0-1,0-1 1,0 1-1,-1-1 1,2 1-1,-1-1 1,0 1-1,0-1 1,0 1-1,0-1 1,0 1-1,0-1 0,0 1 1,1-1-1,-1 1 1,0-1-1,0 1 1,1-1-1,-1 1 1,0-1-1,1 1 1,-1-1-1,0 0 1,1 1-1,-1-1 0,1 0 1,0 1-1,0-1 3,0 0 0,0 0 0,0 0 0,0 0 0,0 0 0,0-1 0,0 1 0,0 0 0,0-1 0,0 1 0,0 0 0,0-1 0,0 0 0,1 0-1,32-28 260,-21 14-170,0-1 1,-2 0-1,0-1 1,11-21-1,29-77 490,-14 30-23,-23 64-195,-14 21-370,0-1 1,0 1-1,0 0 1,1 0-1,-1 0 1,0-1-1,0 1 1,1 0-1,-1 0 0,0 0 1,1 0-1,-1 0 1,0-1-1,1 1 1,-1 0-1,0 0 0,0 0 1,1 0-1,-1 0 1,0 0-1,1 0 1,-1 0-1,0 0 1,1 0-1,-1 0 0,0 1 1,1-1-1,-1 0 1,0 0-1,0 0 1,1 0-1,-1 0 0,0 1 1,1-1-1,1 3 49,0 1-1,1-1 1,-2 1-1,1 0 1,0 0-1,-1 0 0,2 6 1,1 3-82,55 181 336,-41-154 22,-17-38-497,0-1-1,0 0 1,-1 0-1,1 0 1,0 1-1,0-1 1,0 0-1,0 0 1,0 0-1,1-1 1,-1 1-1,0 0 1,0 0-1,0-1 1,1 1-1,-1-1 1,0 1-1,1-1 1,-1 1-1,1-1 1,-1 0 0,1 0-1,2 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5:45:44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14766 17689 1279 0,'0'0'-960'15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4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19087,'0'0'0,"-3"34"0,-2 11 0,-5 24 40,-6 14-8,-7 4 400,-2 6 8,-2 3-8,3-1 8,4 3 16,-5-11 16,-1-16-288,-4-13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4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20207,'0'0'0,"66"-30"16,-10 6 0,7-1-72,-4-3 16,-8 3-528,-9 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4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19703,'0'0'152,"5"33"208,-15-8 0,-10 20-112,0 8 16,10-5-16,10-15 8,13-14-152,19-9-8,22-10-96,14-15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50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80 15880,'0'0'213,"3"-5"64,0-2 51,0 1 0,-1-1 0,0 0 0,3-11 0,-5 17-210,0 0-1,0-1 0,0 1 0,0-1 1,0 1-1,0 0 0,0-1 0,0 1 0,0-1 1,-1 1-1,1 0 0,0-1 0,-1 1 1,1 0-1,-2-3 0,1 4-54,0-1 0,0 0 0,1 1 0,-1-1 0,0 1 0,0-1 1,0 1-1,0-1 0,0 1 0,0 0 0,0 0 0,0-1 0,0 1 0,0 0 0,0 0 0,0 0 0,0 0 0,0 0 0,0 0 1,0 0-1,0 1 0,0-1 0,0 0 0,0 1 0,-2 0 0,-6 2 148,0 1 0,1 0 0,-1 1 1,1 0-1,0 0 0,1 1 0,-1-1 0,1 2 0,0-1 1,-9 12-1,6-6 2,-1 2 1,2-1-1,0 1 1,0 1-1,-7 18 1,11-20-54,0 1 0,1 0 0,-3 17 0,6-24-73,0 0 0,0 0 1,1 0-1,0 0 0,0-1 0,1 1 1,-1 0-1,4 12 0,-3-18-70,-1-1 0,0 1 0,0 0 0,1-1 0,-1 1 0,0-1 0,1 1 0,-1 0 0,0-1 0,1 1 0,-1-1 0,1 1 0,-1-1 0,1 1 0,-1-1 0,1 1 0,-1-1 0,1 0 0,0 1 0,-1-1 0,1 0 0,-1 0 0,1 1 0,0-1 0,-1 0 0,1 0 0,0 0 1,1 0-1,0 0 4,0 0-1,0 0 1,0-1 0,0 1 0,0-1 0,0 0 0,0 1 0,0-1 0,3-2 0,4-3 29,0 0-1,14-13 0,-22 18-31,40-44 145,-32 33-117,0 2 1,12-12-1,-19 21-37,0-1-1,0 1 1,0 0 0,-1 0-1,1 0 1,0 0 0,0 1-1,0-1 1,1 0 0,-1 1-1,0-1 1,0 1 0,0 0-1,0 0 1,0 0 0,1 0-1,-1 0 1,0 0 0,0 0-1,0 1 1,0-1 0,0 1-1,0 0 1,3 1 0,5 2 6,-1 1-1,1 1 1,15 12 0,2 1-17,-24-17-12,1 0-1,-1 0 1,1-1-1,0 1 1,-1-1-1,1 0 1,0 0-1,0 0 0,0-1 1,0 1-1,0-1 1,7-1-1,9-4-3507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5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19895,'0'0'16,"-10"56"-8,0-2-56,-5 17 16,-10 15 360,-1 7 16,-2-1 232,3-6-8,5 2 0,0-11 8,4-19-168,3-15 8,3-16-320,3-18 8,2-7-112,0-12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5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16280,'46'-15'192,"44"-22"0,37-12 862,-97 40-745,-21 5-166,0 1 0,0 0 0,0 0 0,0 1 0,1 1 0,-1 0 0,0 0 0,14 1 0,-22 0-114,0 0 0,0 0-1,0 0 1,0 0 0,0 1 0,0-1-1,0 0 1,0 1 0,0-1 0,0 1-1,-1-1 1,1 1 0,0-1 0,0 1-1,0 0 1,-1-1 0,1 1 0,0 0-1,-1 0 1,1 0 0,0-1 0,-1 1-1,1 0 1,0 2 0,-1-1 6,1 0 0,-1 0 0,0 0 0,0 0-1,0 0 1,0 1 0,0-1 0,0 0 0,0 0 0,-1 0 0,0 3 0,-3 6 71,-1 0-1,1-1 1,-10 15 0,13-24-91,-27 44 269,10-16 55,-30 60 0,45-81-262,0 0 0,0 0 0,0 1 0,1-1 0,0 0 0,1 1 0,0-1-1,0 1 1,1-1 0,0 1 0,1 0 0,0-1 0,2 9 0,-2-12-27,0 0 1,1 0 0,0 0 0,0 0-1,0-1 1,1 1 0,-1-1 0,1 0-1,0 0 1,1 0 0,-1 0 0,1 0-1,-1-1 1,1 1 0,0-1 0,0 0-1,1 0 1,-1-1 0,1 1 0,-1-1-1,1 0 1,0 0 0,0 0 0,0-1-1,0 0 1,0 0 0,0 0 0,6 0 0,0-1 47,0 0 1,1-1 0,-1 0-1,0 0 1,0-2 0,0 1-1,0-1 1,-1-1 0,1 0-1,-1 0 1,18-11 0,-20 10 29,-1 1 0,0-1 0,-1-1 0,1 1 1,-1-1-1,0 0 0,0-1 0,9-12 0,-13 15-66,0 0 0,0 0 0,0 0 0,-1 0 0,0-1 0,1 1 0,-1 0 0,-1-1 0,1 1 0,-1-1 0,0 1 0,0-1 0,0 1 0,0 0 0,-1-1 0,0 1 0,0-1 0,-2-6 0,-3-4 142,-1 0 0,0 1 0,-1 0 0,0 0 0,-20-24 0,-58-54-3351,84 90 2835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9:5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21407,'15'10'5,"0"2"0,-1 0 0,0 0-1,12 16 1,-21-23 42,-1 0 0,-1 1 0,1-1 0,0 1 0,-1 0 0,0 0 0,-1 0 0,1 0 0,-1 0 0,-1 0 0,1 1 0,-1-1 0,0 1 0,0-1 0,-1 8 0,0-12 26,0 0 0,0 0 0,-1 0 0,1 0 0,-1-1 0,0 1 0,1 0 0,-1-1 0,0 1 0,0 0 0,0-1 0,0 1 0,0-1 0,0 1 0,-1-1 0,1 0 0,0 1 0,-1-1 0,1 0-1,-1 0 1,1 0 0,-1 0 0,1 0 0,-5 1 0,6-2-50,0 0 1,0 0-1,0 0 0,0 1 0,-1-1 0,1 0 1,0 0-1,0 0 0,0 0 0,-1 0 0,1 0 1,0 0-1,0 0 0,-1 0 0,1 0 0,0 0 1,0 0-1,0 0 0,-1 0 0,1 0 0,0 0 0,0 0 1,-1 0-1,1 0 0,0 0 0,0 0 0,0 0 1,-1 0-1,1 0 0,0-1 0,0 1 0,0 0 1,-1 0-1,1 0 0,0 0 0,0 0 0,0-1 1,0 1-1,0 0 0,-1 0 0,1 0 0,0-1 0,0 1 1,0 0-1,0 0 0,0 0 0,0-1 0,0 1 1,0 0-1,0-1 0,0 0 28,0 0 1,0 0-1,0 0 0,1 0 1,-1 1-1,0-1 1,1 0-1,-1 0 0,1 0 1,-1 0-1,1 0 0,-1 0 1,1 1-1,1-2 1,20-21 298,2 2 0,0 0 0,2 2 1,29-17-1,102-52-3743,-156 88 3325</inkml:trace>
  <inkml:trace contextRef="#ctx0" brushRef="#br0" timeOffset="1">1028 84 20599,'0'0'0,"23"-25"104,-16-33 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6T16:10:10.4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4513 6462 1105 0,'0'0'0'15,"0"0"19"-15,0 0 1 16,0 0 13-16,0 0-1 16,0 0-3-16,0 0 2 0,0 0 9 15,0 0 0-15,0 0-17 16,0 0-1-16,0 0 2 15,27-6 1-15,-10 2 11 16,10 1-1-16,0-1 27 16,0 0 1-16,0 0 2 15,4 4 0-15,-4-4 0 16,7 4 1-16,11 0 4 16,-3 0 0-16,-3 4-1 15,3 0 2-15,-2-4-9 16,6 0 0-16,4-4-14 15,1 4-1-15,-5 4-2 0,2-4 1 16,-6 4-8-16,8 0 0 16,-2-1 1-16,2 1 1 15,-3-8-2-15,-1 4 0 16,2-3-5-16,2 6 2 16,0 1 2-16,8 2 1 15,-5-6-4-15,3 0 1 16,2 4-4-16,0 0 1 15,1 0-3-15,-1-4 1 16,0-4-4-16,2 2 0 16,1-2 0-16,-3-2-1 15,-2 0 1-15,1-1 0 16,-3 3 0-16,4 4 0 16,-2-4-5-16,2-4 0 15,-8 2 0-15,0 0-1 16,2 0-3-16,-6 2-1 0,-4-3-1 15,0 3 0-15,-7 4-1 16,2 0 2-16,-7 4-3 16,-3-4 1-16,0 0-2 15,-7 4 1-15,-1-1-2 16,-6-3 0-16,-3 0 1 16,-4 0 2-16,-2 0-3 15,-3 0 1-15,1 0 0 16,-2 0-1-16,0 0 1 15,0 0 2-15,0 0-3 16,0 0 1-16,0 0-1 0,0 0 1 16,0 0-2-16,0 0 1 15,0 0-2-15,-11 0 0 16,11 0-2781-16</inkml:trace>
  <inkml:trace contextRef="#ctx0" brushRef="#br0" timeOffset="5735.29">8712 9235 175 0,'0'0'0'16,"0"0"126"-16,0 0 1 16,0 0 84-16,0 0 0 15,0 0-52-15,0 0 2 16,0 0-45-16,0 0-1 15,0 0-43-15,31 8 0 0,-8-2-15 16,8 0 1-16,11-4-15 16,2-2 1-16,8 0-12 15,8-2 2-15,9-4-5 16,10-4 1-16,2 2 1 16,9-2 0-16,7 1-2 15,-5-1 2-15,2-2 3 16,-5-2 1-16,-3 7-2 15,-5 1-1-15,-4 0-7 16,-6-2 1-16,-7 0-16 0,-4 0 0 16,-8-1-10-16,-6-7 0 15,-46 16-1650-15</inkml:trace>
  <inkml:trace contextRef="#ctx0" brushRef="#br0" timeOffset="8099.46">10660 8511 1746 0,'0'0'0'0,"0"0"-1"16,0 0 1-16,19-8 0 15,-13 4 0-15,-3 0 48 16,-1 4 0-16,0-6 74 15,0 4 2-15,0 2-2 16,-2 8 0-16,-2 8-22 16,0 13 1-16,0 20-24 15,0 0-1-15,2-8-13 0,2-12 1 16,4-9-10 0,8-4-1-16,13-9-8 0,23-10 1 15,28-17-11-15,23-17 0 16,22-20 9-16,17-17 1 15,20-11-5-15,19-11 1 16,11-17-24-16,5-3 1 16,-195 116-2482-16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0:5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16783,'0'0'4848,"-2"5"-3681,-37 108 168,5 1-1,-22 134 1,43-142-303,1 161 1,12-267-1022,0 1 1,0-1-1,0 1 0,-1-1 0,1 0 0,0 1 1,0-1-1,0 1 0,0-1 0,0 1 1,0-1-1,0 1 0,0-1 0,0 0 1,0 1-1,1-1 0,-1 1 0,0-1 0,0 1 1,0-1-1,0 0 0,1 1 0,-1-1 1,0 1-1,0-1 0,1 0 0,-1 1 0,0-1 1,1 0-1,-1 0 0,0 1 0,1-1 1,-1 0-1,0 0 0,1 1 0,0-1 0,0 0 2,0-1 0,0 0 0,0 1 0,0-1 0,0 0 0,0 1 0,-1-1 0,1 0 0,0 0-1,0 0 1,-1 0 0,1 0 0,0-1 0,32-64-2404,-31 62 1145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0:5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390 103 18191,'-5'0'-61,"1"0"38,-1 0-1,1 0 1,-1 0 0,1 1-1,-1-1 1,1 1 0,-1 0-1,1 0 1,0 1 0,-1-1-1,1 1 1,0 0 0,0 0-1,0 1 1,0-1 0,1 1-1,-6 4 1,-13 16 367,0 0 0,2 2-1,1 0 1,-23 41 0,12-12 1093,-30 78 0,41-82-1056,3 2 0,1 0 0,3 1 0,2 0 0,2 0 0,3 1 0,2 0 0,3 0 0,1 0 0,4 0 0,1 0 0,3-1 0,2 0 0,3 0 0,20 50 0,-25-79-288,1-1 0,1 0 0,1-1 0,1 0 0,1-1 0,1-1 0,0 0 0,26 25 0,-32-37-62,-1-1 1,2 1-1,-1-1 0,1-1 0,0 0 0,0 0 1,1-1-1,-1 0 0,1-1 0,0-1 0,1 1 0,-1-2 1,1 1-1,-1-2 0,1 1 0,-1-2 0,1 1 1,0-2-1,0 0 0,15-3 0,-7 0-9,-1-2-1,0-1 1,0 0 0,-1-1-1,0-1 1,0-1 0,-1-1 0,0 0-1,-1-1 1,16-15 0,5-8 11,-2-2-1,57-76 1,-59 66 16,-3-1-1,-1-2 1,-2-1-1,-3-1 1,-2-1-1,-2-1 1,-3 0-1,-2-2 0,-3 0 1,-2 0-1,-2-1 1,-3 0-1,-3 0 1,-7-99-1,2 128 0,-2 0-1,0 1 1,-2-1-1,-1 1 1,-1 1-1,-23-46 1,24 56-21,-1 1 1,-1 0-1,-1 1 1,0 1 0,0-1-1,-2 2 1,1-1-1,-2 2 1,0 0-1,0 0 1,-1 2-1,-15-9 1,6 7 40,0 1 0,0 1 1,0 2-1,-1 0 0,0 2 1,-1 0-1,1 2 0,-1 1 0,0 0 1,-32 4-1,36 0-415,-1 0-1,1 2 1,-1 0-1,1 1 1,0 2-1,1 0 1,0 1-1,0 2 1,1 0-1,0 1 1,-25 18-1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03:10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9082 5581 1897 0,'0'0'117'0,"0"0"1"16,0 0 54-16,0 0 1 15,0 0-81-15,0 0 0 16,0 0-51-16,0 0 0 16,0 0-15-16,0 0 0 15,-18 22-3-15,14-22 2 16,-3 4-4-16,-1-4 2 15,4 3 11-15,0-3 0 16,4 4 8-16,-4-4 1 0,4 4 5 16,-3-4 1-16,3 0-5 15,3 0 1-15,1 0-4 16,8-4 1-16,-1 4-10 16,7-4 1-16,5 1-6 15,0-5 0-15,-4 4-1 16,-3 2 1-16,3 0-4 15,4 0 1-15,4-2-10 16,4 0 2-16,-4 0-7 16,1 0 0-16,3 8-3 15,-8 0-1-15,-3 0-1 0,-5 0 0 16,4 6 0-16,0 1 1 16,1-7-2-16,5 4 1 15,2 0-1-15,0 2 0 16,-8 2 0-16,4-9 0 15,-4 1-1-15,8 0 1 16,4-4-1-16,4 4 0 16,3 0 0-16,-1-4 2 15,-3 4-2-15,1-4 0 16,-1 0 2-16,3-4-1 16,5 0-1-16,5 0 1 15,3 0 1-15,-2 4-1 16,2-4 1-16,-4 4-1 15,0-3 0-15,2 3 2 16,-2-8-2-16,4 6 1 16,4 8 0-16,-2-6 1 15,2 0-3-15,0-4 1 0,-4 4-1 16,6 4 1-16,-2 0-1 16,0-4 0-16,1 0 0 15,7-4 1-15,7-4-2 16,-1-2 1-16,1-2-1 15,-4 4 1-15,1 5-1 16,1-1 2-16,-5 4-2 16,-4 0 0-16,5 0 0 15,-1 0 1-15,-7-6 1 0,-1 4 0 16,-4 2 0-16,0-2 2 16,-2-2-1-16,4 0 2 15,0-4-1-15,2 0 2 16,-8 0 0-16,1 5 0 15,-3-7-2-15,-2 4 1 16,-3 6-2-16,-7 0 2 16,1-6-2-16,-6 2 1 15,-6 4-3-15,-9 0 0 16,-1 0-2-16,1 0 2 16,-12 0-2862-16</inkml:trace>
  <inkml:trace contextRef="#ctx0" brushRef="#br0" timeOffset="1132.7">13989 5648 1155 0,'0'0'0'0,"0"0"35"15,0 0 1-15,0 0 25 16,0 0 0-16,0 0-21 16,19-6-1-16,-9 4-3 15,5-2 1-15,6-2 12 16,6-2 2-16,6 4 36 0,2-4 1 16,3 5 30-16,2-1 1 15,5 8-29-15,7-1 3 16,2-3 4-16,5-3 1 15,3 3-5-15,-1 0 0 16,7 0 7-16,1-4 1 16,4 4-21-16,0-4-1 15,6 4-2-15,0 0-1 16,2-4-11-16,0 2 0 16,-4 2-10-16,5 2 0 15,3 0-12-15,6 0 0 16,-7 2-10-16,7-4 1 15,7-6-10-15,6 4 1 16,2 4-1-16,-3-2 0 16,1-4-2-16,2 0 0 15,2 2-2-15,2 0 2 16,-8-2-6-16,2-4 2 0,3-4-5 16,3 5 0-16,-8 3-3 15,8 4 0-15,9 2 0 16,-2 0 2-16,-1 2-4 15,-1-4 1-15,3 0-2 16,1 0 2-16,-7 3-1 16,3 1 1-16,4 0-2 15,-5-4 1-15,-6-4-1 16,0 4 0-16,-1 0 0 16,7 0 1-16,1-4 0 0,-1 4 0 15,1 0-2-15,-3 4 1 16,0 4 0-16,-5-4 0 15,-7 0-1-15,-5-4 1 16,1-4 3-16,-6 0 1 16,-13 4 2-16,-13 0-1 15,-12-4-4-15,-8 0 0 16,-9 8-4-16,-12-4 2 16,-23 0-2999-16</inkml:trace>
  <inkml:trace contextRef="#ctx0" brushRef="#br0" timeOffset="17253.22">8645 6196 1470 0,'0'0'0'0,"0"0"32"15,0 0 2-15,0 0 26 16,0 0 2-16,0 0-15 16,0 0 1-16,23 0-8 15,-6 0-1-15,8 0-20 16,4 0 0-16,6 0 6 0,3 0 0 16,8-4 3-16,-1-2 0 15,5-2 9-15,0 4 0 16,7 0 35-16,3-3 1 15,-2-11 5-15,0 2 2 16,-12 5-3-16,-4 7 1 16,-9 0-17-16,-14 4 2 15,-7-4-16-15,-9 4 0 16,-3 0-29-16,0 0 1 16,0 0-2092-16</inkml:trace>
  <inkml:trace contextRef="#ctx0" brushRef="#br0" timeOffset="17519.96">9247 6163 2023 0,'0'0'0'0,"-4"25"9"15,0-1 0-15,4-1 6 16,4 10 1-16,0 12 89 15,0 6-1-15,-4 4-23 16,4 0 1-16,3-2-8 16,-1 0 1-16,-8 0-23 15,-2-8 0-15,-7 4-15 16,-1-4 1-16,-3 4-14 0,-4-12 1 16,3-4-16-16,-3-9 0 15,19-24-2139-15</inkml:trace>
  <inkml:trace contextRef="#ctx0" brushRef="#br0" timeOffset="17769.3">8862 7030 2248 0,'0'0'0'16,"0"0"5"-16,0 0 0 15,43-17 19-15,5-3 1 16,17-9 20-16,8 1 1 15,6 3 62-15,2-5 2 16,-8 7 4-16,-2 3 0 16,0-1-57-16,-3-5 2 15,-1 7-19-15,-1-1 2 16,-5-1-29-16,-5 1 1 16,-10-5-14-16,-13 5 0 0,-33 20-2303 15</inkml:trace>
  <inkml:trace contextRef="#ctx0" brushRef="#br0" timeOffset="18060.72">9905 6080 2412 0,'0'0'0'15,"-2"22"1"-15,4 1 2 16,4 15 61-16,4 7 0 16,1 8 70-16,5 3 1 15,-5 5-51-15,1 2 0 16,-1-3-8-16,-7-3 2 16,0-2-28-16,-8-14 2 15,0-6-18-15,0-9 0 16,0-10-12-16,1-7 0 15,3-5-16-15,-4-4-1 16,4 0-2526-16</inkml:trace>
  <inkml:trace contextRef="#ctx0" brushRef="#br0" timeOffset="18368.07">9811 6253 2048 0,'0'0'0'0,"31"-34"29"15,-2 5 1-15,15-2 18 16,12 1 0-16,1 11 29 16,9 3-1-16,1 10-1 15,-1 10 2-15,-3 18 3 16,-5 5 1-16,-16 10 12 16,-11 8 0-16,-20 6-5 15,-14 14 1-15,-17 5-20 0,-18 3 2 16,-18-9-17-16,-9-1 1 15,-5-6-13-15,-7 0 1 16,-1-2-8-16,4-5 1 16,3-8-18-16,10-9 1 15,3-19-18-15,14-12 1 16,44-2-2611-16</inkml:trace>
  <inkml:trace contextRef="#ctx0" brushRef="#br0" timeOffset="18736.87">11035 5965 2588 0,'0'0'0'0,"0"0"5"16,0 0-1-16,0 0 112 16,0 0 0-16,-31-4 15 15,-7 18 1-15,-14 9-71 16,-2 10 1-16,0 5-3 16,-4 7 2-16,6 4-19 0,6 4 1 15,11 7-11-15,5 11 1 16,14-1 2-16,8 3 1 15,12-3-1-15,12-9 0 16,7-16-3-16,8-18 0 16,1-9-16-16,5-14 0 15,-4-12-16-15,-10-8 1 16,-23 16-2794-16</inkml:trace>
  <inkml:trace contextRef="#ctx0" brushRef="#br0" timeOffset="18890.46">10627 6535 2538 0,'0'0'0'16,"0"0"76"-16,0 0 1 15,27-8 59-15,9-6 2 16,30-13-66-16,17-3 0 16,9-5-52-16,0-6 0 0,-92 41-2383 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0:5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138 245 20999,'0'0'4267,"-4"-1"-3020,2 0-1049,1 1-160,0-1 1,0 1-1,0 0 1,0-1-1,0 1 1,1 0-1,-1 0 1,0 0-1,0 0 1,0-1-1,0 1 1,0 1-1,0-1 1,0 0-1,0 0 1,0 0-1,0 0 1,1 1-1,-1-1 1,0 0 0,0 1-1,0-1 1,0 1-1,1-1 1,-1 1-1,0-1 1,0 1-1,1-1 1,-1 1-1,0 0 1,1-1-1,-1 1 1,1 0-1,-1 0 1,1-1-1,-1 1 1,1 0-1,0 0 1,-1 0-1,1 0 1,0 1-1,-11 24 214,1 1-1,1 1 0,2 0 0,-7 47 0,7-36-67,-9 76 445,-2 156 0,12-136-177,5-120-383,1-12-36,-1 0 1,1 0-1,0 0 0,0 1 1,0-1-1,1 0 0,0 6 1,4-15 162,1-11-132,6-20 17,84-237 260,-88 257-303,16-31 0,-21 44-32,-1 0 0,1 0 1,0 1-1,0-1 0,0 0 1,1 1-1,-1 0 0,1 0 0,0 0 1,0 0-1,0 1 0,7-4 1,-10 6-5,1-1 0,-1 1 1,1 0-1,-1 0 1,1 0-1,-1 0 0,1 0 1,-1 0-1,0 0 0,1 1 1,-1-1-1,1 0 0,-1 1 1,0-1-1,1 1 1,-1 0-1,0-1 0,1 1 1,-1 0-1,0 0 0,0 0 1,0 0-1,0 0 1,0 0-1,0 0 0,2 2 1,2 5 3,1-1 0,-1 1 1,4 9-1,-3-7-1,29 56 2,19 32-4,-45-84-2,1-1-1,0 1 0,1-2 0,18 18 0,-24-25 0,1 0 0,0-1 0,0 0 0,1 0 0,-1-1 0,1 1 0,9 2 0,-14-5 0,-1-1 0,1 1 0,0-1 0,0 1 0,0-1 0,0 0 0,0 1 0,0-1 0,0 0 0,-1-1 0,1 1 0,0 0 0,0 0 0,0-1 0,0 1 0,0-1 0,0 0 0,-1 1 0,1-1 0,0 0 0,-1 0 0,1 0 0,0 0 0,-1-1 0,1 1 0,-1 0 0,0-1 0,1 1 0,-1-1 0,0 1 0,0-1 0,1-2 0,3-8 0,0-2 0,-1 1 0,-1 0 0,0-1 0,0 1 0,-2-1 0,0 0 0,-1-18 0,1 19 0,-2-55 0,-14-106 0,7 120 0,3-2 0,2 1 0,7-78 0,16 3 1006,-2 24-6079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0:5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21911,'2'6'232,"2"14"-45,-1 0 1,0-1-1,-2 1 0,0 0 0,-1 0 0,-5 35 0,-29 129 1112,16-104-906,-14 91 1439,-14 222-1,45-384-1713,0-6-61,1 1-1,0-1 1,-1 0 0,1 1 0,0-1-1,1 0 1,-1 1 0,1-1 0,-1 0-1,1 0 1,0 1 0,0-1 0,2 3-1,-3-5-43,1-1 0,-1 0-1,1 1 1,-1-1 0,1 0-1,-1 0 1,0 0-1,1 1 1,-1-1 0,1 0-1,-1 0 1,1 0-1,-1 0 1,1 0 0,-1 0-1,1 0 1,-1 0 0,1 0-1,-1 0 1,1 0-1,-1 0 1,1 0 0,-1-1-1,1 1 1,-1 0-1,0 0 1,1 0 0,-1-1-1,1 1 1,-1 0 0,0-1-1,1 1 1,-1 0-1,0-1 1,1 0 0,14-16 184,-13 16-170,13-22 148,0-1 0,15-34-1,-16 30-39,32-49 0,-41 70-112,1 0 0,-1 0 0,1 1 0,1-1 0,-1 1 0,1 1 1,1-1-1,-1 1 0,1 0 0,15-7 0,-19 11-11,1-1-1,-1 1 1,1 0-1,-1 0 1,1 0-1,-1 1 1,1-1-1,-1 1 1,1 0-1,0 1 1,-1-1-1,1 1 1,-1 0-1,1 0 1,-1 0 0,1 0-1,-1 1 1,0 0-1,0 0 1,7 4-1,3 5 21,0-1 0,0 2 0,-2 0 0,15 16 0,17 17 38,-40-41-244,11 9 381,0-1 0,18 12 0,-29-22-480,-1 0 0,1 0-1,0 0 1,0 0 0,-1-1-1,1 1 1,0-1-1,1 0 1,-1 0 0,0-1-1,0 1 1,0-1 0,0 0-1,1 0 1,5-1-1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0:5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20303,'0'0'2251,"-5"3"-1575,-15 9-448,2 0-1,-1 2 1,1 0 0,1 1-1,1 0 1,0 1 0,1 1 0,1 1-1,0 0 1,2 1 0,0 0-1,1 1 1,-10 25 0,6-8 457,2 1 0,-13 57-1,26-95-677,1 0 0,-1 0 0,0-1 0,0 1 0,0 0 0,0 0 0,0 0 0,0 0 0,0 0 0,0 0 0,0 0-1,0 0 1,0 0 0,0 0 0,0 0 0,0 0 0,0 0 0,0 0 0,0 0 0,1 0 0,-1 0 0,0 0 0,0 0-1,0 0 1,0 0 0,0 0 0,0 0 0,0 0 0,0 0 0,0 0 0,0 0 0,0 0 0,0 0 0,0 0 0,0 0-1,0 0 1,1 1 0,-1-1 0,0 0 0,0 0 0,0 0 0,0 0 0,0 0 0,0 0 0,0 0 0,0 0 0,0 0-1,0 0 1,0 0 0,0 0 0,0 0 0,0 0 0,0 0 0,0 0 0,0 0 0,0 1 0,0-1 0,0 0-1,0 0 1,0 0 0,0 0 0,0 0 0,0 0 0,0 0 0,7-7 189,10-12-18,23-37 104,-11 17-80,50-56 0,-75 91-185,-1 0 0,1 1 0,0-1 1,0 1-1,1 0 0,-1 0 0,1 0 0,-1 1 0,1 0 1,0 0-1,7-2 0,-9 3-7,1 1 0,-1 0 1,0-1-1,1 2 0,-1-1 0,0 0 1,0 1-1,0-1 0,1 1 0,-1 0 0,0 0 1,0 0-1,0 0 0,0 1 0,0-1 1,0 1-1,-1 0 0,1 0 0,3 3 0,3 4 27,1 1-1,-1 0 1,0 1-1,-1 0 1,-1 0-1,9 16 1,-8-13 11,1 1 1,1-1 0,13 15 0,-22-28-40,0 0 0,-1 0 0,1 0 0,-1-1 0,1 1 0,0 0-1,0 0 1,-1-1 0,1 1 0,0-1 0,0 1 0,0-1 0,0 1 0,-1-1 0,1 1 0,0-1 0,0 0 0,0 1-1,0-1 1,0 0 0,0 0 0,0 0 0,0 0 0,0 0 0,0 0 0,0 0 0,0 0 0,0 0 0,0-1-1,0 1 1,0 0 0,0 0 0,0-1 0,0 1 0,0-1 0,0 1 0,-1-1 0,1 1 0,0-1 0,0 0 0,0 0-1,2-2-524,-1 0 0,0-1 0,0 1-1,0 0 1,0-1 0,0 1-1,1-6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0:5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22215,'0'0'56,"42"2"8,-21 8 928,2 21 16,-6 25 32,-12 25 0,-17 18-576,-6 8 16,3 14-88,4 1 16,2 2 0,0-22 8,-1-17-56,-2-21 0,-3-18-264,-1-21 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0:5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21607,'0'0'0,"55"-8"216,-9 6 8,12-1-224,-2-2 0</inkml:trace>
  <inkml:trace contextRef="#ctx0" brushRef="#br0" timeOffset="1">913 385 22511,'0'0'104,"9"30"8,-14-9 832,-5 9 8,-8 18 304,-2 0 8,5-9-776,5-6 0,5-13-96,5-10 0,3-7-120,-1-8 0,1-13-216,-1-20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0:5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22103,'22'-9'65,"-1"0"-1,1 2 0,44-8 1,-66 15 4,1 0 1,0 0-1,0 0 1,-1-1-1,1 1 1,0 0-1,-1 0 1,1 0 0,0-1-1,-1 1 1,1 0-1,0-1 1,-1 1-1,1 0 1,-1-1-1,1 1 1,-1-1-1,1 1 1,-1-1 0,1 1-1,-1-1 1,1 0-1,-1 1 1,1-1-1,-1 0 8,0 1-1,-1-1 0,1 1 0,0-1 1,0 1-1,-1-1 0,1 1 0,0 0 1,-1-1-1,1 1 0,0 0 0,-1-1 1,1 1-1,-1 0 0,1-1 1,0 1-1,-1 0 0,1 0 0,-1 0 1,1-1-1,-1 1 0,1 0 0,-1 0 1,1 0-1,-1 0 0,1 0 0,-1 0 1,1 0-1,-1 0 0,1 0 0,0 0 1,-1 0-1,1 0 0,-2 1 1,-2-1 24,0 0 1,0 1-1,-1-1 1,1 1-1,0 0 1,0 0-1,0 1 1,0-1 0,0 1-1,1 0 1,-1 0-1,0 0 1,1 1-1,0-1 1,-1 1 0,1 0-1,0 0 1,0 0-1,0 0 1,1 0-1,-1 1 1,1-1-1,0 1 1,0 0 0,0 0-1,1-1 1,-3 9-1,1-3-59,1 0 0,0 0-1,0 0 1,1 0 0,0 0-1,1 0 1,0 1 0,0-1-1,1 0 1,0 0 0,5 18-1,3-3 16,1 0 0,23 38 0,-9-19-29,-23-40-10,1 0 0,-1 1-1,0-1 1,0 0 0,0 1-1,0-1 1,0 0 0,-1 1 0,1-1-1,-1 1 1,0-1 0,0 1-1,-1-1 1,1 1 0,-1-1 0,0 1-1,1-1 1,-1 0 0,-1 1-1,1-1 1,0 0 0,-1 0 0,0 0-1,0 0 1,-4 5 0,2-3-412,-1 0 0,1-1 0,-1 1 1,0-1-1,0 0 0,-1-1 0,1 1 0,-1-1 1,0 0-1,1-1 0,-1 1 0,-8 1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0:5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22103,'-3'6'-36,"-8"18"113,-2 0-1,-1 0 1,-27 33 0,-23 40 1271,54-76-909,0-1 1,1 2-1,2-1 1,-10 42-1,15-51-192,0 1-1,0 0 1,1 0 0,1 0-1,0 0 1,1 0 0,0 0-1,1 0 1,6 23 0,-7-33-195,0 0 1,0-1-1,0 1 1,1 0 0,-1-1-1,1 1 1,0-1-1,0 1 1,0-1-1,0 0 1,0 1-1,0-1 1,1 0-1,-1-1 1,0 1 0,1 0-1,4 1 1,-3-1-11,1-1 1,0 1 0,-1-1-1,1 0 1,0-1 0,0 1-1,0-1 1,-1 0 0,1 0 0,5-1-1,7-3 28,0 0 0,0 0 0,0-2 0,30-14 0,-24 8-38,-1 0 0,-1-2 0,-1-1 0,0 0 0,0-1 0,-2-1 0,19-23 0,-16 16-4,-1-1 0,-2-1-1,0-1 1,-2-1 0,15-34 0,-21 39 67,-19 44 38,2-4-95,1 1 1,0 0-1,1 0 1,1 1-1,1 0 1,-1 27-1,3-37-17,1-1 0,1 1 0,-1-1 0,1 1 0,1-1 0,0 1-1,0-1 1,0 0 0,1 1 0,0-1 0,1-1 0,0 1 0,0 0 0,1-1-1,-1 0 1,2 0 0,6 7 0,-8-11-14,0 0 1,0 0-1,0-1 0,0 1 0,1-1 0,-1 0 1,1 0-1,-1 0 0,1-1 0,0 1 1,0-1-1,0 0 0,0-1 0,0 1 1,0-1-1,0 0 0,0 0 0,0-1 0,0 1 1,-1-1-1,1 0 0,0-1 0,8-2 1,-1-1-6,1 0 1,-1-1-1,1 0 1,-2-1-1,1-1 0,-1 0 1,15-13-1,-22 17 2,0 1 0,-1-1 0,1 0 0,-1 0 0,0-1 0,0 1 0,-1 0 0,1-1-1,-1 0 1,0 1 0,0-1 0,0 0 0,-1 0 0,0 0 0,0-1 0,0 1 0,-1 0 0,1 0-1,-1 0 1,0 0 0,-1-1 0,1 1 0,-3-6 0,1 3 7,0 1-1,-1-1 1,-1 1 0,1 0 0,-1 0-1,0 0 1,0 0 0,-1 1 0,0 0-1,0 0 1,-1 0 0,0 1 0,0-1-1,-11-6 1,3 3 65,-1 0 0,0 1 0,-1 1-1,0 1 1,-17-5 0,-79-15-3136,101 24 1872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0:5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21607,'33'5'128,"-18"-3"-100,-1 0 1,24 6 0,-35-7 9,0 0 1,0 0 0,0 1 0,0-1 0,0 1-1,0-1 1,0 1 0,-1 0 0,1 0 0,-1 0 0,1 0-1,-1 1 1,0-1 0,0 1 0,0-1 0,0 1-1,1 3 1,0 3 110,0 0-1,0 0 0,-1 1 0,-1-1 1,0 0-1,0 1 0,-1-1 0,0 1 1,0-1-1,-1 1 0,-1-1 0,1 1 1,-6 14-1,-4 11 760,-2-1-1,-18 36 1,27-59-183,9-13-17,12-18-119,8-13-131,51-52 0,-67 77-398,1-1 0,0 1-1,0 1 1,0 0 0,1 0 0,0 1 0,1 0-1,-1 1 1,1 0 0,17-3 0,-25 7-33,-1 0-1,1 1 1,-1-1 0,1 1 0,-1 0 0,1 0 0,-1 1 0,1-1 0,-1 1 0,1 0-1,-1 0 1,1 0 0,-1 0 0,0 0 0,0 1 0,0-1 0,1 1 0,-1 0-1,3 3 1,3 3 71,0 1 0,-1 0 0,0 0 0,8 14 0,1-1 41,-8-10-38,0 1 0,0-1 0,11 26 0,-20-38-184,3 10 229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0:5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41 21911,'0'0'16,"3"-5"63,10-15 250,-12 20-302,-1 0 0,0 0 0,0-1 0,1 1 0,-1 0 0,0-1 0,0 1 0,1 0 0,-1 0 0,0-1 0,0 1 0,0 0 0,0-1 0,0 1 0,1-1 0,-1 1 0,0 0 0,0-1-1,0 1 1,0 0 0,0-1 0,0 1 0,0 0 0,0-1 0,0 1 0,0-1 0,0 1 0,-1 0 0,1-1 0,0 1 0,0 0 0,0-1 0,0 1 0,0 0 0,-1-1 0,1 1 0,0 0 0,0 0 0,-1-1 0,1 1 0,0 0-1,0 0 1,-1-1 0,1 1 0,0 0 0,-1 0 0,1 0 0,0 0 0,-1-1 0,1 1 0,0 0 0,-1 0 0,1 0 0,0 0 0,-1 0 0,-1 0 86,0 0 0,0 0 0,1 1 0,-1-1 0,0 0 0,1 1-1,-1-1 1,0 1 0,1 0 0,-3 1 0,-8 6 152,0 0 0,1 2-1,-1-1 1,2 2 0,-12 12 0,16-16-136,1 0 0,0 0-1,0 0 1,1 1 0,0-1 0,0 1 0,0 0 0,1 0 0,1 1 0,-3 9 0,5-15-76,0 0 1,-1 1-1,1-1 1,1 0 0,-1 0-1,0 0 1,1 1-1,0-1 1,0 0-1,0 0 1,0 0-1,0 0 1,1 0-1,-1 0 1,1 0 0,0-1-1,0 1 1,2 2-1,4 4 99,1-1 0,0 0 0,15 11 0,0-1 39,-16-12-116,0 1 0,-1 0 0,0 1 1,0-1-1,-1 1 0,10 16 0,-15-22-59,0 0 0,0 0-1,-1 0 1,1 0 0,0 0-1,-1 0 1,1 1 0,-1-1-1,0 0 1,0 0 0,0 0-1,0 1 1,0-1 0,0 0 0,-1 3-1,0-3-2,0 1 0,-1-1-1,1 0 1,0 1 0,-1-1-1,1 0 1,-1 0 0,0 0-1,0 0 1,0 0 0,0-1 0,0 1-1,0 0 1,0-1 0,0 0-1,-3 2 1,4-3-12,0 1-1,-1 0 1,1-1-1,0 1 1,0-1-1,-1 0 1,1 1-1,-1-1 1,1 0 0,0 0-1,-1 0 1,1 0-1,0 0 1,-1 0-1,1 0 1,-1 0-1,1-1 1,-3 0 0,-5-4-3766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0:5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24423,'0'0'0,"20"30"792,-5 3 8,-3 19 624,-7 11 0,-15 15-296,-7 13 0,-3 14-696,1 11 8,5-5-104,9-9-8,5-8-224,0-21-104,-1-24 0,-3-21 0,4-23 0,-6-34 0</inkml:trace>
  <inkml:trace contextRef="#ctx0" brushRef="#br0" timeOffset="1">0 300 23415,'0'0'120,"31"18"8,-1-18-48,16-5 8,17 0 32,-2-3 0,-9-4-112,-5-6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04:04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11148 5982 1344 0,'0'0'0'16,"0"0"53"-16,0 0 0 16,0 0 50-16,0 0 0 15,0 0-17-15,0 0 1 16,0 0-32-16,0 0 0 16,0 0-24-16,0 0 0 15,0 0-2-15,0 0 0 16,0 0 7-16,0 0 0 0,0 0 13 15,20 4 0-15,14-4 20 16,16 0 0-16,6 4-5 16,6 0 0-16,3-4-8 15,1-4 0-15,-7 0-12 16,-5 4 1-16,-10-4-22 16,-7-3-1-16,-37 7-2079 15</inkml:trace>
  <inkml:trace contextRef="#ctx0" brushRef="#br0" timeOffset="2446.37">12621 5806 627 0,'0'0'0'0,"0"0"60"16,0 0 1-16,0 0 171 15,0 0 2-15,0 0-54 16,0 0 1-16,0 0-25 15,0 0 0-15,0 0-79 16,0 0 2-16,19 16-2 16,-17-14 1-16,0-2-11 15,0-2 2-15,-1-2-10 0,3 0 2 16,0-8-12-16,-2-3 0 16,-4-3-5-16,-2 2 0 15,0-1-10-15,-3 7-1 16,-3 4-2-16,-3 2-1 15,-3 0-2-15,1 4 1 16,0 4-2-16,-5 4 1 16,9 4-5-16,-1 13-1 15,1 9-4-15,3-1 1 16,4 0-4-16,2 2 0 16,0-5-1-16,2-7-1 15,4-5-1-15,4-6 0 16,-1-5 0-16,9-7 2 15,7-4 6-15,12-7 1 16,1-11 14-16,-3-1 0 16,-8-3-2-16,-6 3 2 15,-3 1-2-15,-13 7-1 0,-3-1 2 16,0 2 1-16,-3 2-7 16,-9 5 1-16,-9-1-4 15,-4 8-1-15,-2 4-3 16,4 7-1-16,5 5-6 15,7 6 1-15,-1-7-5 16,9 11 1-16,3 7-2 16,0 10 1-16,0 10-2 15,-8 2 0-15,-4 6-1 16,-11 5 1-16,-11 7-4 0,-9-3 2 16,-1-1-4-16,2-5 1 15,-1-1-1-15,1-10 0 16,0-12-3-16,5-14 1 15,2-9-9-15,12-14 0 16,8-8-21-16,7-18 2 16,8 22-2651-16</inkml:trace>
  <inkml:trace contextRef="#ctx0" brushRef="#br0" timeOffset="4114.22">12609 5791 640 0,'0'0'0'0,"0"0"46"15,0 0 0-15,0 0 12 16,0 0 0-16,0 0-27 16,0 0 2-16,0 0-16 15,0 0 1-15,0 0 6 0,6-20 2 16,-12 18 32-16,-2-2 2 15,4 0 48-15,1 0-1 16,-1 0 21-16,0 0 1 16,0 4-18-16,0-3 1 15,0-1-13-15,1-2 1 16,-5 0-15-16,-4-4-1 16,1-2-11-16,-12-3 0 15,-12-1-11-15,2 6 2 16,4 6-10-16,4 8 1 15,-2 0 2-15,1 10 1 16,-9 9-7-16,2 3 1 16,10 11-7-16,6 6 1 15,11-2-11-15,6 0-1 16,6-3-8-16,11-9 0 16,12-2-6-16,9-9 0 0,5-6-4 15,-1-8 0-15,0-12-5 16,-3-10 1-16,-3-9-1 15,-5-7 0-15,-8-3-3 16,0-8 1-16,-3 4 4 16,-7 4 0-16,-5 13 4 15,-6 5 0-15,-2 9 3 16,0 6 2-16,-2 8 0 16,-4 4 2-16,-5 17-3 15,-5 16 1-15,-3 12 0 0,-4 12-1 16,4 9-3-16,-5 5 0 15,-10-5-6-15,1 2 2 16,0-1-4-16,-3 5 0 16,-6-2-2-16,-7-7 0 15,-4-10 2-15,-1-12 1 16,4-12 1-16,1-10 1 16,7-5-2-16,8-14 1 15,-1-16-3-15,12-16 1 16,7-9-2-16,20-12 0 15,15-8 0-15,16-2 0 16,7-2-3-16,12 1 2 16,14 3-3-16,1 4 0 15,4 4-3-15,2 0 0 16,0 0-2-16,2 0 1 16,-77 45-2698-16</inkml:trace>
  <inkml:trace contextRef="#ctx0" brushRef="#br0" timeOffset="4764.33">13123 5671 2123 0,'0'0'0'0,"0"0"22"16,0 0 1-16,-31 4 34 16,2 2 0-16,-13 14 53 15,-4-1 0-15,3 7-36 16,5 3 1-16,11 12-23 0,8 2-1 15,7 4 25-15,10-4 0 16,12-6-12-16,9-3 1 16,4-11-13-16,12-9-1 15,11 2-24-15,4-9 0 16,4-7-16-16,-2-11 2 16,-6-9-13-16,-2-1 0 15,-44 21-2413-15</inkml:trace>
  <inkml:trace contextRef="#ctx0" brushRef="#br0" timeOffset="5081.21">13767 5636 2186 0,'0'0'0'0,"0"0"4"16,0 0 1-16,0 0 5 16,0 0 0-16,-30 19 68 15,-7-7 2-15,-11 10 0 16,0 5-1-16,2 3-6 16,3 5 1-16,7 6 4 15,5 0 0-15,14 2-4 16,17 0 2-16,17-10-9 15,16-7 1-15,13-10-7 0,12-9 1 16,15-7-23-16,13-15 0 16,7-15-26-16,9-11-1 15,-102 41-2522-15</inkml:trace>
  <inkml:trace contextRef="#ctx0" brushRef="#br0" timeOffset="42278.56">18357 7105 766 0,'0'0'0'15,"0"0"25"-15,0 0-1 16,0 0 86-16,0 0 0 15,0 0 49-15,0 0-1 16,0 0-43-16,0 0 1 16,0 0-52-16,0 0 1 15,0 0 5-15,0 0-1 0,0 0-5 16,6 23 1-16,13-23-11 16,18 4 1-16,15-4 2 15,4-4 2-15,1 0 18 16,7-4 0-16,7-1-10 15,0 3-1-15,6 2-20 16,-9 2 0-16,-7 2-8 16,-5 0 0-16,-4-8-11 15,-4 4 0-15,-6 8-7 16,-7-4 2-16,-4 0-6 0,-4-8 1 16,0 0-16-16,0 0 1 15,-6 3-9-15,-4-1 1 16,-17 6-2079-16</inkml:trace>
  <inkml:trace contextRef="#ctx0" brushRef="#br0" timeOffset="42695.25">18471 7324 1658 0,'0'0'0'0,"0"0"-2"16,0 0 1-16,0 0-21 15,19 0 1-15,8 0 54 16,19-8 0-16,14-4 46 0,17-1-1 16,9 1 60-16,11-4 2 15,5-1-17-15,5 5 0 16,1 0-71-16,-6-4 1 15,-17-1-21-15,-14-13 1 16,-71 30-1931-16</inkml:trace>
  <inkml:trace contextRef="#ctx0" brushRef="#br0" timeOffset="169886.92">2244 16729 1030 0,'0'0'0'16,"0"0"12"-16,0 0 0 16,0 0 51-16,0 0 1 15,8-21 37-15,-8 13 0 16,0 0 23-16,0 0 0 16,0 1-68-16,0-1 0 15,0 4 9-15,0-4 1 16,0 4 20-16,0 0 0 0,0 2 10 15,0 0 0-15,0 0 3 16,0 2 0-16,4 4-5 16,0 10 0-16,-4 17-21 15,0 16 1-15,-4 6-14 16,-4 8 0-16,0 5-4 16,-3 3 1-16,3 9-10 15,-7 5 0-15,-5 1 1 16,1 4 2-16,6-2-3 15,1-6 0-15,-7-11-1 16,4-8 0-16,7-9-5 16,0-7 2-16,0-7 0 0,1-11 0 15,3-5-6-15,0-9 0 16,4-7-4-16,-4-2 1 16,4-2-7-16,0 0 1 15,-4-2-7-15,4-2 1 16,0 2-7-16,0-2 1 15,0 2-3-15,0-2 1 16,0 2-4-16,4 0 0 16,4-2-5-16,15 2 2 15,19 2-3-15,8 4 0 16,6 6-2-16,6 3 2 16,3 3-2-16,6-2 0 15,10-8-2-15,2-1 1 16,9-1 0-16,3 2 0 15,-3-2 1-15,2-2-1 0,2-2-1 16,-3 2 1-16,-7 2-1 16,-12 1 0-16,-7 1-1 15,-2-6 0-15,-11-6-11 16,-2-2 2-16,-2-1-12 16,-7-1 1-16,-9-2-63 15,-7-4 3-15,-27 14-2676 16</inkml:trace>
  <inkml:trace contextRef="#ctx0" brushRef="#br0" timeOffset="170936.12">2415 16494 2060 0,'0'0'0'16,"0"0"-10"-16,0 0 1 16,0 0-42-16,0 0 2 15,0 0 90-15,24 6 1 16,-13-4 61-16,12-2 2 16,16 0 3-16,13 0 1 15,17 0 2-15,8-2 2 16,17-2-28-16,6 1 1 15,10-1-23-15,2 0 1 16,-3-2-6-16,-1-2 2 16,-2-2-8-16,5 2-1 0,-1 4-6 15,-10 4 0-15,-9 2-8 16,-11 4 1-16,-12 2-2 16,-7 0 1-16,-11 4-2 15,-9-4 1-15,-10-1-4 16,-12 1 1-16,-4 2-3 15,-3 2 2-15,-1 1-7 16,-3 1 2-16,-4-4-7 16,0 0 2-16,0 3-8 0,-1 7 2 15,5 4-8-15,4 11 0 16,-1 14-4-16,1 2 1 16,-1 5-2-16,-3 7 1 15,2 6-2 1,-1-1 0-16,1 3 0 0,0-3 1 15,-1 9-3-15,-1 1 1 16,0-2-1-16,-5-3 1 16,-6-9-1-16,-5-5 1 15,-9 2-1-15,-10-2 1 16,-12-9-1-16,-7 1 1 16,-20-4 1-16,-5-2 2 15,-6-2-1-15,-5-3 2 16,-7 1-1-16,-9-6 2 15,-2-8-6-15,2-5 1 16,-2-6-7-16,7-5 2 0,93-11-2857 16</inkml:trace>
  <inkml:trace contextRef="#ctx0" brushRef="#br0" timeOffset="171922.48">2641 17033 2526 0,'0'0'0'15,"0"0"94"1,0 0 0-16,0 0 95 0,0 0 0 15,0 18-88-15,-4 5 1 16,0 16-63-16,0 10 0 16,4 6-13-16,-4 2-1 15,-4 2-3-15,1-5 0 16,3 1-5-16,-4-6 1 16,4-10-3-16,-1-9 0 15,3-9-3-15,0-9-1 16,0-4-5-16,0-4 2 15,-2-6-7-15,-2-8 2 16,-3-11-4-16,-7-15 1 16,5-17-11-16,3-5 1 15,8-3-21-15,0 4 0 0,4 0-9 16,4 4 2-16,-1 8-2 16,9 4 0-16,3 8 18 15,10 0 1-15,2-3 16 16,7 7 2-16,1 10 3 15,3 5 0-15,6 6 1 16,2 12 1-16,-8 10 8 16,-7 13 0-16,-14 14 14 15,-11 12 1-15,-14 6 5 16,-11 3 1-16,-12 5 1 0,-12 2-1 16,-7-3-4-16,-8-1 1 15,-2-6-11-15,2-14 1 16,4-8-15-16,10-8 2 15,5-5-5-15,8-9 0 16,27-15-2682-16</inkml:trace>
  <inkml:trace contextRef="#ctx0" brushRef="#br0" timeOffset="172486.26">3316 17058 2311 0,'0'0'0'0,"0"0"37"16,15-23 1-16,-3 3 39 15,-4-7-1-15,-4-2 42 16,-6-1 1-16,-4 11-62 0,-6 3 0 16,-3 4-10-16,-4 6 1 15,-12 6-6-15,0 6 2 16,-7 6-5-16,5 2 2 15,14 3-10-15,3 1 2 16,12-6-10-16,4-3 2 16,4 5-6-16,4 6 0 15,11 5-3-15,2 3-1 16,2-1-4-16,-3-5-1 16,-5-7-4-16,-3-3 2 15,-5 0-1-15,1 3 1 16,-4 5 0-16,-8 3 1 15,-4 1 0-15,-15 3 0 16,-8 9 0-16,-7-1 0 16,5-6-8-16,2-7 0 15,4-5-3-15,4-1 0 16,8-2-37-16,3 0 0 0,12-14-2478 16</inkml:trace>
  <inkml:trace contextRef="#ctx0" brushRef="#br0" timeOffset="172987.83">3612 17060 2386 0,'0'0'0'0,"0"0"-31"0,0 0 1 15,0 0 30-15,0 0 0 16,12 32 52-16,-16-5 1 16,0 16 21-16,0 6 1 15,-3-6 21-15,-1-9 0 16,0-9-14-16,4-5 1 16,-3-7-19-16,1-3 0 15,0-4-10-15,0-6 1 16,1 0-7-16,-5-10 2 15,-2-9-8-15,-3-17 2 16,0-13-1-16,7-9 1 16,8-3-7-16,8-6 0 15,3 1-5-15,8 3 2 16,3 6-6-16,8 12 0 16,5 10-9-16,4 6 0 0,-9 5-5 15,5 7 0 1,-6 9-4-16,-4 12 0 0,-8 9 3 15,-5 11-1-15,-8-5-4 16,-12 9 1-16,-11 3-4 16,-4 4 1-16,-2 3-4 15,-2-5 1-15,11-15-3 16,9-7 1-16,-1-1-5 16,8-4 1-16,0-6-2832 0</inkml:trace>
  <inkml:trace contextRef="#ctx0" brushRef="#br0" timeOffset="181016.24">483 15462 1494 0,'0'0'0'16,"0"0"82"-16,0 0 0 16,0 0 72-16,0 0 1 15,0 0-28-15,0 0 0 16,0 0-46-16,0 0 1 16,0 0-28-16,0 0 0 15,0 0-16-15,54 22 1 16,4-16-5-16,13 2 0 15,10-2 12-15,-2-6 0 16,-2-6 11-16,-8-2 0 0,-5 4-7 16,-7 2-1-16,-7 0-4 15,-5-2 0-15,-7 4-30 16,-11 0 2-16,-8 0-13 16,-7 0 0-16,-8 0-4 15,-8 4 0-15,4-4-2305 16</inkml:trace>
  <inkml:trace contextRef="#ctx0" brushRef="#br0" timeOffset="181534.12">487 15553 1947 0,'0'0'0'16,"0"0"6"-16,0 0 2 15,0 0-8-15,0 0 1 16,0 0 53-16,-8 25 1 15,-3 10 7-15,-4 10 1 0,-5 10 7 16,5 10 1-16,-4 11 2 16,-3 12 1-16,-4 10 2 15,-1 10 2-15,0 7-18 16,0-3 1-16,-8-8-12 16,6-12 2-16,10-14-11 15,7-11 1-15,9-16-10 16,6-10 0-16,9-14 4 15,9-5 0-15,10-5-9 16,11-3 1-16,16 0-1 16,2-2-1-16,1-3 3 0,-3-1 2 15,4-6-6-15,1-2 2 16,6-2-6-16,-3-2 2 16,-3-4-13-16,-1-3 1 15,-4-7-9-15,-3-4 1 16,-8-7-6-16,-9-6 0 15,-38 35-2502-15</inkml:trace>
  <inkml:trace contextRef="#ctx0" brushRef="#br0" timeOffset="181850.81">1447 15355 2487 0,'0'0'0'0,"0"0"0"15,0 0 2-15,-3 25-2 16,-5 10 1-16,-8 24 65 16,-9 20 1-16,-1 20 8 15,-5 17 1-15,-4 7-1 16,0 9 0-16,-7 9-12 15,4-2 0-15,1-6-14 16,6-8 1-16,0-11-14 16,8-13 1-16,0-9-26 0,4-15 0 15,-6-24-11-15,-2-18 1 16,27-35-2435-16</inkml:trace>
  <inkml:trace contextRef="#ctx0" brushRef="#br0" timeOffset="182300.72">876 16036 1356 0,'0'0'0'0,"0"0"34"16,0 0 0-16,0 0 31 16,-23-17 1-16,7 7 17 15,1 0 1-15,-4 4 4 16,-6 6 0-16,-2 8-1 15,-4 8 0-15,-4 9-6 16,8 6 0-16,4 5 25 16,4 3 1-16,2 4 28 15,5 2 0-15,8-4-40 0,4-2-1 16,8 0-23-16,2-3 0 16,5-3-16-16,4-4 0 15,8-9-23-15,4-8 0 16,8-16-24-16,-1-6 0 15,-7-8-9-15,-6-3 0 16,-25 21-2426-16</inkml:trace>
  <inkml:trace contextRef="#ctx0" brushRef="#br0" timeOffset="182553.19">997 15793 2287 0,'0'0'0'0,"0"0"-5"15,0 0 1-15,0 0-26 16,0 0 2-16,0 0 44 16,-2 32 0-16,0-1 30 15,-2 16 0-15,-1 8 19 16,-3 0 1-16,4-4-12 15,0-2 1-15,0 0-19 16,-3-4 0-16,7-45-2029 16</inkml:trace>
  <inkml:trace contextRef="#ctx0" brushRef="#br0" timeOffset="182719.02">860 16152 2072 0,'0'0'0'16,"0"0"34"-16,35-20 1 16,-16 8-23-16,4-1 1 15,1-5-24-15,-9 0 1 16,-15 18-1599-16</inkml:trace>
  <inkml:trace contextRef="#ctx0" brushRef="#br0" timeOffset="182957.36">1066 15774 1784 0,'0'0'0'15,"0"0"20"-15,0 0 1 0,0 0 31 16,0 0 1-16,0 0 71 16,0 0 2-16,0 0-44 15,-3 29 1-15,-1 16-15 16,4 4 2-16,0-6-17 15,4-9-1-15,3-1-15 16,1-4 2-16,0 1-16 16,-5-7 2-16,1-5-16 15,0-7 0-15,-4-11-2057 0</inkml:trace>
  <inkml:trace contextRef="#ctx0" brushRef="#br0" timeOffset="183108.02">1078 15987 1934 0,'4'-2'0'16,"3"-2"8"-16,5 0 1 15,7-5 0-15,12-5 1 16,2-2-10-16,1-1 0 16,-34 17-1478-16</inkml:trace>
  <inkml:trace contextRef="#ctx0" brushRef="#br0" timeOffset="184238.52">1524 15650 1206 0,'0'0'0'0,"0"0"0"16,0 0 0-16,0 0-5 15,0 0 1-15,0 0 43 16,0 0 0-16,0 0 51 16,0 0 0-16,0 0 46 0,0 0 0 15,24 2-5-15,18 4 1 16,25-4-5-16,10-4 0 15,-6-6-24-15,3-3 0 16,-5 1-12-16,-10 0 1 16,-5 0-20-16,-4-5 0 15,-7 1-18-15,-14 2 1 16,-10 0-41-16,-12 3 2 16,-7 9-2204-16</inkml:trace>
  <inkml:trace contextRef="#ctx0" brushRef="#br0" timeOffset="184523.81">2158 15433 2048 0,'0'0'0'16,"0"0"42"-16,0 0 1 16,7 35 29-16,1-5-1 0,9 7 21 15,2-2 0-15,-3-11-43 16,-5-5 0-16,1-5 6 15,-4 2 1-15,-4 1 26 16,-1 7 1-16,-6 3-16 16,-5 1 2-16,-4-1-14 15,-11-4 0-15,-10 1-21 16,7-2-1-16,6-5-18 16,9-3 1-16,7-4-15 15,0-4 0-15,4-6-2387 16</inkml:trace>
  <inkml:trace contextRef="#ctx0" brushRef="#br0" timeOffset="184834.31">2069 15872 1332 0,'0'0'0'15,"0"0"0"-15,0 0 0 16,23-20 13-16,-11 12 2 16,-5 2 79-16,-3 3 0 0,0 3 40 15,0-2 0-15,-4 0-1 16,4 2-1-16,-4 2-17 15,0 3 0-15,0-1-29 16,-4-2 0-16,4 2-33 16,-4-2-1-16,4 0-33 15,-4 0 1-15,4-2-1991 16</inkml:trace>
  <inkml:trace contextRef="#ctx0" brushRef="#br0" timeOffset="185328.77">2473 15316 2324 0,'0'0'0'0,"0"0"0"16,0 0 0-16,0 0-3 15,0 0 1-15,0 45 57 16,0-2 1-16,-4 12 28 16,0 5 0-16,1 5 4 15,-1 3 0-15,4 1-10 16,4-6 1-16,7-5-22 0,1-13 0 15,-8-11-18-15,3-13 1 16,-3-11-20-16,4-8 0 16,-4-8-18-16,3-17 2 15,-7 23-2382-15</inkml:trace>
  <inkml:trace contextRef="#ctx0" brushRef="#br0" timeOffset="185872.15">2531 15339 2110 0,'0'0'0'15,"0"0"4"-15,0 0-1 16,0 0 5-16,27-4 1 16,9 4 45-16,14 0 0 15,4 0-4-15,4 4 2 16,2-8 17-16,1 4 2 0,5-4 19 15,-7 0 0-15,-5-2-5 16,-4 1 1-16,2 1-7 16,-6 6 1-16,-7 4-14 15,-16-1 0-15,-8 1-14 16,-3 2 0-16,-4 4-7 16,-1 2 0-16,1 1-5 15,0 9 1-15,-4 7-6 16,-1 4-1-16,1 2-6 15,4 5 2-15,-4 1-6 16,4 4 2-16,5 2-3 0,2 0-1 16,1-6-2-16,-5-4 2 15,1-4-8-15,-8-2 2 16,-4-9-3-16,-8 1 1 16,-4 5-4-16,-13-1 0 15,-5 2-1-15,-9-5 1 16,-11-5-1-16,-8-3 0 15,-17-6 1-15,-2-2 1 16,-5-5-5-16,1-1 1 16,8-2-2-16,9-4 2 15,10-3-5-15,4-3 1 16,8-2-5-16,9 0 1 16,14 0-26-16,4 2 2 15,15 8-2807-15</inkml:trace>
  <inkml:trace contextRef="#ctx0" brushRef="#br0" timeOffset="186674.68">2943 15564 1859 0,'0'0'0'16,"0"0"35"-16,0 0 1 15,0-27 40-15,-4 17 0 16,4-2 87-16,-4 3 1 15,0 1-38-15,0 4-1 16,-7 2-22-16,-12 10 2 16,-12 15-20-16,-3 8 2 15,3 5-22-15,10 1 1 16,9-2-16-16,13-2 2 16,3-1-9-16,11-1 0 15,8 0-7-15,10 1 1 16,6-11-22-16,7-7 1 15,8-10-16-15,-9-8 1 0,-41 4-2600 16</inkml:trace>
  <inkml:trace contextRef="#ctx0" brushRef="#br0" timeOffset="187809.64">3106 15605 1922 0,'0'0'0'0,"0"0"32"16,0 0 1-16,0 0 82 16,0 0 1-16,0 0-26 15,0 0 0-15,0 0-47 0,0 0 2 16,0 0-7-16,0 0 2 16,-19 14 14-16,7 14 1 15,5 11 3-15,7 2 0 16,4-6-5-16,7-9 1 15,1-7-11-15,3-5 0 16,8-6-9-16,2-6 0 16,-2-6-2-16,-3-4 2 15,-9-2-4-15,-7-6 2 16,0-3-7-16,-12-7 2 16,-11-1-3-16,-6 1-1 15,6 5-1-15,-1 5-1 16,13 3-3-16,-1 7 0 15,4 2-11-15,-4 2-1 16,5 0-6-16,-5 0 0 16,8 2-2528-16</inkml:trace>
  <inkml:trace contextRef="#ctx0" brushRef="#br0" timeOffset="188409.36">3312 15639 2425 0,'0'0'0'0,"0"0"0"0,0 0 1 16,0 0 0-16,0 0 0 15,19-2 18-15,-11 6 0 16,-4 0 15-16,-4-1-1 15,0 1 11-15,0 2 1 16,0 6 4-16,0 0 2 16,0-2-6-16,0-3 1 15,0-3-1-15,8-4 0 16,-1 0-5-16,7-9 2 16,5-7-13-16,-4-4 1 15,1-3-8-15,-5 5 1 16,-7 6-5-16,0 7 0 15,0 1-6-15,-4 4 2 16,0 2-4-16,0 3 0 16,0 7-1-16,4 2 0 0,0 4 1 15,3-1 0 1,-3-5 1-16,0-6 2 0,0-2-2 16,0-4 1-16,0-2-1 15,7-2 1-15,5 0-2 16,-5-4 1-16,1-2-1 15,-1-3 1-15,-5 1-1 16,-2 4 0-16,0 4-2 16,0 4 0-16,-1 0-2 15,1 2-1-15,2 4 0 0,2 2-1 16,1 2 1-16,3 1-1 16,-1-1 0-16,1-4 0 15,3-4-3-15,1-6 0 16,3-4-2-16,0-9 0 15,-19 17-2545-15</inkml:trace>
  <inkml:trace contextRef="#ctx0" brushRef="#br0" timeOffset="188827.27">3849 15345 2563 0,'0'0'0'16,"-4"29"3"-16,4 1 1 15,0 15-4-15,0 6 0 16,0 3 94-16,0 5 0 16,4 2-3-16,0 0 1 15,0-3-15-15,-4-7 2 16,4-8-14-16,3-9 1 0,-3-13-23 16,-4-9 0-16,0-6-16 15,0-6 0-15,0-10-17 16,-4-13 1-16,0-21-11 15,-3-6 0-15,7-5-11 16,0 2 1-16,4 2-21 16,3 8 1-16,9 12-12 15,-1 7 1-15,-3 8 11 16,3 5 1-16,0 5 15 16,3 6 0-16,5 6 10 0,0 9 0 15,-4 9 4-15,-11 3 0 16,-8 1 3-16,-8-5-1 15,-7-5 7-15,-4 1 1 16,-6-1 3-16,1-2 1 16,-2-5-10-16,6-7 1 15,20-4-2398-15</inkml:trace>
  <inkml:trace contextRef="#ctx0" brushRef="#br0" timeOffset="189053.03">4117 15523 2400 0,'0'0'0'16,"0"0"0"-16,0 0 0 15,0 0 51-15,0 0 2 0,0 0 62 16,0 33 0-16,0-7-43 16,-4 9 1-16,0-2-2 15,0-3 1-15,0-5-24 16,0-7 0-16,4-8-29 15,0-6 1-15,0-6-17 16,4-14 0-16,-4 16-2376 16</inkml:trace>
  <inkml:trace contextRef="#ctx0" brushRef="#br0" timeOffset="189427.16">4074 15284 2437 0,'0'0'0'0,"0"0"4"0,0 0 2 16,0 0 12-16,0 0 1 16,16 22 6-16,-1-7 1 15,12 9-17-15,-4-1 1 16,-2-5-5-16,-2-4 2 16,-3-6-7-16,-1-4 0 15,1-2-33-15,3-1 2 16,0-1-72-16,-3-3 1 15,-5-1-22-15,1 0 2 16,-5 0 78-16,-3 2 0 16,2 2 32-16,-2 2 0 15,-2 2 13-15,0 2 1 16,2 5 59-16,-1 13 0 0,-1 13 85 16,0 4 1-16,2 0-20 15,2-13 0-15,2-5-25 16,-3-7 1-16,-1-4-31 15,0-3 0-15,-4-1-54 16,4-2 0-16,-4-6-2266 16</inkml:trace>
  <inkml:trace contextRef="#ctx0" brushRef="#br0" timeOffset="189728.03">4532 15652 1897 0,'6'-2'0'0,"6"0"16"0,1-1 1 15,4-1 51-15,3-2 2 16,-1-2 15-16,-4 0 0 15,-3-2-27-15,-1 1-1 16,-7-1 4-16,0-4 2 16,-4 2 0-16,-8-9 1 15,-11 1 0-15,0 3 0 16,-4 13-6-16,0 8 2 16,0 5 5-16,1 11 0 15,-1 13 2-15,4-3 2 16,8-1-12-16,11-4 1 15,3-3-13-15,9-1 0 16,7 3-11-16,6-6 1 16,10-13-13-16,7-8 1 15,0-9-20-15,1-4 0 16,-5-3-5-16,-3-3 0 0,-35 22-2577 16</inkml:trace>
  <inkml:trace contextRef="#ctx0" brushRef="#br0" timeOffset="190074.05">4752 15558 2575 0,'0'0'0'15,"0"0"0"-15,23 0 0 16,4 2-2-16,3 6 1 16,1 0 59-16,-8 0 1 15,-7 2 24-15,-5-3 0 16,-7-3 7-16,0 0 0 16,-8 0 0-16,0-2 0 15,0 0-11-15,-3-4 1 16,-1-4-19-16,0-15 0 15,5-14-15-15,10-5 0 16,12 7-20-16,1 8 1 16,-3-1-27-16,-2 7 0 15,-15 19-2731-15</inkml:trace>
  <inkml:trace contextRef="#ctx0" brushRef="#br0" timeOffset="190705.21">3197 16071 2299 0,'0'0'0'0,"0"0"-120"15,0 0 1-15,0 0 120 16,0 0 0-16,0 0 105 16,0 0-1-16,0 42 31 15,0 3 1-15,7 8 4 16,1-3 2-16,0-1-36 0,-4-6 1 15,0-5-35-15,-1-11 0 16,-3-9-26-16,0-8 1 16,-3-5-27-16,-5-5 0 15,8 0-2518-15</inkml:trace>
  <inkml:trace contextRef="#ctx0" brushRef="#br0" timeOffset="190959.41">3064 16324 2463 0,'0'0'0'16,"0"0"42"-16,0 0 1 16,19 26 39-16,-7-7 0 15,3 16 8-15,4 3 1 16,-7-5-28-16,-1-8 3 16,-1-7 7-16,4-6-1 15,3-8-1-15,2-8 0 16,8-14-12-16,4-9 1 0,3-22-4 15,5-8 1-15,9-6-37 16,6 3 1-16,0 1-15 16,2 12 2-16,-2 10-9 15,-16 7 1-15,-38 30-2697 16</inkml:trace>
  <inkml:trace contextRef="#ctx0" brushRef="#br0" timeOffset="193190.27">8953 16473 1871 0,'0'0'0'16,"0"0"61"-16,0 0 1 15,0 0 89-15,0 0 1 16,0 0-22-16,0 0 0 15,27 18-39-15,11-7 1 16,16 1-56-16,21-2 1 16,14-2 4-16,11-2 2 15,5 1-1-15,9-1 0 16,-6-6 14-16,-6-8 2 16,-8-3 2-16,-9-3 2 15,-12 2-12-15,-15 4 2 16,-16 4-37-16,-13 4-1 15,-14 0-14-15,-7 0 0 16,-8 2-28-16,-4 0 0 0,4-2-2442 16</inkml:trace>
  <inkml:trace contextRef="#ctx0" brushRef="#br0" timeOffset="193924">8953 16481 1255 0,'0'0'0'15,"0"0"-5"-15,0 0 0 16,0 0 5-16,0 0 0 16,0 0 25-16,0 0 1 0,0 0 45 15,0 0 1-15,0 0 64 16,0 0 1-16,0 0 43 16,0 29-1-16,-4 12-23 15,0 10 1-15,-6 12-20 16,3 1 1-16,1 5-25 15,4 5 2-15,4 5-34 16,2-5-1-16,0 1-21 16,-3-7 0-16,1-1-18 15,-2-7 0-15,-2-7-9 0,-1-8-1 16,1-4-8-16,2-11 0 16,0-11 0-16,2-7 0 15,1-4-4-15,3-2 0 16,6-2-3-16,11 0 0 15,19 2 2-15,8 1 1 16,4 1 1-16,10-4 0 16,13 0-4-16,5-2 0 15,11-4-1-15,5-2 1 16,6-4-4-16,-2 0 1 16,6 5-4-16,-3 3 1 15,-5 2-5-15,-9-2 2 16,-14-8-5-16,-6-4 2 15,-9-2-4-15,-12-9 0 16,-50 23-2758-16</inkml:trace>
  <inkml:trace contextRef="#ctx0" brushRef="#br0" timeOffset="194925.18">9894 16469 1960 0,'0'0'0'0,"0"0"63"16,0 0 1-16,19 0-7 0,-4-2 0 16,16-6-15-16,15-2 0 15,0 1-16-15,10-1 0 16,6 2-2-16,7 4 0 15,8 0 12-15,10-2 1 16,7-2 60-16,6 1 0 16,-8-1-1-16,-1-4 0 15,-14-2-15-15,-6 1 0 16,-6-5-17-16,-11 4 1 16,-9 3-7-16,-11 3 1 15,-14 2-16-15,-9 4 2 16,-7 4-14-16,-4 4 0 15,0 2-11-15,-8 5 2 16,-3 11-7-16,-1 7 2 16,-5 12-6-16,3 6 2 15,5 6-3-15,3 8 1 16,2 13-3-16,2 4 1 0,4-3-1 16,4-1-1-16,2-5 1 15,-3-9 0-15,-1-3 0 16,-2-6 0-16,-2-4 2 15,-4-4 0-15,-3-8 0 16,-1-10 0-16,0-11 2 16,-5-4 0-16,-8 0 1 15,-6 1 1-15,-12 7-2 16,-7-1 0-16,-4-3 1 0,-6 0-1 16,-13 1-3-16,-12 1 1 15,-9-2-2-15,-11-3 0 16,-1-1-6-16,2-2 2 15,-5-2-16-15,3 2 1 16,102-10-2797-16</inkml:trace>
  <inkml:trace contextRef="#ctx0" brushRef="#br0" timeOffset="195299.58">9495 17078 2110 0,'0'0'0'0,"45"10"-3"15,-7-2 0-15,4-1 1 0,-5 3 2 16,-4 6-5-16,-8 2-1 15,-6-1-51-15,-4 1 0 16,-15-18-1427-16</inkml:trace>
  <inkml:trace contextRef="#ctx0" brushRef="#br0" timeOffset="195553.45">9667 16968 2248 0,'0'0'0'16,"0"0"-13"-16,0 0 1 16,-20 26 12-16,5-11 0 0,-8 5 4 15,-4 6 2-15,-4 1 6 16,6-4 0-16,10-5 10 15,5-2 0-15,6-3-7 16,2-1 0-16,2-12-1764 16</inkml:trace>
  <inkml:trace contextRef="#ctx0" brushRef="#br0" timeOffset="196259.27">10177 16900 2173 0,'0'0'0'0,"0"0"0"16,0 0 1-16,11-28-1 15,-7 7 0-15,-4-7 89 16,-4 3 1-16,-4 7 19 16,1 5-1-16,-5 7-17 15,1 4 0-15,-5 2 9 16,3 0 1-16,1 4-14 16,3 0 0-16,1 3-27 15,2 3 0-15,2 2-14 0,2 6 0 16,0 7-12-16,4 4 1 15,10 7-11-15,5-1 2 16,8-4-7-16,-2 1 1 16,-3-5-4-16,-5-1 0 15,-4-3-3-15,-7-5 1 16,0-3 0-16,-12-1 1 16,-3 2-1-16,-16-1 2 15,-8 1-2-15,-5-8-1 16,-2-6-3-16,3-4 1 15,8-2-3-15,12-4 1 16,4-4-2-16,11-7 0 16,12-9-1-16,11-3 1 15,19-4-2-15,5-2-1 16,-1-3-3-16,2 7 2 16,-1 2-3-16,-1 5 0 15,-7 3-35-15,-1 1 0 16,-34 22-2703-16</inkml:trace>
  <inkml:trace contextRef="#ctx0" brushRef="#br0" timeOffset="196606.95">10432 16771 2236 0,'0'0'0'0,"0"0"-1"0,-30 15 0 15,18-7 1-15,1 2 0 16,-5 6 35-16,1 9 0 16,-1 14 24-16,5 4 0 15,7 4 32-15,10 2 0 16,7-2-3-16,14-6 0 16,12-7-13-16,3-11 1 15,8-7-3-15,2-12 0 16,-6-12-15-16,-7-8 1 15,-7-3-10-15,-7-5 0 16,-13 1 0-16,-16 3 2 16,-15 6-4-16,-16 8 1 15,-30 8-12-15,-10 8 0 16,-10 6-28-16,-19 0 0 16,104-16-2690-16</inkml:trace>
  <inkml:trace contextRef="#ctx0" brushRef="#br0" timeOffset="198781.68">6986 15282 2374 0,'0'0'0'0,"19"-8"35"15,16-1 0-15,15-7 4 16,11-2 1-16,7 9 15 16,-3 3 0-16,-5 6 27 0,-6 2 1 15,-12 2-10-15,-7 1 0 16,-8 5-9-16,-6-2 0 16,-8-4-26-16,-3-4 1 15,-6 0-25-15,-4 0-1 16,-2 0-13-16,-8-4 0 15,10 4-2383-15</inkml:trace>
  <inkml:trace contextRef="#ctx0" brushRef="#br0" timeOffset="199158.95">6990 15290 2287 0,'0'0'0'16,"0"0"1"-16,0 0 0 0,0 0-1 16,15 18 0-16,-11-1 41 15,0 15 2-15,-4 13 22 16,-4 6 1-16,-4 2 17 16,1 9 0-16,-1 5-3 15,4 7 1-15,0-1-9 16,0-3-1-16,0-5-17 15,12-10 1-15,4-8-13 16,7-8 0-16,8-8-12 16,4-7 0-16,11-5-8 15,6-5 1-15,6-8-6 0,4-4 1 16,-4-2-6-16,1-6 1 16,-1-4-4-16,4-6 1 15,6-5-3-15,-3-5 1 16,-7-5-11-16,-8-2-1 15,-46 33-2516-15</inkml:trace>
  <inkml:trace contextRef="#ctx0" brushRef="#br0" timeOffset="199461.71">7813 15227 2889 0,'0'0'0'16,"0"38"23"-16,4-9 0 0,0 2 1 15,0 7 0-15,-4 3 150 16,0 10 0-16,0 13-84 16,-4 3 0-16,0 9-10 15,-3 3 0-15,-1-3-15 16,0 2 0-16,8-1-17 15,-4-9-1-15,4-7-16 16,-4-10 1-16,1-12-19 16,-5-14 2-16,0-19-16 0,-3-14 1 15,11 8-2990-15</inkml:trace>
  <inkml:trace contextRef="#ctx0" brushRef="#br0" timeOffset="199824.98">7250 15570 1758 0,'0'0'0'16,"0"0"6"-16,7-21-1 15,-7 13 8-15,0 0 0 16,-4 0 68-16,1 2 1 16,-9-2 30-16,-7 12 0 15,-12 14-6-15,-4 9 0 0,3 7 12 16,5 3 1-16,11-2-24 16,5 2 2-16,3-1-20 15,12-1 2-15,7-4-17 16,5-5-1-16,5-7-8 15,4-7 1-15,4-10-9 16,2-8 1-16,3-10-44 16,-3-11 1-16,-31 27-2483 15</inkml:trace>
  <inkml:trace contextRef="#ctx0" brushRef="#br0" timeOffset="200028.37">7475 15551 2475 0,'0'0'0'16,"-4"33"5"-16,4-4-1 15,0 1 2-15,0-1 0 16,0 4 29-16,0 1 0 16,0-7-11-16,0-4 0 15,-4 1-5-15,0-2 1 16,0-5-17-16,-3-3 0 15,7-14-1998-15</inkml:trace>
  <inkml:trace contextRef="#ctx0" brushRef="#br0" timeOffset="200178.23">7375 15754 1972 0,'3'-2'0'0,"1"2"13"16,0 0 0-16,4 0 19 15,7-8 0-15,4-3 68 16,8-3 1-16,4-2-18 15,-6 3 1-15,-7 3-6 16,-7 2 0-16,-11 8-2018 16</inkml:trace>
  <inkml:trace contextRef="#ctx0" brushRef="#br0" timeOffset="200409.62">7706 15455 2374 0,'0'0'0'16,"0"0"24"-16,0 0-1 16,0 29 7-16,0-6 1 15,2 11 79-15,1 1 1 16,1-6-53-16,0-3 2 16,0-5-19-16,-2 3 2 15,-2 3-12-15,-2-3 2 16,-4-9-19-16,-3-3 1 15,9-12-2264-15</inkml:trace>
  <inkml:trace contextRef="#ctx0" brushRef="#br0" timeOffset="200582.45">7584 15719 2236 0,'0'0'0'0,"0"0"-4"16,0 0-1-16,27 8 3 15,4-20 0-15,23-11 15 16,9-9 0-16,7-3 9 16,-5 2 0-16,-5 9 12 15,-14-3 1-15,-46 27-1807 16</inkml:trace>
  <inkml:trace contextRef="#ctx0" brushRef="#br0" timeOffset="201094.23">8004 15664 1821 0,'0'0'0'0,"0"0"-6"16,-23 8 1-16,15-6-13 16,4-2 1-16,0 0 50 15,4 0 2-15,0 0 62 16,4 0 0-16,12 0 22 16,22-2 1-16,22-4-2 0,13-2 1 15,12-3-3-15,5 1 1 16,2 0-14-16,-5 0 1 15,-6-2-23-15,-4 1 0 16,-10-1-36-16,-5 2-1 16,-12-4-23-16,-12 1-1 15,-9-1-17-15,-10 2 1 16,-19 12-2444-16</inkml:trace>
  <inkml:trace contextRef="#ctx0" brushRef="#br0" timeOffset="201362.93">8828 15429 2236 0,'0'0'0'15,"0"0"5"-15,0 0-1 16,0 0 5-16,0 0 0 0,7 26 91 16,5-13 0-16,3 3-12 15,2 0 1-15,9-1-10 16,0 1-1-16,-1 0 3 15,-9-3 0-15,-5-3-15 16,-7-4 1-16,-4 0-7 16,-7 4-1-16,-5 7-11 15,-11 3 2-15,-8 5-25 16,2-3 0-16,6-6-25 16,4-5 1-16,19-11-2522 0</inkml:trace>
  <inkml:trace contextRef="#ctx0" brushRef="#br0" timeOffset="201807.37">9134 15165 2487 0,'0'0'0'0,"0"0"13"16,0 17-1-16,0 1 66 16,1 15-1-16,7 16 56 15,-4 8 2-15,-4 6-66 16,-4 5-1-16,0 5-10 16,0-3 2-16,1 1-14 15,-1-7 1-15,4-11-16 0,2-12 2 16,0-21-15-1,0-10 1-15,-2-8-18 0,0-12 1 16,0 10-2543-16</inkml:trace>
  <inkml:trace contextRef="#ctx0" brushRef="#br0" timeOffset="202358.46">9159 15271 2349 0,'0'0'0'16,"38"-16"0"-16,1 2 0 16,9-5-5-16,17-3-1 15,8 1 18-15,6 1 2 16,6-4 26-16,-1 3 1 16,-1 3 20-16,-6 3 2 15,-6 5-3-15,-5 6 0 16,-5 8-2-16,-5 4 0 0,-6 3 23 15,-11 5 0-15,-12 2-6 16,-8 1 0-16,0 7-13 16,-3 5 1-16,-7 14-13 15,-1 6 2-15,0 4-12 16,1 0 0-16,7 1-8 16,1 1-1-16,-2-8-7 15,1-4-1-15,7-6-2 16,-4-1 0-16,0-1-2 0,0-6 1 15,-7-9-4-15,-2-5 1 16,-5-3 0-16,-5-2-1 16,-3-2 1-16,-13 1 0 15,-15 3-2-15,-15 0 0 16,-13-6 2-16,-15-5 1 16,-10-4 0-16,-11-1 0 15,-12 0-4-15,-3 2 0 16,-7 0-6-16,9-2 0 15,4 0-4-15,10 2 1 16,11 4-4-16,10 5 1 16,15-5-2-16,16 0 0 15,11-4-4-15,12-2 0 16,9 0-32-16,4 0 1 16,6 2-2810-16</inkml:trace>
  <inkml:trace contextRef="#ctx0" brushRef="#br0" timeOffset="203059.26">9624 15410 2714 0,'0'0'0'15,"0"0"-1"-15,0 0 1 16,0 0-1-16,0 0 1 15,0 0 14-15,0 0 2 16,0 0 19-16,-31 23 1 16,-3 6 46-16,-5 7 1 15,5-3 8-15,5 0 1 16,10 1-14-16,3 1 2 16,5-4-14-16,3-1 1 15,12-5-23-15,3-7 1 16,9-7-11-16,11-15-1 0,15-13-21 15,10-7-1-15,-2-11-9 16,0 2 2-16,-9 1-4 16,-7 5 1-16,-3-6-1 15,-8 5 0-15,-4 11-1 16,-11 7-1-16,-4 4 0 16,-4 4 1-16,0 2-1 15,-4 4 1-15,-4 4 0 16,1 9 1-16,-9 19-2 15,9 1 2-15,3 0-1 0,8-8 1 16,3-7 0-16,1-6 0 16,4-8 0-16,-1-5 0 15,1-3 0-15,3-5 0 16,0-5 0-16,-9-4 1 16,-2-4 2-16,-4-5 0 15,-6-10 2-15,-1 3-1 16,-5 1 1-16,0 9 0 15,5 11-4-15,3 3 0 16,0 4-5-16,0 2-1 16,4 0-2728-16</inkml:trace>
  <inkml:trace contextRef="#ctx0" brushRef="#br0" timeOffset="203641.03">9967 15404 2374 0,'0'0'0'0,"0"0"2"15,0 0 2-15,0 0 64 16,0 0 2-16,0 0 32 16,0 0 1-16,23 17-47 15,-12-9 0-15,1-2 7 16,3 4 1-16,1 4-4 15,-5 1 0-15,-1-5-3 0,0 0 1 16,-1 0-15-16,3-5 2 16,1-3-11-16,3-6 1 15,1-1-7-15,2-5 0 16,0-2-14-16,-3-2 1 16,-5-1-6-16,-3 1 0 15,-4 6-3-15,-4-2 0 16,4 6-1-16,-4 3-1 15,0 1-1-15,-4 1 0 16,4 3-1-16,-4 2 0 16,4-6 0-16,-4 4 0 15,4-4-1-15,4 2 0 16,0 2 0-16,0 2 0 16,7 0-1-16,3-2 1 15,5-2-1-15,4 0 1 16,0 0 1-16,-4-2-1 15,1-2-1-15,-5 0 1 0,0 0-1 16,-3 0 1-16,-4 0-1 16,-1 0 0-16,1 2 0 15,-4 0 0-15,4-2 0 16,-5 2 0-16,1 0-3 16,0 0 0-16,0-2-11 15,-4 0 0-15,0 2-2588 16</inkml:trace>
  <inkml:trace contextRef="#ctx0" brushRef="#br0" timeOffset="204057.81">10511 15128 2625 0,'0'0'0'15,"20"31"0"-15,-5-2 0 16,-7 12 9-16,-1 6 0 15,1 6 127-15,0 4 0 16,3 10-36-16,5-1 0 16,7-1-9-16,-4-2 1 15,-5-7-15-15,-1-11 0 16,-5-19-24-16,-4-12 0 16,-2-9-25-16,-4-18 1 15,-4-15-13-15,-2-11 1 16,-2-6-17-16,3-2 1 15,5-2-6-15,2 0 2 0,2 6-15 16,2 8 0 0,1 11-8-16,3 7 0 0,2 3 7 15,1 4 1-15,3 6 8 16,1 4 0-16,1 4 7 16,-5 0 0-16,-3 8 3 15,-4 4 0-15,-8 1 0 16,-4 3 0-16,-7-1 1 15,-6-3 0-15,-4-2-1 16,3-5 1-16,22-9-2621 16</inkml:trace>
  <inkml:trace contextRef="#ctx0" brushRef="#br0" timeOffset="204291.24">10885 15355 2588 0,'0'0'0'16,"0"0"25"-16,27 2 1 16,-8 4 101-16,0 1 1 15,-3 3-30-15,-5 0 1 16,-7 6-54-16,0 3 0 16,-8 1-9-16,4-1 1 15,-4-5-11-15,4-10 1 16,0 0-12-16,0-4 2 15,0-4-15-15,-4-10 1 16,4 14-2511-16</inkml:trace>
  <inkml:trace contextRef="#ctx0" brushRef="#br0" timeOffset="204426.49">10871 14944 1507 0,'0'0'0'0,"0"0"-2"16,0 0 1-16,0 0-1128 0</inkml:trace>
  <inkml:trace contextRef="#ctx0" brushRef="#br0" timeOffset="204845.87">11133 14981 2098 0,'0'0'0'15,"12"41"0"-15,-5-6 0 16,5 6-11-16,-1 6 1 15,-7 0 86-15,4 0 0 16,0-4 38-16,-1-5 0 16,1-9-23-16,-4-8 1 15,4-7-24-15,-5-8 2 16,-3-2-33-16,8-6 1 16,2-4-15-16,7 0 0 15,8-4-16-15,4-1 0 16,0-5-7-16,-2 2 0 15,0 6-10-15,-4 5 1 16,-6-1-5-16,-2-2 2 16,-1-2 4-16,-4-2 1 0,-5-7 6 15,-5-1 0-15,-5-2 1 16,-5 3 0-16,-4 5 2 16,-3 8 0-16,-2 6 12 15,-8 14 1-15,4 19 13 16,4 6 1-16,11 2 8 15,8-8 1-15,4-3-2 16,11-5 0-16,4-7-4 16,4-7 2-16,4-5-16 15,2-4 0-15,10-14-17 16,-1-7 0-16,-38 17-2396 0</inkml:trace>
  <inkml:trace contextRef="#ctx0" brushRef="#br0" timeOffset="205157.81">11599 15273 2526 0,'0'0'0'16,"27"21"1"-16,-2-5 0 15,7 9-24-15,-1-3 2 16,-6-3 31-16,-9-3 1 15,-13-2 34-15,1-5 1 16,-4 1 35-16,0-6 0 0,0 0 19 16,-4-6 1-16,1-8-16 15,3-15 0-15,0-18-21 16,3-6 1-16,13 4-14 16,3 8 0-16,0 11-17 15,-5 7 1-15,-1 7-22 16,-3 4 1-16,-10 8-2606 15</inkml:trace>
  <inkml:trace contextRef="#ctx0" brushRef="#br0" timeOffset="209774.37">9684 15956 1130 0,'0'0'0'16,"0"0"4"-16,0 0 1 16,0 0 21-16,0 0 3 15,0 0 210-15,0 0 0 16,0 0-50-16,0 0 1 15,0 0-17-15,0 0 0 16,0 25-38-16,0 20 1 0,-2 14-29 16,-2 4 0-1,0 0-20-15,2-3-1 0,0-5-21 16,1-10 0-16,-3-8-24 16,2-9 0-16,0-15-13 15,-2-7 2-15,-2-4-18 16,-5-4 0-16,11 2-2524 15</inkml:trace>
  <inkml:trace contextRef="#ctx0" brushRef="#br0" timeOffset="209995.52">9505 16258 2324 0,'0'0'0'16,"0"0"25"-16,0 0 2 16,0 0 70-16,23 11 0 15,4 7 10-15,0 7 1 16,4 9-26-16,-8-5 0 15,-8 4-3-15,1-5 1 16,-5-11-7-16,-3-5 0 16,-2-8-9-16,3-12 1 15,10-13-11-15,10-22 1 16,10-20-19-16,7-15 1 16,0-7-6-16,10-13 2 15,-56 98-2756-15</inkml:trace>
  <inkml:trace contextRef="#ctx0" brushRef="#br0" timeOffset="-177544.7">12220 15220 1482 0,'0'0'0'0,"0"0"0"0,0 0 1 15,0 0-3-15,0 0 0 16,0 0 91-16,0 0 2 16,0 0 55-16,0 0 1 15,0 0-17-15,0 0 2 16,0 0 13-16,0 0 2 16,0 0-35-16,0 0-1 15,0 0-18-15,0 0 1 16,0 0-8-16,0 0 2 15,27 6-20-15,16-5 2 16,12-2-8-16,7-3-1 16,3 0-11-16,3 2 0 15,-14 4-14-15,-1 0 1 16,-6-2-4-16,-3-4-1 16,2-2-8-16,-5-2 1 0,-1 2-6 15,-5-2 0-15,1-1-6 16,-5-5 2-16,-8 0-11 15,-8 2 1-15,-5 1-5 16,-8-3 0-16,-8 0-6 16,-7 0 1-16,13 14-2773 15</inkml:trace>
  <inkml:trace contextRef="#ctx0" brushRef="#br0" timeOffset="-177294.05">12796 15061 2048 0,'0'0'0'0,"0"0"13"0,0 0 0 16,0 0-7-16,0 0 1 15,0 0 95-15,0 0 1 16,0 0-12-16,0 0 0 16,0 0-13-16,50 10 2 15,0 0 2-15,6-1 1 16,-6 1-8-16,-6 6 0 16,-8 5-11-16,-7 1 0 15,-9-4 8-15,-13 1 0 16,-11 3-14-16,-7 5 2 15,-18-1-7-15,-4-3-1 16,-5-5-13-16,1-10 0 16,3-10-29-16,3-4 0 15,31 6-2666-15</inkml:trace>
  <inkml:trace contextRef="#ctx0" brushRef="#br0" timeOffset="-176480.39">13889 14963 1821 0,'0'0'0'0,"0"0"0"15,0 0 0-15,0 0-2 16,23-27 0-16,-12 13 27 16,5-4 0-16,-9 7 29 15,-3 3 0-15,-4 4 25 16,-4 4 2-16,-7 4 18 0,-8 9 0 15,-14 21 4-15,0 5 1 16,6-4 18-16,10 4 2 16,7-3-6-16,8-3 0 15,6-2-42-15,6-3 1 16,5-9-22-16,10-5 0 16,6-8-22-16,6-10-1 15,5-12 9-15,-7-7 0 16,-5-9 1-16,-8-5-1 15,-9-10-1-15,-9 0 0 16,-12 8-5-16,-7 2 1 16,-8 5-7-16,-4 11 0 15,-12-1-9-15,1 11 0 16,-1 7-7-16,5 4-1 16,9-2-10-16,5 0 1 15,13 2-29-15,3-4 1 16,4 4-2783-16</inkml:trace>
  <inkml:trace contextRef="#ctx0" brushRef="#br0" timeOffset="-176213.04">14354 14718 2400 0,'0'0'0'0,"0"0"-9"16,0 0 1-16,0 0 11 0,12 28 2 15,-12-11 89-15,-4 13 2 16,-11 19 0-16,-5 9 2 16,-3 13 26-16,-2-3 2 15,8 5-14-15,6-6 1 16,1 3-34-16,2-7 1 16,1-5-26-16,1-9 1 15,6-6-26-15,0-11 1 16,0-17-22-16,0-9 0 15,0-6-2704-15</inkml:trace>
  <inkml:trace contextRef="#ctx0" brushRef="#br0" timeOffset="-175728.43">14493 15024 2550 0,'0'0'0'0,"0"0"41"16,0 0 0-16,0 0 68 15,0 0 1-15,25 8-37 16,-21 3 0-16,4 11-43 16,3 7 0-16,-3 14-9 15,-4 0 0-15,-4 6 1 16,0-4 2-16,0-7 12 15,3-11 0-15,-3-7 4 0,0-11 1 16,0-3 2-16,0-6 1 16,-3-7-6-16,-1-17 0 15,-12-23-7-15,9-4 0 16,3-4-11-16,8 4 2 16,3-2-10-16,5 3 2 15,3 8-6-15,8 11 1 16,-1 2 3-16,3 7 0 15,0 8 3-15,-2 5 0 16,0 7 1-16,-4 4 1 16,-4 2 0-16,-7 5 1 15,-4 11-4-15,-16 9 2 16,-11 9-3-16,-7 7 2 16,-9 2-5-16,3-6 1 15,9-12-10-15,3-9 2 16,24-20-2864-16</inkml:trace>
  <inkml:trace contextRef="#ctx0" brushRef="#br0" timeOffset="-175028.46">15548 14810 2224 0,'0'0'0'16,"0"0"74"-16,0 0 1 15,0 0 65-15,0 0 0 0,0 0 4 16,0 0 1-16,-20 22-71 16,13-3 1-16,-5 21-17 15,4 7 2-15,5 2-7 16,-1 2 1-16,0-4-10 16,-6-4 2-16,3-6-8 15,-1-2 0-15,0-8-5 16,2-5 1-16,3-10-7 15,3-10 1-15,1-8-7 16,9-12 2-16,11-19-5 16,8 2 0-16,2 5-2 0,2 9 1 15,-5 7-4-15,-1 6 0 16,-2 12 2-16,-5 4 0 16,-5 2-1-16,-7 4 0 15,-1 7 1-15,-10 5 1 16,-17 9-5-16,-7 2 1 15,-9-6-2-15,-3-5 2 16,1-7-4-16,7-3 1 16,4-4-6-16,8-8 0 15,4-8-4-15,5-6 0 16,10 10-2923-16</inkml:trace>
  <inkml:trace contextRef="#ctx0" brushRef="#br0" timeOffset="-174772.27">15956 15086 2575 0,'0'0'0'0,"0"0"0"16,0 0 0-16,0 0-3 15,15 24 0-15,-13-18 70 16,0 4-1-16,-2 5 27 15,-4 7 1-15,-4 3 3 16,1 3-1-16,-1-3-18 0,8-7 0 16,-4-4-40-16,4-7 2 15,0-3-19-15,0-6 1 16,0 2-2542-16</inkml:trace>
  <inkml:trace contextRef="#ctx0" brushRef="#br0" timeOffset="-174629.59">16023 14998 2575 0,'0'0'0'16,"0"0"49"-16,0 0 2 15,0 0-3-15,0 0 1 16,0 0-51-16,0 0 0 16,0 0-2075-16</inkml:trace>
  <inkml:trace contextRef="#ctx0" brushRef="#br0" timeOffset="-174295.47">16138 15096 2248 0,'0'0'0'0,"0"0"37"15,20 28 2-15,-13-20 10 16,-1-3 0-16,-2 1 121 16,-4 2-1-16,-4 2-77 15,-6 4 1-15,-5 1-19 16,-4 1 2-16,3-6-16 15,9-4 1-15,-1-4-16 16,8-4 1-16,0-6-10 16,12-6 1-16,7-7-12 0,14-3 2 15,3 4-6-15,1 7 0 16,-8 3-6-16,-4 8-1 16,-2 4-2-16,0 8 1 15,0 7-2-15,-6 3 0 16,-5-4-5-16,-5-7 1 15,-3-1-4-15,0-4 0 16,2 0-3-16,3-2 1 16,-9-2-2680-16</inkml:trace>
  <inkml:trace contextRef="#ctx0" brushRef="#br0" timeOffset="-173880.3">16714 15020 2538 0,'0'0'0'16,"0"0"18"-16,0 0 0 0,0-22 8 15,0 13-1-15,-4-1 92 16,0 2 1-16,-7-2-46 16,-9 8 0-16,-7 6-4 15,-7 10 1-15,-5 7-12 16,3 13 0-16,9 5-2 15,4 0 0-15,11-10-9 16,8-1 1-16,8-11-9 16,8-1 0-16,7-6-7 15,8-8 0-15,2-8-3 16,3-4 1-16,-3-7-8 0,-2-5-1 16,-2-3-7-16,-4 3 2 15,-5 8-5-15,-5 6 1 16,-3 8-6-16,-4 2 0 15,0 4-3-15,0 4 1 16,-1 2-3-16,1 3 1 16,6 7-1-16,-1-6 0 15,-1-5-4-15,-2-1 2 16,0-2-12-16,-2-6-1 16,-4-2-2779-16</inkml:trace>
  <inkml:trace contextRef="#ctx0" brushRef="#br0" timeOffset="-173596.87">16904 14979 2437 0,'0'0'0'0,"0"0"6"15,0 0 0-15,0 0 54 16,0 0-1-16,4 21 64 16,8-1 0-16,7 7-33 15,2 1 0-15,-6-9 6 16,-5-3 2-16,-4-8-9 15,-2 0 1-15,-4-4-18 16,2-2 0-16,0-2-17 16,-1-4 0-16,1-6-16 15,2-12 0-15,2-13-14 16,4-2 1-16,1 7-18 0,3 9 0 16,3 3-10-16,6 3 2 15,8-3-60-15,-4-2 0 16,-27 20-2673-16</inkml:trace>
  <inkml:trace contextRef="#ctx0" brushRef="#br0" timeOffset="-173262.63">17312 14869 2048 0,'0'0'0'15,"0"0"0"-15,-7 35 0 16,-9-7 14-16,-3 3 1 16,0 0 104-16,5 3 0 15,7-1 25-15,5-4 2 16,4-5-21-16,5-6 0 15,7-7-20-15,9-3 0 16,11-8-18-16,3-12-1 16,5-9-13-16,-3-9 0 15,-10-5-15-15,-4 2 2 16,-10 4-9-16,0 11 2 0,-11 6-8 16,0 8 0-16,0 6-8 15,-4 14 0-15,-4 17-7 16,-4 14 1-16,-11 10-6 15,0 8 1-15,2 7-6 16,1 2 1-16,-1 5-4 16,-4 3-1-16,-6 4-10 15,0-2 1-15,4-5-7 16,-4-13 0-16,27-66-2977 0</inkml:trace>
  <inkml:trace contextRef="#ctx0" brushRef="#br0" timeOffset="-172927.01">15369 15545 2400 0,'0'0'0'15,"-23"-2"19"-15,11 0 1 16,8 0 26-16,8 0 0 16,0-2 68-16,23-6 0 15,25-11-38-15,25 1 1 16,19 6-12-16,25 5 1 0,27 3 19 16,26 4 0-16,18 2-7 15,25-4 0-15,16-6 7 16,0-8-1-16,-8-5-11 15,-30-1 0-15,-24-1-25 16,-38 1 1-16,-27 7-24 16,-35-9 0-16,-71 26-2899 15</inkml:trace>
  <inkml:trace contextRef="#ctx0" brushRef="#br0" timeOffset="-171346.72">18367 14900 1909 0,'0'0'0'0,"0"0"57"16,0 0-1-16,0 0 79 16,0 0 1-16,0 0 9 15,0 0 0-15,0 0-48 16,0 0 2-16,-2-19-43 16,2 19 2-16,0-4-2 15,0 4 1-15,-2 0-10 0,-2 0 0 16,-4 6-2-16,-5 8 0 15,-6 11-5-15,-8 8 2 16,4 6 3-16,2 5 1 16,9-3-8-16,8-6 1 15,8-4-5-15,6-5 1 16,9-9-10-16,8-5 1 16,13-12-1-16,6-8 1 15,1-5-4-15,-5-9 1 16,-4-5-2-16,-3-3 0 15,-6-3-1-15,-8 4 1 16,-4 7-5-16,-7 6 1 16,-6 8-4-16,-6 8 0 15,-4 4-4-15,-7 8 1 16,-7 10-1-16,-1 9 0 16,10 2-2-16,7-3 1 0,8-13-4 15,3-3 1 1,5-4-2-16,5-4 2 0,10-4-3 15,6-8 1-15,4-6 1 16,-7-6-1-16,-10 5 0 16,-11 1 1-16,-7 2-1 15,-10-2 2-15,-11-3-1 16,-8-3 0-16,-4-1 1 16,1 1 1-16,7 6-4 15,7 4 1-15,8 2-3 16,1-1 0-16,7 7-2939 15</inkml:trace>
  <inkml:trace contextRef="#ctx0" brushRef="#br0" timeOffset="-170823.51">19173 14554 2763 0,'0'0'0'16,"0"0"34"-16,0 0 0 16,23 17 104-16,-19-3 0 15,-4 19-9-15,-4 18 1 0,-3 18-73 16,-3 1 2-16,0 7-8 15,3-1 1-15,-1-1-11 16,2-1 2-16,4-13-14 16,4-16 2-16,0-16-9 15,-2-13 0-15,0-10-8 16,-2-10-1-16,0-10-8 16,-2-17-1-16,-5-18-4 15,-7-6 1-15,-5 6-1 16,-2 4 0-16,-4 12-2 0,0 13 0 15,-2 2 0-15,2 9-1 16,6 5 2-16,4 6 1 16,5 5 0-16,1 5 0 15,7 4 0-15,0 2 1 16,8 7 1-16,4-2-1 16,3-1 0-16,8-4 1 15,5-1 0-15,6-1 2 16,7-4-4-16,5-4 0 15,1-5-20-15,-5-1-1 16,-38-2-2809-16</inkml:trace>
  <inkml:trace contextRef="#ctx0" brushRef="#br0" timeOffset="-170509.99">19306 15110 2299 0,'0'0'0'16,"0"0"0"-16,0 0 0 0,31-25 50 15,-14 1 2-15,4-7 60 16,0-3 0-16,-3 9-15 16,-3 3 1-16,-5 5 14 15,-3 3 0-15,-3 6-7 16,-2 2 1-16,0 4-24 16,-2 4 1-16,-2 2-19 15,-6 6 0-15,-9 10-10 16,-6 9 1-16,0 4-17 0,4 6 1 15,7 3-5-15,6-3-1 16,8-8-6-16,10-9 1 16,9 1-4-16,14-9 1 15,13-10-2-15,4-14 2 16,4-15-17-16,3-9 1 16,-59 34-2987-16</inkml:trace>
  <inkml:trace contextRef="#ctx0" brushRef="#br0" timeOffset="-169589.14">19443 15039 2123 0,'0'0'0'0,"0"0"105"0,0 0 1 16,0 0 53-16,0 0 0 15,0 0-67-15,0 0 0 16,0 0-40-16,0 0 0 16,0 0-11-16,0 0 1 15,0 0-1-15,0 0 1 16,46 0 7-16,-10-1 2 15,1-3 13-15,-6-4 0 16,-12-2-5-16,-8-4 2 16,-7 4-8-16,-4 1 2 15,0-1-4-15,-4-2-1 16,-3-2-9-16,-9 3-1 16,-7 5-5-16,-8 4 0 15,-1 6-12-15,-5 4 1 16,-9 7-12-16,-2 1 1 15,48-16-2929-15</inkml:trace>
  <inkml:trace contextRef="#ctx0" brushRef="#br0" timeOffset="-166153.43">13231 16167 1243 0,'0'0'0'0,"0"0"54"0,0 0 1 16,0 0 78-16,0 0 2 15,0 0 22-15,0 0 0 16,0 0-31-16,0 0 0 16,0 0-61-16,0 0 1 15,0 0 5-15,0 0-1 16,50 2-9-16,13-15 1 16,8-9 15-16,4-3 2 15,0-3-4-15,-3 5 0 16,-13 3-10-16,-7 5 1 15,-17-1-21-15,-10 6 0 16,-14 4-14-16,-7 6 1 16,-4 2-22-16,-4 2 1 15,-1 0-12-15,-9-2 0 16,14-2-2393-16</inkml:trace>
  <inkml:trace contextRef="#ctx0" brushRef="#br0" timeOffset="-165688.92">13550 16101 2110 0,'0'0'0'0,"0"0"0"16,0 0 0-16,0 0 5 15,0 0-1-15,0 0 84 16,0 0-1-16,0 0 22 16,0 0 1-16,12 33 10 15,11 0 1-15,2 11 10 16,2 3-1-16,-6 0-21 0,-4-4 1 15,-5-4-36-15,-5 0 0 16,-7 0-18-16,-5 0 0 16,-3 0-22-16,0-7-1 15,-1-11-16-15,-3-7 0 16,0-4-16-16,-1-2 1 16,-4-2-13-16,-1-3 1 15,-5-1-75-15,0 2 1 16,-4 0-72-16,0 0 0 15,-5 2 30-15,-1 6 0 16,6-2 24-16,10-1 0 16,9-3 67-16,4-4 2 15,4-2 26-15,15-6 0 16,24-7 12-16,11-7-1 16,6-3 34-16,2-1 2 0,-5 2 34 15,-1 3 1 1,-5-1-9-16,-1 1 0 0,-8-1-16 15,3 3-1-15,1-3-24 16,-7-2 0-16,-35 22-2332 16</inkml:trace>
  <inkml:trace contextRef="#ctx0" brushRef="#br0" timeOffset="-165306.63">14054 16303 2386 0,'0'0'0'16,"0"0"8"-16,0 0 0 16,12 23-1-16,-8-7 1 15,1 7 119-15,1 3-1 16,-2 1-31-16,-4-3-1 16,0-7-8-16,0-3 2 15,0-2-16-15,2-8-1 16,2-2-17-16,0-8 1 15,3-12-13-15,5-9-1 16,7-16-13-16,4 3 2 16,4 7-6-16,-2 10 1 15,0 7-6-15,-4 6 0 16,-1 8-3-16,-5 8 1 16,-3 4-4-16,-5 6 2 15,-3 7-5-15,0 4 1 16,-8 3-3-16,4-3 1 0,4-7-2 15,-4-8-1-15,0-7-6 16,0-1 0-16,0-4-2720 16</inkml:trace>
  <inkml:trace contextRef="#ctx0" brushRef="#br0" timeOffset="-165055.07">14537 15919 2588 0,'0'0'0'16,"0"0"7"-16,0 0 0 16,0 0 33-16,0 0 1 15,0 0 105-15,19 47-1 16,-11 10-57-16,-4 5-1 16,-4 9-9-16,0-3 0 15,0-5-8-15,8-2 1 16,-1-7-19-16,3-7 2 15,-4-11-15-15,-4-19-1 16,0-9-18-16,-2-10 0 16,0 2-2773-16</inkml:trace>
  <inkml:trace contextRef="#ctx0" brushRef="#br0" timeOffset="-164877.68">14480 16138 2651 0,'0'0'0'0,"0"0"59"16,19-6-1-16,12-6 50 16,15-5-1-16,6 1-4 15,-2 2 0-15,-4 3-63 16,-11 3 2-16,-10 6-25 16,-8 2-1-16,-17 0-2495 15</inkml:trace>
  <inkml:trace contextRef="#ctx0" brushRef="#br0" timeOffset="-164524.48">14832 16293 2463 0,'0'0'0'15,"0"0"9"1,38-37 1-16,-1 1 84 0,-3-1 0 15,-11 6-6-15,-5 3 1 16,-7 7-11-16,-3 5 2 16,-6 6-2-16,-4 6 2 15,-4 4-17-15,-11 12 1 16,-16 16-8-16,-1 7 0 16,9 2-10-16,9 2 1 15,10 0-12-15,6 1 0 16,6-1-7-16,11-6 1 15,14-2-10-15,4-5 1 0,1-9-4 16,1-9 0-16,-2-10-10 16,-6-6 1-16,-10-3-10 15,-4-1 0-15,-15 12-2773 16</inkml:trace>
  <inkml:trace contextRef="#ctx0" brushRef="#br0" timeOffset="-164240.18">15120 16169 2651 0,'0'0'0'0,"0"0"41"0,0 0-1 15,43 14 45-15,-7 2 2 16,3 7 34-16,-8 7 1 16,-14 1-56-16,-8 0 2 15,-9 1-5-15,-7-9 1 16,-1-5-8-16,2-5 1 15,1-5-13-15,-3-4 1 16,2-6-8-16,2-6 0 16,0-9-10-16,4-13 0 15,12-11-12-15,5 0 2 16,2 6-6-16,-7 8 1 16,0 9-12-16,3 4 1 15,-15 14-2847-15</inkml:trace>
  <inkml:trace contextRef="#ctx0" brushRef="#br0" timeOffset="-163873.57">15761 15856 2638 0,'0'0'0'16,"0"0"3"-16,-4 35 1 15,4-7 2-15,4 13 2 16,6 10 101-16,1 11 1 15,-1 15-14-15,-6 7 2 16,-6 12-25-16,-2 2 0 16,-2-2-16-16,-5-4 2 15,-9 2-19-15,5-16 0 16,7-21-28-16,5-22 0 16,3-17-11-16,0-18 0 15,0 0-2582-15</inkml:trace>
  <inkml:trace contextRef="#ctx0" brushRef="#br0" timeOffset="-163603">15648 16258 2563 0,'0'0'0'0,"0"0"41"15,32-26 2-15,11 5 45 16,1-5 2-16,6 12 10 15,0 10 1-15,0 8-54 16,-11 12 0-16,-16 11 0 0,-12 7 1 16,-11 3-13-16,-11 2 3 15,-9 2-9-15,-10-6 1 16,-1-3-17-16,0-7 2 16,8-5-14-16,4-6 0 15,3-9-7-15,5-3 0 16,11-2-2519-16</inkml:trace>
  <inkml:trace contextRef="#ctx0" brushRef="#br0" timeOffset="-163041.22">16071 16152 1243 0,'0'0'0'0,"0"0"-11"0,0 0-1 16,0 0-21-16,0 0-1 16,0 0 170-16,0 0 1 15,0 0 165-15,29 4 1 16,6 11-122-16,3 7 1 15,-7 5-31-15,-12-3-1 16,-9-9-38-16,-8-1 0 16,-6 2-30-16,-8 3 0 15,-9 5-23-15,-4-3-1 16,2-9-16-16,8-8-1 16,3-4-15-16,4-12 0 15,4-7-15-15,8-13 0 16,8-11-9-16,7-2 1 15,8 6-5-15,2 12 1 16,0 5-15-16,-6 9-1 16,-8 3-35-16,-1 6 0 0,-14 4-2365 15</inkml:trace>
  <inkml:trace contextRef="#ctx0" brushRef="#br0" timeOffset="-162740.18">16454 16281 2098 0,'0'0'0'0,"0"0"4"16,19-10 2-16,-3-5 0 16,3-11-1-16,0-11 92 0,0 0 0 15,-7-1 25 1,-4 7 0-16,-6 8-17 0,-2 7 1 16,0 8-12-16,-2 6 0 15,-4 2-26-15,-4 4 0 16,-1 8-15-16,-9 9 0 15,1 15-9-15,4 3 0 16,7-2-10-16,8-2 0 16,8-1-10-16,3-9 2 15,5-5-7-15,7-5 2 16,8-1-11-16,-1-6 0 16,-1-12-10-16,0-8 1 15,-29 12-2600-15</inkml:trace>
  <inkml:trace contextRef="#ctx0" brushRef="#br0" timeOffset="-162520.16">16818 15752 2538 0,'0'0'0'16,"0"0"6"-16,0 0 0 0,0 0 87 15,0 36 1-15,0 20 64 16,0 11 1-16,4-1-77 15,3 3 1-15,3 2-2 16,1-3 0-16,5-1-22 16,-1-11 2-16,-7-3-29 15,0-15 1-15,-1-17-23 0,-11-17 1 16,4-4-2702-16</inkml:trace>
  <inkml:trace contextRef="#ctx0" brushRef="#br0" timeOffset="-162339.53">16718 16075 2763 0,'0'0'0'15,"0"0"29"-15,42-15-1 16,4-1-15-16,6-2 2 16,2-3 38-16,-12 5 2 15,-7 8-25-15,-12 4 0 16,-6 1-29-16,-3 1 0 15,-14 2-2265-15</inkml:trace>
  <inkml:trace contextRef="#ctx0" brushRef="#br0" timeOffset="-162005.95">17041 16265 2487 0,'0'0'0'0,"0"0"5"16,19-6 0-16,0-1 8 15,12-17 0-15,0-7 79 16,0-2 0-16,-8-7-20 16,-8 1 1-16,-5 6 1 15,-6 9 1-15,-6 7-6 16,-4 5 0-16,-2 8-19 16,-7 8 0-16,-12 6-4 0,-2 11 1 15,2 13-8-15,4 7-1 16,10 4-11-16,7-2 1 15,12 0-5-15,11-4 2 16,6-6-6-16,10-9 0 16,7-10-1-16,6-14 0 15,2-8-7-15,2-8 2 16,-1-5-13-16,-1-15 0 16,-48 36-2708-16</inkml:trace>
  <inkml:trace contextRef="#ctx0" brushRef="#br0" timeOffset="-161587.68">17884 15686 2651 0,'0'0'0'0,"11"49"0"16,-7-6 0-16,-4 14 19 15,-4 7 0-15,0 9 105 16,1 1-1-16,-5 6-32 15,0-3 1-15,8-5-11 16,0-11 1-16,4-16-10 16,-4-12 0-16,0-15-19 15,4-14 2-15,-4-16-16 16,0-15-1-16,-4-20-16 0,-4-12 1 16,-3-4-9-16,-6 4 2 15,-1 10-7-15,-1 12 0 16,-2 16-2-16,-2 13-1 15,-4 14 0-15,-4 11 1 16,-9 13 5-16,9 3 1 16,12 0 7-16,9 1-1 15,10-5 1-15,8 2 1 16,7 7-3-16,6-5 1 16,8-12-1-16,10-11 1 15,7-10-8-15,10-4 2 16,5-11-12-16,1-15 0 15,-62 30-2953-15</inkml:trace>
  <inkml:trace contextRef="#ctx0" brushRef="#br0" timeOffset="-160364.98">18548 15688 2311 0,'0'0'0'0,"0"0"16"0,0 0 1 15,0 0 5-15,0 0 1 16,0 0 84-16,0 0 2 15,0 0-27-15,0 0 0 16,0 0-4-16,0 19-1 16,0 18 17-16,4 16 0 15,5 8-17-15,3 10 0 16,-5 3-16-16,-3 2 1 16,0-3-13-16,0-11 1 15,0-11-14-15,2-11 1 16,1-15-7-16,3-9-1 15,1-12-7-15,7-8 1 16,15-14-5-16,5-2-1 16,2 1-4-16,7-3 0 15,3 1-7-15,-4 3 0 16,-13 8-6-16,-7 3 0 16,-4 3-8-16,-7 4 1 15,-15 0-2786-15</inkml:trace>
  <inkml:trace contextRef="#ctx0" brushRef="#br0" timeOffset="-159880.29">19339 16038 2349 0,'0'0'0'0,"0"0"7"0,0 0 0 16,13-35 74-16,-11 9-1 16,-4-1 12-16,-4 2 0 15,-5 9-40-15,-5 8 1 16,3 8-12-16,-6 8 1 16,-1 10 11-16,1 9 0 15,0 6 17-15,4 6 1 16,3 1 1-16,6-5-1 15,6-4-22-15,6-1 0 16,4-15-13-16,1 1 1 16,5-2-11-16,5-7 1 15,6-9-7-15,0-7 0 16,0-9-8-16,-6-2 1 16,-8-1-3-16,-3 1 1 15,-4 5-3-15,-3 3 0 0,1 2-3 16,0 4 2-16,0 4-3 15,0 4 0-15,0 2-2 16,0 4 1-16,1 6-2 16,5 1 1-16,0 1-2 15,-1-4 0-15,1-6-6 16,-2-4 2-16,-1-2-27 16,1-4 2-16,-8 4-2649 15</inkml:trace>
  <inkml:trace contextRef="#ctx0" brushRef="#br0" timeOffset="-159533.44">19660 15883 2337 0,'0'0'0'15,"0"0"2"-15,0 0 1 16,0 0 20-16,0 0 2 16,23 22 114-16,-15-8 0 15,0 13-37-15,-5 8 0 16,-3 10-7-16,0-7-1 15,0-11-17-15,-3-7 2 16,3-9-22-16,0-3 0 16,0-4-14-16,3-2 1 15,1-2-12-15,2-6 1 16,7-6-12-16,11-9 2 16,8-10-12-16,1 1 0 15,-4 11-4-15,-6 7-1 0,-4 12-3 16,-3 6 0-1,-5 6-2-15,1-5 1 0,-1 1-2 16,-1-4 0-16,-1 0-2 16,-1-2 0-16,-4-2-20 15,0-2 0-15,-4 2-2621 16</inkml:trace>
  <inkml:trace contextRef="#ctx0" brushRef="#br0" timeOffset="-159148.58">20205 15889 2261 0,'0'0'0'16,"0"0"0"-16,7-29 1 16,-9 17 17-16,-1 2 1 15,-1 5 99-15,-6 3 0 16,-7 4-3-16,-8 7 1 16,-6 13 16-16,6 7 2 15,6 1-30-15,7-5 0 16,8-5-22-16,4-7 1 15,4-5-24-15,0-2 0 16,4-2-11-16,3-2 1 16,14-4-8-16,8 0 2 15,4 0-11-15,-3 2 1 16,-11 8-6-16,-3 15 0 16,6 13-6-16,-6 13 0 15,-7 9-4-15,-7 7 1 16,-4 6-1-16,-4-3 0 15,-2 1-7-15,-6-7 1 0,-7-9-3 16,2-10 1-16,-1-9-6 16,3-13 2-16,7-11-6 15,-2-16 0-15,8 6-2983 16</inkml:trace>
  <inkml:trace contextRef="#ctx0" brushRef="#br0" timeOffset="-158732.63">20441 15823 2638 0,'0'0'0'16,"0"0"36"-16,0 0 1 15,0 0 30-15,0 0 2 16,0 0 58-16,-4 25 1 15,1-5-64-15,-1 5 0 16,4 3-6-16,4-3 0 16,3-9-8-16,5-6 2 15,-1-5-8-15,1-1 1 16,3-4-8-16,7-7 0 16,1-3-8-16,-2-6 1 15,-4 0-7-15,-1-1-1 16,-3 5-6-16,0 2 1 15,1 4-6-15,-1 6 1 0,3 6-5 16,-5 6 1 0,5 4-4-16,-1 3 1 0,-1 3-1 15,1-1 1-15,2 3-4 16,1-5 1-16,1-9-2 16,2-2 0-16,0-4-10 15,6-6 1-15,-27 2-2832 16</inkml:trace>
  <inkml:trace contextRef="#ctx0" brushRef="#br0" timeOffset="-158364.43">21044 15809 2487 0,'0'0'0'16,"-4"-21"0"-16,0 5 2 16,-2-4-5-16,-1-1 1 15,-1 7 72-15,-4 8-1 16,-3 6 32-16,-6 10 0 15,-10 13-2-15,2 7 0 16,6 3 5-16,4-2 2 16,7-1-32-16,1-7 1 15,7-5-19-15,4-4 0 16,4-5-13-16,3-1 0 16,5-4-7-16,7-6 0 15,2-4-4-15,2-1-1 16,-1-1-4-16,-1 4 0 15,-4 6-7-15,-2 4 1 16,-3 3-4-16,0 5 1 0,3 2-5 16,6-3 0-16,2 3-5 15,0-4 0-15,-2-6-6 16,-1-4 1-16,-1-4-3 16,0-8 0-16,4-8-12 15,4-1 0-15,-27 19-2890 16</inkml:trace>
  <inkml:trace contextRef="#ctx0" brushRef="#br0" timeOffset="-157933.01">21490 15723 2449 0,'0'0'0'0,"0"0"5"0,0 0-1 16,14-24-4-16,-12 13 0 15,-2-1 119-15,-6 0 1 16,-4 0-1-16,-5 3 0 15,-8 3-16-15,-2 6 2 16,-6 4-3-16,2 3 0 16,6 7-29-16,6 8 1 15,5 7-19-15,6-1 0 16,4-3-9-16,4-5 0 16,4 1-6-16,4-3 2 15,5-5-7-15,4-5-1 16,4-4-2-16,8-4 0 15,8-6 1-15,-3 0 0 16,1 6-9-16,-6 0 2 16,-10 4-6-16,-6 4 0 0,-5 6-4 15,-4 13-4-15,-5 20-12 16,-1 4 0-16,0 2 0 16,0 2 0-16,0 6 0 15,-1-3 0-15,-9-1 0 16,-2 0 0-16,3-2 0 15,3 0 0-15,0-4 0 16,0-6 0-16,6-45-3059 16</inkml:trace>
  <inkml:trace contextRef="#ctx0" brushRef="#br0" timeOffset="-156920.89">21760 15752 2123 0,'0'0'0'0,"0"0"10"16,0 0 0-16,19 6 76 15,-12-8 2-15,1-2-6 0,6-4 1 16,11-7-28-16,5-5 0 16,-1 1 29-16,-2-1 0 15,-7 2 18-15,-9 5 0 16,-5 5-11-16,-2 0 1 15,-6-2-19-15,-4 0 0 16,-7-1-17-16,-9 5 0 16,-10 6-16-16,-5 6-1 15,-1 11-11-15,5 3 0 16,12 3-4-16,5 7-1 16,11 5-5-16,14 2 1 15,14-2-1-15,10-3 0 16,2-11-3-16,7-5 0 15,12-4 6-15,5-8-1 16,5-10-15-16,-6-8 1 16,-4-5-6-16,-8-19 1 15,-46 38-2809-15</inkml:trace>
  <inkml:trace contextRef="#ctx0" brushRef="#br0" timeOffset="-152041.48">14164 17004 1444 0,'0'0'0'15,"0"0"35"-15,0 0 0 16,0 0 60-16,0 0-1 0,0 0 32 16,0 0-1-16,0 0-5 15,0 0 1-15,0 0-63 16,0 0 0-16,0 0 8 16,0 0 2-16,0 0 9 15,0 0 1-15,0 0 4 16,19 13 1-16,-13 9-6 15,-2 9 0-15,-2 12-15 16,0 6 1-16,0 6-9 16,-1 12 1-16,3 5-6 15,2 1 1-15,0-1-10 0,0-3 0 16,-2 1-5-16,1-3 0 16,3-11-4-16,0-3 1 15,-6-6-9-15,0-6 2 16,-1-13-6-16,-1-9 0 15,2-13-5-15,0-4 0 16,0-2-8-16,-2-10 0 16,0-19-6-16,-4-18 0 15,4 47-2694-15</inkml:trace>
  <inkml:trace contextRef="#ctx0" brushRef="#br0" timeOffset="-151257.46">14301 16961 1067 0,'0'0'0'0,"0"0"54"0,0 0 1 16,0 0 38-16,0 0 0 15,0 0-3-15,0 0-1 16,0 0-3-16,7-26 0 15,-7 18 8-15,4 2 1 16,-4 2 12-16,0 2 1 16,0 1 11-16,4-1 1 15,0 0-2-15,23-4 1 16,25-6-14-16,11-2 2 16,12-3-19-16,4-3-1 15,10-1-8-15,1 1 0 16,1 6-5-16,-9 4 2 15,-12 5-4-15,-7 3 1 16,-13 7-13-16,-8 7-1 16,-9 6-9-16,-8 3-1 0,-6 7-10 15,-5 5 1-15,-3 10-12 16,-3 0 1-16,-4 4-6 16,0 2 2-16,-4 4-6 15,4 4 0-15,3 6-3 16,1 9 0-16,0 8-3 15,0 6 2-15,7-1-6 16,-2-9 0-16,3-15-6 16,-5-6 0-16,-3-3 0 15,4 1-1-15,1-8-1 16,-3-9 1-16,-8-15-2 0,-6-5 1 16,-4-6-1-16,-15-5 2 15,-19-1-2-15,-20-2 0 16,-7-2 0-16,-10 2 1 15,-15 6-1-15,-7 4 0 16,-10 2 0-16,1 1 0 16,2-1-1-16,3-2-1 15,3-4-1-15,9-6 0 16,12-6-12-16,14-2 2 16,67 6-2936-16</inkml:trace>
  <inkml:trace contextRef="#ctx0" brushRef="#br0" timeOffset="-150256.52">13196 17446 1847 0,'0'0'0'16,"0"0"40"-16,0 0 2 15,0 0 64-15,0 0 1 0,0 0-31 16,0 0 2-16,37 16-28 16,-7-10 2-16,16 0-14 15,5-2 0-15,6-3 16 16,3 1 1-16,-2 0 3 15,-4 0 2-15,-3-2-8 16,3-4 2-16,0-1 0 16,-6-1 1-16,-1 2-6 15,-5 2 2-15,-7-2-26 16,-16-2 0-16,-19 6-2325 16</inkml:trace>
  <inkml:trace contextRef="#ctx0" brushRef="#br0" timeOffset="-149992.62">13804 17327 2224 0,'0'0'0'16,"0"0"17"-16,27-2 0 15,-2 0 25-15,4 0 1 16,2 2 8-16,-12 2 2 15,-4 4-20-15,-11 7-1 16,-12 9-4-16,-7 11 1 16,-8 6-3-16,-8 1 0 15,2-7 11-15,0-6 1 16,1-5-20-16,-3-7 1 0,8-3-19 16,-4-4 0-16,27-8-2050 15</inkml:trace>
  <inkml:trace contextRef="#ctx0" brushRef="#br0" timeOffset="-148991.01">12434 17186 2161 0,'0'0'0'16,"0"0"-71"-16,0 0 0 15,0 0 71-15,0 0 0 16,0 0 55-16,0 0 2 15,0 0 44-15,10 39 1 16,-7-6 14-16,-1 4 1 16,2 1-27-16,-2-7 0 15,-4-4-24-15,-2-1 1 16,0-7-15-16,1-3-1 16,-3-2-10-16,-6-4-1 0,-1-5 1 15,-3-5 0-15,1-5-3 16,0-13 2-16,-5-15-7 15,5-8 2-15,7-5 2 16,4-6 1-16,8-7-1 16,0 0 0-16,12 6-3 15,3 6 0-15,8 4-3 16,5 6 0-16,11 2 4 16,3 5 1-16,0 9-3 15,-4 11-1-15,-11 12-1 16,-6 8 0-16,-7 7-4 0,-13 11 0 15,-12 11-4-15,-9 8 1 16,-9 2-5-16,-6 0 0 16,-3-6-7-16,-1-2 1 15,-5-6-11-15,9-5 1 16,12-7-5-16,7-5 1 16,6-8-24-16,8-5 2 15,-2-5-2893-15</inkml:trace>
  <inkml:trace contextRef="#ctx0" brushRef="#br0" timeOffset="-148475.54">12647 17290 2261 0,'0'0'0'0,"0"0"1"16,0 0 0-16,0 0-2 16,0 0 1-16,0 0 63 15,0 0 0-15,0 0 15 16,0 0 1-16,0 0 3 16,20 17 1-16,-1 9-7 15,6 3 0-15,-2-7-12 16,-4-5 1-16,-3-11-11 0,-1-2 0 15,-3-6-5-15,1-4 1 16,3-6-10-16,-1-7 1 16,-4-3-4-16,-1-1 1 15,-4 5-8-15,-2 8 1 16,-2 6-5-16,0 6 0 16,-2 6-8-16,-6 16 1 15,-6 21-4-15,-3 12 0 16,-2 3 2-16,1-3 1 15,7-2-3-15,-3 2 0 16,-3 3-8-16,-1-3 0 16,1-6-6-16,-4-4 1 15,1-4-2-15,1-4 0 16,0-13-8-16,1-9 1 16,5-9-26-16,3-8 1 15,4-2-58-15,0-8 0 16,4 10-2428-16</inkml:trace>
  <inkml:trace contextRef="#ctx0" brushRef="#br0" timeOffset="-148139.18">13009 16929 2287 0,'0'0'0'16,"0"0"-51"-16,10-19 2 15,-4 9 46-15,3 0 2 16,1 4 55-16,-2 6 0 16,-3 4 86-16,-1 14 1 15,-2 21 12-15,-4 12 2 16,-4 13-43-16,-3 3 2 15,1-2-19-15,2-3 2 16,4-5-30-16,4-6 1 16,2-6-26-16,2-6-1 15,-2-17-19-15,-2-11-1 16,0-9-21-16,2-17 1 16,-4 15-2672-16</inkml:trace>
  <inkml:trace contextRef="#ctx0" brushRef="#br0" timeOffset="-147758.58">13157 16929 2449 0,'0'0'0'0,"0"0"24"16,-3 28 0-16,3-1 12 16,0 12 0-16,3 6 100 15,5 4 1-15,-8 2-56 16,0 2 1-16,0-6-14 15,0-4 1-15,0-4-8 0,0-9 1 16,-4-9-16-16,4-7 0 16,0-6-12-16,4-6 1 15,0-4-13-15,4-12 0 16,11-15-8-16,2-7-1 16,4-3-6-16,-2 2 0 15,0 8-4-15,-2 13 1 16,-1 14-3-16,-9 10 1 15,1 6 1-15,-1 5 2 16,1 1-1-16,-4-3 1 16,-1-3-3-16,-3-4 0 15,-4-4-2-15,0-2 0 16,-4-2-1-16,-7-4 1 16,11 2-2656-16</inkml:trace>
  <inkml:trace contextRef="#ctx0" brushRef="#br0" timeOffset="-147552.68">12963 17176 2550 0,'0'0'0'0,"0"0"13"16,0 0-1-16,35-12-6 15,3-3-1-15,24-11 38 16,5-1 1-16,-7 1-14 15,-6 5 0-15,-8 7-2 0,-4 4 1 16,-3 4-1-16,-7 2 1 16,-32 4-2165-16</inkml:trace>
  <inkml:trace contextRef="#ctx0" brushRef="#br0" timeOffset="-147223.22">13542 17084 2349 0,'0'0'0'16,"0"0"6"-16,0 0 0 15,-7 25 5-15,3-9 1 16,0 8 77-16,4 5 1 16,4 10-17-16,3-8-1 15,9-3-6-15,3-5 0 16,6-5 7-16,0-6 1 15,-4-8 2-15,-1-8 0 0,-3-6-7 16,-2-12 0-16,-1-13-11 16,-10-6 0-16,-4 0-10 15,-14 6 2-15,-1 5-14 16,-3 11-1-16,-1 7-15 16,0 8-1-16,0 6-17 15,1 4 0-15,-1 4-13 16,8 1 1-16,11-11-2679 15</inkml:trace>
  <inkml:trace contextRef="#ctx0" brushRef="#br0" timeOffset="-146908.52">13875 17082 2437 0,'0'0'0'16,"0"0"-24"-16,0 0 2 15,14 21 22-15,-12-7 0 16,0 6 96-16,-4 5 2 16,-4 12 21-16,0-3 0 15,2-15 19-15,4-7 0 16,0-6-31-16,0-4 0 16,2-4-29-16,10-6-1 15,15-17-20-15,3-5 1 16,-3 3-11-16,-4 9 0 15,-5 6-12-15,-5 9-1 0,-3 5-11 16,1 7-1-16,3 9-14 16,-1 3 1-16,-1-1-9 15,-2-6 1-15,-10-14-2859 16</inkml:trace>
  <inkml:trace contextRef="#ctx0" brushRef="#br0" timeOffset="-143972.78">14899 17239 1947 0,'0'0'0'0,"0"0"58"16,0 0 1-16,8-26 107 16,-8 16 1-16,0-1-35 15,0 1 0-15,0 2-63 16,0 2 0-16,0 2-8 16,0 2 1-16,-4 2-5 15,-8 0 0-15,-11 2 2 0,-19 14 0 16,-14 13 18-16,-5 8 2 15,5 5-8-15,8 5-1 16,7 2-10-16,14 1-1 16,8-1-14-16,15-4 1 15,12-5-11-15,11-3 0 16,12-4-7-16,7-5 0 16,12-11-20-16,10-9 0 15,0-8-8-15,5-10 0 16,-65 10-2853-16</inkml:trace>
  <inkml:trace contextRef="#ctx0" brushRef="#br0" timeOffset="-142969.54">14972 17446 2035 0,'0'0'0'15,"0"0"19"-15,0 0 0 16,0 0 101-16,0 0 2 15,0 0-26-15,0 0 2 16,0 0-10-16,-23 22 2 16,8-7-11-16,3 5 0 15,4 7-8-15,8 3 0 16,8-1-16-16,0 4 1 16,3-3-17-16,5-5 2 15,3-3-8-15,4-8 1 16,4-11-12-16,2-8 1 0,2-7-8 15,-4-4 1-15,-4-3-3 16,-16-5 0-16,-7-3-2 16,-11-1 0-16,-16 5 0 15,-4 7 0-15,-9 4-3 16,-5 4 1-16,5 8-6 16,2 0 0-16,7 2-4 15,10 2 1-15,9-4-16 16,8 0 1-16,4 0-2522 0</inkml:trace>
  <inkml:trace contextRef="#ctx0" brushRef="#br0" timeOffset="-142285.19">15276 17530 2110 0,'0'0'0'0,"0"0"0"16,0 0 0-16,0 0-3 16,0 0 0-16,0 0 109 15,-2 22 1-15,-2-6 45 16,-1 9 2-16,-3 8-20 16,2 1-1-16,2-7-19 15,4-5-1-15,0-9-36 16,0-5 1-16,2-4-21 0,4-4 0 15,2-2-17-15,1-6-1 16,7-7-11-16,3-9 0 16,-4-5-12-16,1 3 0 15,-8 3-8-15,-1 9 1 16,1 6-3-16,-4 6 0 16,0 2-2-16,-1 2 1 15,-1 6-1-15,2 6 0 16,0 9 2-16,0-1 1 15,4-3 0-15,1-7 0 16,-3-6 1-16,0-2 0 16,1-4 1-16,5-4 1 15,3-4-3-15,3-2 0 16,1-1-1-16,0 1 1 16,-7 4-3-16,-1 2-1 15,1 2-3-15,-4 2 1 16,3 0-1-16,3-2 0 15,1-2-2-15,0-2 0 0,1-3-12 16,1-5 1-16,0-2-55 16,-1-3 2-16,-16 19-2583 15</inkml:trace>
  <inkml:trace contextRef="#ctx0" brushRef="#br0" timeOffset="-141885.58">15703 17311 2161 0,'0'0'0'0,"0"0"1"16,0 0 1-16,0 0 16 15,0 0 0-15,-23 26 173 0,14 3 1 16,-5 22-38-16,1 8-1 16,5 5-17-16,8 3 1 15,4 3-33-15,2 1 2 16,-1-3-30-16,1-1 2 16,0-10-27-16,-4-10 2 15,-2-8-33-15,-2-14 1 16,0-13-15-16,0-8 0 15,2-4-7-15,0-16 1 16,0-23-54-16,2-10 0 16,6 0-85-16,1-2-1 15,1 2-4-15,2 4 0 16,7 4 91-16,-4 6 2 16,8 11 33-16,-5 11 0 15,-5 5 16-15,3 10 0 16,1 4 8-16,0 9 1 0,0 13 24 15,-7 5 1-15,-12 0 23 16,-11 5 1-16,-14 1 2 16,-6-6 2-16,0-9-30 15,3-7 0-15,6-7-26 16,-4-16 0-16,28 6-2432 16</inkml:trace>
  <inkml:trace contextRef="#ctx0" brushRef="#br0" timeOffset="-141319.26">15369 17192 1632 0,'0'0'0'0,"0"0"-1"16,0 0 1-16,0 0 0 15,0 0 0-15,0 0 9 16,-16-20 0-16,12 14 33 15,4 2-1-15,-3 4 43 16,3 0 2-16,3 0 10 0,9-4 1 16,24 0-2-16,16 2 0 15,12 4-13-15,3 0 1 16,4-4 23-16,-3-2 0 16,-12 3-16-16,-6 2 1 15,-6 3-36-15,-7-2 1 16,-7-6-36-16,-7-1 2 15,-3-3-21-15,-3-4 1 16,-17 12-2252-16</inkml:trace>
  <inkml:trace contextRef="#ctx0" brushRef="#br0" timeOffset="-141068.04">15963 16933 2173 0,'0'0'0'15,"0"0"20"-15,0 0 1 16,0 0 55-16,0 0 0 15,0 0 91-15,0 0 2 16,0 0-64-16,25 24 1 0,2-1 21 16,2 6 0-16,2-3-3 15,-6-5-1-15,-10-3-15 16,-3-2 0-16,-4-3-34 16,-5 1 0-16,-3 2-26 15,-7 3 2-15,-9 5-21 16,-7 3 1-16,-15 1-21 15,-3-5 1-15,-1-7-10 16,-4-8 0-16,46-8-2966 0</inkml:trace>
  <inkml:trace contextRef="#ctx0" brushRef="#br0" timeOffset="-132941.45">16587 16865 1281 0,'0'0'0'0,"0"0"11"16,0 0 0-16,0 0 67 15,0 0-1-15,0 0 98 16,0 0 0-16,19-14-36 15,-15 12-1-15,0-2-58 16,0 2 1-16,-1 0 0 16,1 0 0-16,0 0-12 15,0 0 1-15,0 0-10 16,0 0 1-16,-2 0-8 0,-1 0 1 16,1 0-2-16,0 0 2 15,0 0-4-15,0 1-1 16,0-3-5-16,0 0 0 15,2-2-4-15,2-2 1 16,1 0 1-16,-1 2 0 16,2 2-3-16,-4 2 0 15,3 2-4-15,-3 0 0 16,-4 0-1-16,4 2 1 16,4 8-6-16,-1 10 1 15,1 11-6-15,4 10 2 16,-5 4-3-16,1 0-1 15,-2 6-4-15,-2 0 1 16,-4-2-3-16,-4 0-1 16,-4 0-1-16,-1-4-1 15,-7-12 0-15,1-9-1 16,7-10 3-16,4-9 0 0,0-3 3 16,4-8 1-1,0-7-3-15,4-13 1 0,12-15-5 16,11 0 2-16,5-2-3 15,7 14 1-15,1 9-4 16,1 10 0-16,-11 10-3 16,-5 8-1-16,-5 6-2 15,-5 9 2-15,-5 11-3 16,-5 3 0-16,-8-2-1 16,-5-2 1-16,-9-3-1 15,-8-1 1-15,-12 0-2 0,-7-1 1 16,1-9-8-16,7-5 0 15,11-8-20-15,6-4 1 16,19-2-2851-16</inkml:trace>
  <inkml:trace contextRef="#ctx0" brushRef="#br0" timeOffset="-132408.94">17110 17280 2261 0,'0'0'0'16,"0"0"-1"-16,0 0 1 0,0 0-5 16,0 0 2-16,0 0 23 15,0 0 1-15,-8-18 58 16,8 12-1-16,-3 4 40 15,3 0 0-15,-4 0-1 16,4 2-1-16,4 2-29 16,-1 2-1-16,1 2-16 15,0 0-1-15,8-2-19 16,-1-2-1-16,5-2-13 16,-1-6 1-16,-3 0-9 15,-5-6 1-15,-1-1-7 0,0-3 0 16,-2 0-2-16,0 5 1 15,-1 5-4-15,1 2 3 16,0 4-3-16,2 8 3 16,4 17-2-16,-3 16-1 15,-9 14-1-15,-5 6 0 16,-5 11-2-16,-1 1 1 16,-3 3-3-16,-5-2 1 15,-4-11-7-15,-2-8 1 16,-8 0-5-16,7-8 1 15,6-14-3-15,7-9 0 16,7-15-5-16,6-7 2 16,2-6-35-16,0-19 1 15,0 23-2721-15</inkml:trace>
  <inkml:trace contextRef="#ctx0" brushRef="#br0" timeOffset="-132073.55">17453 16669 2625 0,'0'0'0'0,"0"0"-22"0,0 0 0 16,0 0 20-16,0 0 2 16,0 0 109-16,23 2 1 15,-15 27 31-15,-1 24 0 16,-3 14-13-16,-4 7 0 16,4-2-36-16,-4-1 0 15,4-6-29-15,-4-9 1 16,0-13-23-16,-4-9 2 15,0-15-31-15,-4-11 0 16,8-8-2829-16</inkml:trace>
  <inkml:trace contextRef="#ctx0" brushRef="#br0" timeOffset="-131864.18">17335 16923 2739 0,'0'0'0'0,"41"-11"29"16,-1-3 0-16,20-8 27 16,-2 3 0-16,-5 1 9 15,-8 4 1-15,1 7-44 16,-11 3 0-16,-16 4-8 16,-10 6-1-16,-5 5-13 15,-6 7 1-15,2-18-2336 16</inkml:trace>
  <inkml:trace contextRef="#ctx0" brushRef="#br0" timeOffset="-131542.97">17636 17141 2425 0,'0'0'0'16,"0"0"4"-16,0 0 2 16,0 0 4-16,21-18 0 15,-4-7 105-15,2-15 1 16,-3-1-10-16,-9 4 0 15,-7 12 5-15,0 5 1 16,0 6-22-16,-3 7 0 16,-5 5-23-16,0 4 1 15,-7 3-12-15,-8 11 0 16,-2 11-10-16,5 3 0 16,7 3-15-16,5-3 2 15,6-5-7-15,8-2 1 0,9 5-9 16,5 3 0-16,7 1-7 15,7-7 0-15,1-13-7 16,0-8 1-16,-5-8-5 16,-3-6 0-16,-27 10-2868 15</inkml:trace>
  <inkml:trace contextRef="#ctx0" brushRef="#br0" timeOffset="-130708.31">18246 16949 2400 0,'0'0'0'0,"0"0"-2"15,0 0-1-15,0 0-8 16,0 0 1-16,0 0 46 15,0 0 0-15,-22 10 45 0,3 1-1 16,-8 15 35-16,0 5 1 16,8 2-7-16,8 3 3 15,7 3-30-15,4-2 1 16,4 4-19-16,3-4-1 16,9-13-12-16,5-8-1 15,8-11-7-15,5-9 1 16,7-11-8-16,1-11 1 15,-3-7-18-15,-7-2 0 16,-9 5-4-16,-7 7 0 16,-12 11-3-16,-6 8-1 15,-2 4-2-15,-8 2 1 16,-9 4-2-16,-4 6 0 16,0 5-1-16,8 1 1 15,5 2-3-15,8-3 0 16,8 1-1-16,4-2 0 15,11-5 0-15,4 1-1 0,4-8-1 16,-2-2 2-16,-8-4 0 16,-1-8 1-16,-3-7 6 15,-5-5 0-15,-8-7 2 16,-8 1 2-16,-5 3 1 16,-4 7 1-16,-1 4-1 15,5 7 2-15,5 1-10 16,2 0 0-16,1 2-8 15,-3 2 1-15,8 2-2947 16</inkml:trace>
  <inkml:trace contextRef="#ctx0" brushRef="#br0" timeOffset="-130496.84">18788 16825 515 0,'0'0'0'15,"0"0"-388"-15</inkml:trace>
  <inkml:trace contextRef="#ctx0" brushRef="#br0" timeOffset="-130123.72">18825 16675 1847 0,'0'0'0'0,"0"0"6"16,0 0 2-16,23 2 0 16,-13 5 0-16,7 13 271 15,6 11 1-15,-8 12-84 16,5 8 1-16,-1 4-19 16,-2 4 2-16,-3-6-56 15,-3 2 2-15,3-4-42 16,-1-4 0-16,-1-4-37 15,-1-6 1-15,-3-14-24 16,-2-7 0-16,-2-10-15 0,-4-6 1 16,3-10-7-16,-6-13 2 15,-7-19-4-15,-9-3 1 16,-8 0-2-16,-8 8 1 16,-3 6-1-16,-1 9 0 15,-13 9 0-15,2 9 1 16,2 10 0-16,8 5 2 15,1 7 0-15,12 3 1 16,10 1 1-16,9 0 0 16,8 1 1-16,10 2 1 15,11-1 0-15,12-4-1 16,5-7 1-16,8-9 1 16,4-14-6-16,-5-7 0 15,-45 17-2887-15</inkml:trace>
  <inkml:trace contextRef="#ctx0" brushRef="#br0" timeOffset="-129741.68">19123 17162 2613 0,'0'0'0'0,"29"-12"69"16,2-3-1-16,11-7 68 15,8-3 1-15,-6-5-42 16,-5 1 0-16,-10 6-54 0,-8 5-1 16,-10 6 7-1,-3 2 2-15,-4 5 8 0,-4-1 1 16,-6-2-4-16,-1 4 0 16,-5-2-4-16,-9 12 2 15,-12 4-17-15,-3 7 0 16,3 9-7-16,4 3 0 15,10 4-7-15,7-1 0 16,6-5-6-16,4-5 1 16,2-5-7-16,6-5 1 15,12 0-5-15,18-4 1 16,18-6-6-16,8-8 1 16,-1-6-5-16,-5-10 0 15,-56 22-2949-15</inkml:trace>
  <inkml:trace contextRef="#ctx0" brushRef="#br0" timeOffset="-122563.8">19695 17103 1557 0,'0'0'0'15,"0"0"102"-15,0 0 0 0,0 0 67 16,0 0 0-16,21-15-56 16,-10 5 2-16,1-6-41 15,-4 5 0-15,-5 3-25 16,-1 4 1-16,0 4-8 15,0 2 2-15,2 2-5 16,4 2 1-16,5 1 0 16,12 1 2-16,14-4-1 15,5-2 2-15,2 0-6 16,-2-2 0-16,-1-2-1 0,-5-4 1 16,-7 0-10-16,-4 2 0 15,-6 4-8-15,-3 0 0 16,-7 0-10-16,-7-1 1 15,0-1-10-15,-2 0 1 16,-2 2-2374-16</inkml:trace>
  <inkml:trace contextRef="#ctx0" brushRef="#br0" timeOffset="-122295.08">20110 16964 1683 0,'-2'0'0'16,"2"0"12"-16,0 0 2 15,-2-2 5-15,1 2 0 16,-1 0 33-16,-2-1 1 15,0-1 3-15,0 0 0 16,0 2 11-16,4 0 0 16,0 0 15-16,4 0 1 15,11 4-6-15,14-1 1 0,12-3-3 16,5 0 0-16,2 0-2 16,-11 0 0-16,-12 4-21 15,-10 6-1-15,-11 0-9 16,-10 4-1-16,-13 9-14 15,-10 3 0-15,-9-3-16 16,-5-3 2-16,3-3-13 16,1-3 0-16,39-14-2234 15</inkml:trace>
  <inkml:trace contextRef="#ctx0" brushRef="#br0" timeOffset="-120645.18">20659 16600 2086 0,'0'0'0'0,"0"0"1"16,0 0 0-16,0 0 0 15,0 0 1-15,0 0 143 16,0 0 1-16,0 0 14 16,0 0 1-16,0 0-24 0,0 0 1 15,0 0-20-15,0 0 1 16,0 0-35-16,0 0 1 15,0 0-21-15,0 0 1 16,0 0-11-16,0 0 1 16,11 39-14-16,1-3 2 15,-1 9-10-15,5 4-1 16,1 5-8-16,2 11 0 16,6 11-7-16,0 9 0 15,-7 3-7-15,-5-2 1 16,-5 0-5-16,-2-4 1 15,-2-5-5-15,-4-9 0 16,-4-15-2-16,0-12 1 16,0-21-1-16,0-8 0 15,2-7 0-15,2-3 0 16,0-2 0-16,-2-2 0 16,0-1-1-16,0-1 1 15,1 0-1-15,-1 0 0 0,2 0-1 16,0 2 1-16,0 0-3 15,0 0 2-15,2 2-2 16,5 0-1-16,9 0-2 16,14 2 1-16,20 4-2 15,10 2 1-15,9-2-1 16,3-3 0-16,14-1 4 16,10 0-1-16,10 2 3 15,4-4 1-15,11 2 1 0,-5-8 0 16,5-7 0-16,0-7 0 15,-5-1-1-15,-9-3 1 16,-12 3-4-16,-13 3 1 16,-10 2-13-16,-19 4 2 15,-18 1-55-15,-19-5 1 16,-16 16-2662-16</inkml:trace>
  <inkml:trace contextRef="#ctx0" brushRef="#br0" timeOffset="-119762.89">20670 16508 1494 0,'0'0'0'15,"0"0"-9"-15,0 0 0 16,0 0 3-16,0 0-1 16,0 0 35-16,0 0 1 15,0 0 109-15,0 0 0 16,0 0 7-16,20-15 1 16,-5 11-9-16,18 0 1 15,23 0-25-15,11 2 0 16,10 2-4-16,15-6 0 15,14-8 9-15,8-1 1 0,1-1-25 16,4 0 2-16,5 3-13 16,-7 5 1-16,-13 2-16 15,-8 6 1-15,-9 2-17 16,-10 2 1-16,-10-2-15 16,-11 0 0-16,-8-4-13 15,-13 0 0-15,-10 2-11 16,-8 2 2-16,-6 0-6 15,-3 0 0-15,-2 0-1 0,2 1 0 16,3 5-1-16,1 10 1 16,-3 13-2-16,5 10 1 15,1 8-3-15,8 4 2 16,2 14-1-16,14 7 0 16,11 6 0-16,9 9 1 15,11 3-2-15,-7 2 1 16,-7-4-3-16,-12-6 2 15,-15-10-3-15,-11-9 0 16,-17-8-1-16,-8-12 1 16,-11-12-2-16,-1-13 0 15,2-11 0-15,-10-7 0 16,-8-7-4-16,-9-9 1 16,44 14-2941-16</inkml:trace>
  <inkml:trace contextRef="#ctx0" brushRef="#br0" timeOffset="-118819.06">21200 16931 2135 0,'0'0'0'0,"0"0"0"15,0 0 0-15,0 0-6 16,0 0 1-16,0 0 49 15,0 0-1-15,0 0 36 16,0 0 1-16,0 0 36 16,0 0 2-16,-8-19 3 0,8 15 1 15,0 2-16-15,0 0 1 16,0 0-16-16,2 0 1 16,2 0-16-16,-1 0 0 15,1 0-15-15,0 0-1 16,0 2-15-16,0 2 1 15,2 2-11-15,3 0 0 16,9 2-10-16,5 11 0 16,2 15-6-16,4 5 2 15,-2 10-6-15,-2 2 1 16,-4-4-5-16,-2-4 2 16,-2 4-1-16,-1-2 0 15,-5-10 0-15,1-9 0 16,-8-10-1-16,-4-9 0 15,0-3-1-15,0-7 2 0,0-13-1 16,0-19 1 0,0-22 1-16,0-6 0 0,-4-3 2 15,4 1-1-15,-4 8 0 16,0 12-1-16,0 16 0 16,4 12 0-16,-4 7-3 15,4 6 0-15,0 0-2 16,0 4 0-16,8 0-6 15,0 0 0-15,-1 2-4 16,5 0 0-16,-12 0-3059 0</inkml:trace>
  <inkml:trace contextRef="#ctx0" brushRef="#br0" timeOffset="-118127.75">21744 16841 2400 0,'0'0'0'15,"0"0"1"-15,0 0 1 16,0 0 88-16,0 0 0 15,0 0 30-15,0 0 1 16,0 0-33-16,0 26 0 0,0 11-1 16,2 12-1-16,4-2-15 15,0-2-1-15,5-2-11 16,-1-8 0-16,-3-8-12 16,-1-9 2-16,-4-4-11 15,-2-6 1-15,-4-4-9 16,-1-4 2-16,-3-4-6 15,-2-10 1-15,1-17-7 16,-3-16 0-16,1-12-3 16,1-4 0-16,6 2-5 15,4 7 0-15,2 16-3 0,0 15 1 16,-2 11-1-16,2 6 0 16,0 4-1-16,2 6 1 15,1 4 1-15,9 12 0 16,7 19 0-16,4 2 1 15,-4-2-1-15,-5-9 0 16,-3-13-1-16,2-5 1 16,-3-8-2-16,3-6 0 15,5-2-2-15,-1-12 1 16,0-7-1-16,-2-7-1 16,1 1 0-16,-3-2-1 15,-3-5 1-15,-1 7-1 16,1 11 1-16,-3 9 0 15,3 9 1-15,0 2 1 16,1 9 1-16,8 15-1 16,0 17 1-16,-1 8 1 0,-3 4 0 15,0-2 0-15,4-5-2 16,4-4-2-16,2-9-5 16,-4-12 0-16,-23-23-3070 15</inkml:trace>
  <inkml:trace contextRef="#ctx0" brushRef="#br0" timeOffset="-101822.81">22808 17521 1871 0,'0'0'0'0,"0"0"50"16,0 0 0-16,0 0 73 15,0 0-1-15,0 0-55 0,0 0 0 16,0 0-29 0,0 0-1-16,0 0-13 0,-19-2 1 15,15 0 1-15,-3 0 0 16,-7 2-1-16,-9 4 2 16,-10 3 18-16,-5 3 1 15,1 2 34-15,5-2 0 16,1-4-32-16,-2 0 1 15,-5 1-34-15,-3-1-1 16,41-6-2231-16</inkml:trace>
  <inkml:trace contextRef="#ctx0" brushRef="#br0" timeOffset="-100125.18">21163 18122 2416 0,'0'0'60'0,"0"0"2"15,0 0-26-15,0 0 0 16,0 0-21-16,42 13 2 16,-5-9 29-16,9-2 1 15,6-4 6-15,10-2 0 16,11 3 12-16,13-3 1 16,22 0-9-16,13-10 2 15,16-13 5-15,11-7 1 16,18-5-10-16,7 0 0 15,8 4-13-15,-22 7 2 16,-28 11-19-16,-25 7 1 16,-29 6 1-16,-17 8 0 15,-20 6-12-15,-15 1 2 16,-11-7-16-16,-9-2 1 16,-3 2-7-16,-7 2 0 0,5-6-2653 15</inkml:trace>
  <inkml:trace contextRef="#ctx0" brushRef="#br0" timeOffset="-99310.02">21088 18118 2647 0,'0'0'54'16,"0"0"1"-16,0 0-55 0,0 0 1 15,-6 25 45-15,-2-1 0 16,-11 23 37-16,-6 10 1 15,-9 9 1-15,-7 3 2 16,-5 5-22-16,-2-1 0 16,-4-11-32-16,8-1 2 15,7-6-13-15,10-12-1 16,12-10-9-16,3-11 1 16,4-12-6-16,8-7 2 15,4-1-4-15,16-2 1 16,24-2-3-16,16 0 1 15,11 2-1-15,11-3 0 16,19-5 4-16,12-6 1 16,20-6 3-16,11-5 0 15,6-6 9-15,10-3 2 16,7 1 1-16,5 2 2 16,-3 3-5-16,-19 5 1 0,-19 3-3 15,-19 5 0-15,-18 5-7 16,-11 0 1-16,-16 0-7 15,-15 0 1-15,-17 1-9 16,-10-3 0-16,-25 12-2792 16</inkml:trace>
  <inkml:trace contextRef="#ctx0" brushRef="#br0" timeOffset="-98975.63">23441 17961 2914 0,'0'0'47'0,"-32"-2"0"16,3 0 22-16,2 8 0 15,-2 12-23-15,-4 7 1 16,-1 7 22-16,1 3 0 16,4 8 5-16,-2 4 2 15,-1 10-10-15,-3 1 1 16,-3 3-31-16,1-2 0 0,-2-2-24 16,5-10 1-16,3-10-10 15,-2-16 1-15,33-21-2828 16</inkml:trace>
  <inkml:trace contextRef="#ctx0" brushRef="#br0" timeOffset="-98043.69">23672 17891 2691 0,'0'0'17'0,"0"0"3"15,6 19 1-15,-2 3 1 16,-2 11 56-16,-2 12 0 16,0 4 13-16,-4 2 1 15,-4 4 7-15,-1 2 0 16,1-4-34-16,-3-8 1 16,-1-10-26-16,4-8 2 0,4-11-29 15,3-10 2-15,1-4-15 16,-2-12 0-16,0-14-21 15,-2-7-1-15,0-6-37 16,0 0 1-16,0-1-13 16,0 5 0-16,3 10 39 15,4 7-1-15,3 12 20 16,10 4 0-16,9 2 12 16,15 0 0-16,22 2 2 15,5-2 0-15,-4 0 7 16,-7-2 0-16,-8-2 11 0,-7-2 0 15,-7 0 2-15,-5-6 2 16,-2-5-4-16,-4-7 1 16,-23 22-2491-16</inkml:trace>
  <inkml:trace contextRef="#ctx0" brushRef="#br0" timeOffset="-97759.38">24152 17736 2740 0,'0'0'56'0,"0"0"0"16,25 14 48-16,-18-3 2 15,1 17-42-15,-4 13 0 0,-6 8-7 16,-4 4 1-16,-3 2-7 15,1 1 1-15,4-1 0 16,0-2 1-16,0-4-27 16,0-2 1-16,3-4-22 15,1-6 1-15,1-9-7 16,1-11 0-16,-2-17-2681 16</inkml:trace>
  <inkml:trace contextRef="#ctx0" brushRef="#br0" timeOffset="-97359.27">24627 17585 2691 0,'0'0'32'0,"-8"24"1"0,-3 9-31 15,-7 6 0-15,-5 10 26 16,-4 8 1-16,-2 15 57 16,-5 5 0-16,-10 9 12 15,-1 4-1-15,5-8-9 16,7-5 0-16,12-9-38 16,8-13 0-16,9-10-38 15,4-14 0-15,0-31-2626 16</inkml:trace>
  <inkml:trace contextRef="#ctx0" brushRef="#br0" timeOffset="-96791.57">24627 18016 2847 0,'0'0'96'0,"23"12"2"15,-8 1-25-15,-7 5 0 0,-2 8 3 16,0-1 0-16,-2-3-11 16,-3-3 0-16,1-7-3 15,0 2 0-15,2-1-11 16,2-3 2-16,2-4-15 16,-1-6 0-16,1-6-7 15,5-8-1-15,12-9-5 16,4-3 1-16,-2 1-2 15,-4 5 1-15,-5 9-3 16,-1 3 1-16,2 6-5 0,4 4 1 16,4 4-3-16,2 3 0 15,-4 3-4-15,-4-2 0 16,-1 0-3-16,-3-2 0 16,-2-2-4-16,-1-3-5 15,-1-1 0-15,3-7 0 16,3-9 0-16,2-12 0 15,0-9 0-15,-9-4 0 16,-12-2 0-16,-12-2 0 16,-11-2 0-16,-8-2 0 15,31 47-3054-15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0:5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22215,'0'0'224,"33"-16"8,-3 1 496,11 2 8,14 6 136,4 7 8,1 10-272,1 10 8,2 14-8,-17 14 0,-21 15-168,-20 3 0,-17-3-184,-16 1-8,-13 4-120,-14-2-8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0:5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35 144 24823,'0'0'792,"25"-3"-640,-32-22 0,-16-23-120,-7-20-8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0:5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18087,'0'0'3768,"-1"9"-2209,-12 85-83,-13 85 143,17-134-1281,-23 143 842,26-145-842,2 1 0,3 56-1,1-95-289,1 1-1,0 0 0,-1-1 0,2 1 0,-1 0 1,1-1-1,-1 0 0,2 1 0,3 7 0,-4-10-20,0 0-1,1 0 1,-1-1-1,0 1 0,1-1 1,0 0-1,-1 1 0,1-1 1,0 0-1,0-1 0,0 1 1,1 0-1,-1-1 0,0 0 1,0 0-1,6 1 0,7 1 42,1-1 0,-1 0-1,0-2 1,0 0 0,1-1-1,17-3 1,100-23 221,-101 19-222,53-14 53,-1-5 1,96-42-1,-48 3-4072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0:5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21103,'0'0'866,"-5"3"-133,-2 0-779,4-1 413,-1 0 1,1-1-1,-1 2 1,1-1-1,0 0 1,-5 6-1,6-7-263,1 0 1,0 1-1,0-1 0,1 1 0,-1 0 0,0-1 1,0 1-1,1 0 0,-1-1 0,1 1 0,-1 0 1,1 0-1,0-1 0,0 1 0,0 0 0,0 0 1,0 0-1,0-1 0,0 1 0,1 0 0,0 2 1,2 6 44,0 0 0,1 1 0,0-1 0,1 0 0,0-1 0,1 1 0,0-1 0,0 0 0,1-1 0,0 0 0,10 10 0,1-2 100,1-1-1,0 0 1,1-2 0,23 12-1,-36-21-165,0 0 0,0 0-1,-1 1 1,0-1 0,0 1 0,9 11-1,-13-15-64,-1 1-1,0-1 1,0 1 0,0-1-1,0 1 1,0 0-1,0-1 1,-1 1-1,1 0 1,0 0 0,-1-1-1,1 1 1,-1 0-1,0 0 1,0 0-1,0 0 1,0 0-1,0 0 1,0-1 0,0 1-1,0 0 1,-1 0-1,1 0 1,-1 0-1,1-1 1,-1 1 0,0 0-1,0 0 1,0-1-1,0 1 1,0-1-1,-2 4 1,-6 4 62,-1 0 1,1 0-1,-1-1 0,-1 0 0,-13 7 1,-58 29-1310,55-31-1689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0:5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20903,'0'0'3131,"3"7"-1924,2 6-899,0 0 1,-1 1 0,0-1 0,-1 1 0,-1 0 0,2 22 0,-3 97 518,-1-97-545,8 326 2042,-8-352-2210,0 1 0,0 0-1,-3 10 1,3-20-117,0-1 0,0 0 0,0 1 0,0-1 0,0 0 0,0 0 0,0 1 0,0-1 0,0 0 0,0 1 0,0-1-1,0 0 1,0 1 0,0-1 0,0 0 0,-1 0 0,1 1 0,0-1 0,0 0 0,0 0 0,-1 1 0,1-1 0,0 0 0,0 0 0,0 1 0,-1-1 0,1 0 0,0 0 0,-1 0 0,1 0 0,0 0 0,0 1 0,-1-1-1,1 0 1,-1 0 0,-2-1-2684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0:5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21807,'0'0'416,"43"-20"0,11-3 464,11-2 8,1 5-400,-2 7 16,-13 3-280,2 0 0,2-3-168,-1-2 8,-6-2-56,-5-1 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0:5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80 19087,'1'20'242,"1"-1"-1,1 1 0,1 0 1,1-1-1,1 0 0,16 36 1,-21-52-131,0 1-1,0-1 1,1 0 0,0 0 0,0 0 0,-1-1-1,2 1 1,-1 0 0,0-1 0,0 1 0,1-1-1,-1 0 1,1 0 0,0 0 0,0 0 0,0 0-1,0-1 1,3 2 0,-2-2 9,0 0 0,0 0 0,0-1 0,0 0 0,0 0-1,0 0 1,0 0 0,0-1 0,0 1 0,0-1 0,0 0 0,0 0 0,-1-1 0,1 1 0,5-4 0,13-8 190,-1-1 1,-1-1 0,0 0-1,-1-2 1,0 0 0,26-33-1,-35 36-135,1 0-1,-2-1 1,13-27-1,12-18 608,-34 60-775,0-1 0,0 1-1,0 0 1,0 0 0,0 0 0,1 0-1,-1-1 1,0 1 0,0 0 0,0 0 0,0 0-1,0 0 1,0 0 0,0 0 0,0-1-1,0 1 1,0 0 0,0 0 0,0 0-1,1 0 1,-1 0 0,0 0 0,0-1-1,0 1 1,0 0 0,0 0 0,0 0 0,1 0-1,-1 0 1,0 0 0,0 0 0,0 0-1,0 0 1,0 0 0,1 0 0,-1 0-1,0 0 1,0 0 0,0 0 0,0 0 0,0 0-1,1 0 1,-1 0 0,0 0 0,0 0-1,0 0 1,0 0 0,0 0 0,1 0-1,-1 0 1,0 0 0,0 0 0,0 1-1,0-1 1,0 0 0,0 0 0,1 0 0,-1 0-1,0 0 1,1 13 226,-5 35 224,-20 86 0,4-28-114,-5 124 265,15-123-259,-28 133 1,13-139-148,-63 159 1,78-235-186,-2 0 0,0-2 0,-2 1 0,-18 23 0,24-37-13,0 0 0,-1-1 0,0 0 0,0 0 0,-1-1 0,0 0 0,0-1 0,-1 0 0,0 0 0,-21 7 0,29-12-3,-1-1 0,1 1-1,-1-1 1,0-1 0,0 1-1,0 0 1,0-1 0,0 0-1,1 0 1,-1 0 0,0 0-1,0-1 1,0 1 0,0-1 0,0 0-1,1 0 1,-1-1 0,0 1-1,1-1 1,-1 1 0,1-1-1,0 0 1,0-1 0,-1 1-1,1 0 1,-2-4 0,-1 0-1,1-1 1,1 1-1,-1-1 1,1 0-1,0 0 0,1-1 1,0 1-1,0-1 1,0 1-1,1-1 1,-2-15-1,1-6 2,1 0 0,1 0-1,2 0 1,1 0 0,10-51-1,1 22 2,37-102 0,-27 103-22,3 2-1,2 0 1,3 2-1,2 1 1,2 1-1,2 2 0,3 2 1,65-62-1,-54 61-4092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0:5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22719,'0'0'352,"3"5"51,-3-4-388,2 3 129,0 0 1,0 1-1,0 0 0,-1-1 0,1 1 1,-1 0-1,0 0 0,0 9 0,9 95 1354,12 228 185,-8-86-823,-3 148 163,-11-392-1006,0-3-10,0-1 0,0 1-1,-1-1 1,1 1 0,-1-1-1,0 1 1,0-1 0,0 0-1,-2 5 1,3-8-7,0 0 0,0 1 0,0-1 0,0 0-1,-1 0 1,1 0 0,0 0 0,0 1 0,0-1 0,0 0 0,0 0 0,0 0-1,-1 0 1,1 0 0,0 0 0,0 0 0,0 0 0,0 1 0,-1-1 0,1 0-1,0 0 1,0 0 0,0 0 0,0 0 0,-1 0 0,1 0 0,0 0-1,0 0 1,0 0 0,-1 0 0,1 0 0,0 0 0,0 0 0,0 0 0,0 0-1,-1 0 1,1 0 0,0-1 0,0 1 0,0 0 0,0 0 0,-1 0 0,1 0-1,0 0 1,0 0 0,0 0 0,0-1 0,0 1 0,0 0 0,-1 0 0,1 0-1,-5-7-16,1 0-1,0 1 1,0-2-1,0 1 1,1 0-1,0-1 1,-3-14-1,3 14-3,-6-23-188,2-1 0,1 0 1,-3-63-1,11-99-1083,1 129 498,15-81 0,-14 125 616,1 1-1,0-1 0,2 1 1,0 0-1,1 0 1,1 1-1,22-35 0,-25 47 160,0 0 0,0 0-1,1 1 1,0 0 0,0 0 0,0 1-1,1 0 1,0 0 0,0 1 0,0 0-1,0 0 1,1 1 0,-1 0 0,1 0-1,0 1 1,0 0 0,14-1 0,-1 2 60,1 1 0,-1 0 0,1 2 0,-1 0 0,40 10 0,-54-10 33,0 1 0,0-1 0,0 1 0,-1 0 0,1 1 0,-1 0 0,0 0 0,0 1 0,11 8 0,-16-11-39,-1 0-1,1 0 0,0 0 1,0 0-1,-1 0 0,1 1 1,-1-1-1,0 0 1,0 1-1,0-1 0,0 1 1,0-1-1,0 1 1,-1 0-1,1-1 0,-1 1 1,0 0-1,0-1 0,0 1 1,0 0-1,0-1 1,0 1-1,-1 0 0,1-1 1,-1 1-1,0 0 1,0-1-1,0 1 0,0-1 1,0 0-1,-1 1 0,-2 3 1,-3 3 60,0 0 0,0 0 0,-1-1 0,-1 0 0,1 0 0,-1-1 0,0 0 0,-21 11 0,-6 1 143,-45 15-1,27-14-70,-1-2-1,0-3 0,-1-2 1,-81 8-1,95-18-1944,-61-3-1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0:5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17287,'4'2'216,"-1"-1"0,-1 0-1,1 0 0,0-1 1,0 1-1,-1-1 0,1 1 0,0-1 1,0 0-1,-1 0 0,1 0 0,0 0 1,0-1-1,0 1 0,-1-1 1,1 1-1,0-1 0,-1 0 0,1 0 1,-1 0-1,1-1 0,-1 1 0,1-1 1,3-3-1,3-1 189,-1-1-1,0-1 1,-1 0 0,1 0-1,-1 0 1,-1-1-1,0 0 1,0 0 0,-1-1-1,0 0 1,0 0 0,-1 0-1,-1 0 1,4-16-1,-7 25-350,1 0 0,-1 0-1,0 0 1,0 0-1,0 0 1,0 0-1,0 0 1,0 0 0,0 0-1,0 0 1,0 0-1,0 0 1,-1 0-1,1 0 1,0 0 0,-1 1-1,1-1 1,-1 0-1,1 0 1,-2-1-1,2 1-12,-1 1-1,1 0 0,-1-1 0,0 1 0,1 0 0,-1 0 1,0-1-1,0 1 0,1 0 0,-1 0 0,0 0 1,1 0-1,-1 0 0,0 0 0,0 0 0,1 0 1,-1 0-1,0 0 0,0 0 0,1 0 0,-2 1 0,-1 0 30,0 0-1,0 1 0,0-1 0,0 1 0,0 0 0,1-1 1,-1 1-1,0 1 0,1-1 0,-1 0 0,-2 4 0,2-2-49,0 1 0,0 0 1,0-1-1,1 1 0,-1 0 0,1 1 0,0-1 0,1 0 0,-1 1 0,1-1 0,0 1 0,1-1 0,-1 1 0,1-1 0,0 1 0,0-1 0,1 1 0,0-1 0,0 1 0,0-1 0,0 1 1,1-1-1,0 0 0,0 0 0,1 0 0,-1 0 0,1 0 0,0 0 0,0-1 0,1 1 0,-1-1 0,1 0 0,0 0 0,0 0 0,1-1 0,-1 1 0,1-1 0,-1 0 0,1 0 0,0-1 1,0 1-1,0-1 0,1-1 0,5 3 0,3-1 20,0 0 0,0-2 1,0 1-1,1-1 1,-1-1-1,0-1 0,0 0 1,0-1-1,17-4 0,0-1-1512,0-2 0,41-18-1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0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97 22815,'0'-5'-6,"-1"1"40,0-1-1,0 1 1,-1-1 0,1 1 0,-1 0 0,0 0 0,0 0 0,0 0 0,-1 0 0,1 0-1,-1 0 1,0 1 0,0-1 0,0 1 0,-1 0 0,1 0 0,-1 0 0,0 0 0,-7-3-1,5 3 63,0 1-1,0 0 0,0 0 0,0 1 0,0-1 0,0 2 1,0-1-1,0 0 0,-1 1 0,1 1 0,0-1 0,0 1 1,0 0-1,-12 3 0,4 1 109,1 0-1,-1 1 1,1 0 0,0 1 0,1 1 0,0 0-1,0 1 1,1 0 0,-20 20 0,16-12 74,0 1 1,0 0 0,2 2 0,1-1 0,-15 31-1,22-40-163,1-1-1,0 1 0,0 0 0,1 0 1,1 0-1,0 0 0,0 0 0,1 1 1,0-1-1,1 0 0,0 1 0,2 13 1,-2-22-102,0-1 1,0 1 0,1-1 0,-1 1-1,0-1 1,1 0 0,-1 1 0,1-1-1,0 0 1,-1 1 0,1-1 0,0 0-1,0 0 1,0 0 0,-1 0 0,1 1-1,0-1 1,1 0 0,-1-1 0,0 1-1,0 0 1,0 0 0,1 0 0,-1-1-1,0 1 1,0-1 0,1 1 0,-1-1-1,1 1 1,-1-1 0,1 0 0,-1 0-1,0 1 1,1-1 0,-1 0 0,1 0-1,-1-1 1,1 1 0,-1 0 0,3-1-1,5-2 22,0 0 0,0-1 0,-1 0 0,1 0 0,8-7 0,81-52 98,-51 31-56,2 2 0,55-26 0,-103 56-76,5-3 13,1 0-1,0 0 0,0 1 0,1 0 1,9-1-1,-16 2-9,1 1-1,0 0 1,-1 0-1,1 0 1,0 0-1,-1 1 1,1-1-1,-1 0 1,1 1-1,0-1 1,-1 1-1,1-1 1,-1 1 0,1 0-1,-1 0 1,0 0-1,1 0 1,-1 0-1,0 0 1,1 0-1,-1 0 1,0 0-1,0 0 1,0 1-1,0-1 1,0 1 0,0-1-1,-1 0 1,1 1-1,0 2 1,2 5 15,0 0 1,-1 0-1,0 1 1,-1-1-1,0 1 0,-1-1 1,0 16-1,-13 70 108,-2-25 7,-30 82 0,0 0 42,37-120-114,1 1 1,-3 55-1,9-76-43,1-1-1,0 1 1,0 0-1,1-1 1,1 1-1,0 0 1,0-1-1,1 0 1,1 1-1,9 20 1,-12-31-16,0 1-1,0-1 1,0 1 0,0-1 0,0 0-1,0 0 1,0 0 0,1 1 0,-1-1-1,0 0 1,1-1 0,-1 1 0,0 0-1,1 0 1,-1 0 0,1-1 0,0 1-1,-1-1 1,1 1 0,-1-1 0,1 0-1,0 0 1,-1 0 0,1 0-1,0 0 1,-1 0 0,1 0 0,1-1-1,4 0 3,0-1 1,0-1-1,0 1 0,-1-1 0,8-5 0,-11 7-4,33-20 9,0-1 0,52-44 1,60-66-85,-110 96 29,61-59-651,-68 63-3168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18:36.1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6453 9456 1054 0,'0'0'0'0,"0"0"17"15,0 0 1-15,0 0 39 16,0 0 1-16,0 0 53 15,0 0 0-15,19-1-2 16,-15 1 1-16,-4 0-45 16,4 0 1-16,0 0 0 15,-1 0 0-15,5 0 2 0,-4 0 0 16,2 0 1-16,0 0-1 16,-1 1 3-16,-1 7-1 15,0 6-3-15,-2 10 0 16,-2 13-10-16,-4 4 0 15,-2-4-5-15,-5-6 0 16,1-9-5-16,2-3 1 16,1-3 1-16,-1-4 2 15,-7 2 1-15,3-3-1 16,1-7 2-16,7-8 0 16,0 0-4-16,8-17 0 15,0-20-12-15,11-8 2 16,4 2-7-16,8 0 2 15,2 4-15-15,4 6 1 16,7 11-2-16,-5 10 0 16,-4 7-1-16,-4 7 1 15,-8 10-4-15,-2 7 2 0,-2 7-1 16,-5 9 0-16,-8 6-2 16,-6 0-1-16,-4-3-3 15,1-3 1-15,1-15-1 16,2-3 0-16,2-5 1 15,2-4 0-15,2-8 2 16,10-17 0-16,13-15 1 16,2-12 1-16,7-5 0 15,1 4 1-15,0 15 1 0,-5 9-1 16,-3 13 1 0,-6 16 1-16,-5 4-6 0,-5 17 0 15,-11 11-5-15,-3 11 1 16,-17 6-4-16,-1-5 0 15,-4-10-1-15,2-1-1 16,6 0-1-16,1-6 0 16,9-19-13-16,3-6 1 15,4-6-2789-15</inkml:trace>
  <inkml:trace contextRef="#ctx0" brushRef="#br0" timeOffset="615.91">7488 9351 2274 0,'0'0'0'0,"0"0"0"0,0 0 1 15,0 0 52-15,14-26 0 16,-14 15 78-16,-2 1 0 15,-2 2-59-15,-4 4 0 16,-9 8 9-16,-14 10 0 16,-11 13 1-16,-6 6 1 15,7 8-21-15,12 1 2 16,6-1-16-16,4 2-1 16,7 4-13-16,9-8 2 15,6-10-11-15,1-13 1 16,8-6-6-16,3-6 0 15,4-6-4-15,10-8 0 16,4-8-1-16,0-9 1 16,-6 5-2-16,-8-1 0 15,-4 1 1-15,1 1 0 16,-5 9-4-16,-3 4-1 16,-4 4-1-16,-4 4 0 0,0 0-3 15,0 4 2-15,0 6-1 16,-4 10 1-1,4 7-5-15,4-2 2 0,7-9-5 16,-1-8 1-16,2-8-6 16,5-6 2-16,-17 6-2762 15</inkml:trace>
  <inkml:trace contextRef="#ctx0" brushRef="#br0" timeOffset="842.15">7759 9325 2676 0,'0'0'0'16,"0"0"3"-16,0 0 2 15,12 26-5-15,-8-7 0 16,-8 11 75-16,0 3 0 16,-7 2-8-16,-1-5 2 15,2-7-4-15,5-9 1 16,1-4-14-16,2-1-1 15,0-5-26-15,2-4 1 16,0 0-2468-16</inkml:trace>
  <inkml:trace contextRef="#ctx0" brushRef="#br0" timeOffset="995.89">7742 9129 2337 0,'0'0'0'16,"0"0"5"-16,0 0-1 0,0 0-7 16,29-2 0-16,-29 2-1753 15</inkml:trace>
  <inkml:trace contextRef="#ctx0" brushRef="#br0" timeOffset="1330.48">7973 9386 2299 0,'0'0'0'16,"-4"22"16"-16,4-3-1 15,0-1 73-15,0-3-1 16,0-3 104-16,4-4 1 16,-4-4-95-16,4-4-1 15,0-6-13-15,3-12 0 16,9-19-11-16,7-8 0 15,4 12-15-15,0 9 1 16,-8 9-11-16,-3 11 1 16,1 12-14-16,2 11 2 15,0 18-1-15,1 3 0 16,-5-3-9-16,-3-4 0 0,-5-11-11 16,1-3 1-16,0-1-9 15,-1-6-1-15,5-5-8 16,7-11 0-16,-19 4-2873 15</inkml:trace>
  <inkml:trace contextRef="#ctx0" brushRef="#br0" timeOffset="1698.76">9143 8908 2550 0,'0'0'0'16,"0"0"0"-16,0 0 1 15,-40 12 59-15,-3 2 0 16,-7 9 52-16,-7 10-1 15,-3 7-47-15,2 9 1 16,1 3 45-16,12 11 0 16,9 4-23-16,11 9 2 15,9 2-22-15,20-9 2 16,8-3-20-16,15-9 1 16,17-12-14-16,6-11 1 15,15-15-19-15,7-11 1 0,5-10-13 16,-8-16 1-16,-69 18-2841 15</inkml:trace>
  <inkml:trace contextRef="#ctx0" brushRef="#br0" timeOffset="2650.32">9803 8932 2362 0,'0'0'0'0,"0"0"-6"15,0 0 2-15,0 0-8 16,0 0 2-16,23 7 28 16,18 11 0-16,32 17 147 15,4 8 1-15,-4 10 4 16,-6 12-1-16,-17 0-45 0,-23 5 0 15,-34 8-32-15,-32-7 1 16,-38 1-39-16,-17-9 0 16,-20-6-17-16,-9 0 1 15,-2-1-23-15,-10-7 1 16,135-49-2779-16</inkml:trace>
  <inkml:trace contextRef="#ctx0" brushRef="#br0" timeOffset="70699.48">4894 9723 1859 0,'0'0'0'15,"0"0"113"-15,23-4 2 16,4-2 68-16,17-2 1 15,6 0-60-15,4 0 1 16,8 1-42-16,5 1 0 16,-5 2-26-16,3 2 0 15,3 4-22-15,-3-2 0 16,-2-4-13-16,-5-2 1 16,-8-4-15-16,-7 2 0 15,-7-1-6-15,-9 1 0 16,-8 2-5-16,-11-4-1 0,-8 10-2330 15</inkml:trace>
  <inkml:trace contextRef="#ctx0" brushRef="#br0" timeOffset="70946.92">5739 9494 2009 0,'-2'-2'0'0,"0"2"16"16,0 0 1-16,0 0 55 15,2 0 1-15,2 0 104 16,4 2 0-16,7 6-57 0,20 7 2 15,17 9-6-15,4 1 2 16,6 1-19-16,-3-7 1 16,-3-3-12-16,-15 1 1 15,-22-1-15-15,-21 2 1 16,-25 9-15-16,-17 3-1 16,-23 3-14-16,-22 4 1 15,-20 2-36-15,-10-9 1 16,121-30-2842-16</inkml:trace>
  <inkml:trace contextRef="#ctx0" brushRef="#br0" timeOffset="72681.78">11408 8642 1632 0,'0'0'0'15,"19"-4"74"-15,-7 0 0 16,-4 0 69-16,-4 4 1 0,-3-2-12 16,1-2 2-16,-2 0-46 15,-5 0 2-15,-7 0-49 16,-13 1 2-16,-21 3 3 16,-8 5 1-16,0 7 2 15,2 0-1-15,10 4-9 16,7-5 0-16,8 3-7 15,6-2 0-15,8 0-5 16,3 3 0-16,6-1-4 16,6 4 0-16,8 13-4 15,7-2 0-15,12-1-1 0,4-3 0 16,-7-1 0-16,-2 1 0 16,-5-3-1-16,-11 5 1 15,-12 10-2-15,-12-3-1 16,-11 3-1-16,-11-2 0 15,-6 2-5-15,-5-7 0 16,1 1-2-16,2-6 0 16,4 5-3-16,11-3 1 15,12-5-2-15,5-7 1 16,9-11-3-16,6 0 0 16,7-4-1-16,13 4 0 15,20-4-1-15,3 4 1 16,-13 0-1-16,-12 8 1 15,-27 21-2-15,-11 4 1 16,-16 12 0-16,-7 4 1 16,9-2 0-16,10-8 0 15,16-6 11-15,18-4 1 0,22-13 17 16,28-12 0-16,32-16 5 16,20-15-1-16,22-19-12 15,-135 42-2605-15</inkml:trace>
  <inkml:trace contextRef="#ctx0" brushRef="#br0" timeOffset="79741.47">6353 12321 1972 0,'0'0'0'15,"0"0"118"-15,0 0 1 16,0 0 88-16,0 0-1 16,0 0-67-16,0 0 1 15,0 0-62-15,0 0-1 16,0 0-28-16,15-23 0 16,8 9-10-16,8 0 1 15,11 3-1-15,-7 11 1 16,-10 4-3-16,-6 9 1 15,-7 9-7-15,-8 7 0 16,-8 10-2-16,-8 5 0 16,-11 6 0-16,-6 3-1 15,-5 2 2-15,-1-4 0 16,4-4 2-16,8-2 0 0,14 0 2 16,14-4-1-16,11 2-4 15,11-5 0-15,7-7-5 16,9-15 2-16,9-9-8 15,5-5 0-15,-3-6-7 16,-11-3 1-16,-11-1-5 16,-9 2 2-16,-7 2 0 15,-12 4 0-15,-4 0 0 16,-14 0 0-16,-9 8 0 16,-12 9 0-16,-15 11 1 0,4 9 2 15,0 4-2-15,11 4 1 16,10-2-1-16,2 2 1 15,0 4-9-15,4-2 2 16,-4-6-5-16,-8-5 0 16,31-36-3045-16</inkml:trace>
  <inkml:trace contextRef="#ctx0" brushRef="#br0" timeOffset="80846.59">6449 13124 1206 0,'0'0'0'16,"0"0"72"-16,0 0 1 15,0 0 151-15,0 0 2 16,0 0-24-16,0 0 1 0,0 0-38 16,0 0 1-1,0 0-87-15,0 0 1 0,0 24 10 16,-4-9 0-16,-4 13-7 15,-3 13 1-15,-8 12 0 16,-1 4 1-16,1-1-2 16,-2 3 0-16,2-2-5 15,-1-6-1-15,1-12-12 16,-4-2 2-16,-11-7-11 16,-9-3 0-16,-13-3-14 15,2-11 2-15,8-17-8 16,0-11 1-16,0-11-16 0,9-9 2 15,14-8-23-15,12-10 1 16,11 53-2987-16</inkml:trace>
  <inkml:trace contextRef="#ctx0" brushRef="#br0" timeOffset="83584.17">7829 10532 1407 0,'0'0'0'0,"19"0"98"15,4-4 1-15,6 0 81 16,17 0 0-16,16 0 11 15,7 0 0-15,6 0-83 16,6-2-1-16,9-4-48 16,3 1-1-16,-3-7-5 15,-1 4 1-15,-10 8-10 0,-10 2 0 16,-4-2-13-16,-7 2-1 16,-12 6-25-16,-9 2 0 15,-14-4-5-15,-12 0 0 16,-11-2-2208-16</inkml:trace>
  <inkml:trace contextRef="#ctx0" brushRef="#br0" timeOffset="83923.43">7836 10986 2148 0,'0'0'0'0,"0"0"-1"15,0 0 0-15,43-8-18 16,-1-6 0-16,18 1 21 15,5-1 1-15,5-2 26 16,5-3 0-16,5 1 35 16,3-2 0-16,-2 7 8 15,-4-3 0-15,-6 4-15 0,-5 3 1 16,-16 5-38-16,-6 0 0 16,-13-4-17-16,-8 4-1 15,-23 4-1955-15</inkml:trace>
  <inkml:trace contextRef="#ctx0" brushRef="#br0" timeOffset="84284.22">7825 11436 2035 0,'0'0'0'0,"0"0"7"16,-8 28 0-16,8-15 18 16,8-1 1-16,3-4 39 15,16 0 0-15,18-6-5 16,9-6 0-16,11-6 2 15,0-10 0-15,7 1-9 16,-3 1-1-16,-2-3-12 16,-5 5-1-16,-12-2-23 15,-12 7-1-15,-11 5-9 0,-9 2 1 16,-11 2-11-16,-7 4 2 16,0-2-2021-16</inkml:trace>
  <inkml:trace contextRef="#ctx0" brushRef="#br0" timeOffset="84455.56">7900 11838 2198 0,'0'0'0'16,"0"0"2"-16,50-4 1 16,8-4-3-16,11-6 0 15,18-15 18-15,5-2 2 16,10 1 3-16,-13-3 1 15,-89 33-1741-15</inkml:trace>
  <inkml:trace contextRef="#ctx0" brushRef="#br0" timeOffset="92906.4">4692 6699 1281 0,'0'0'0'0,"0"0"74"15,0 0 0-15,0 0 97 16,0 0 0-16,0 0-31 0,0 0 0 15,0 0-31-15,0 0 0 16,23-13-54-16,29 1 1 16,29-8-16-16,17 5 2 15,17-7-2-15,14 2 0 16,4 3 8-16,10-1-1 16,5-1 7-16,2-1 1 15,0 0-1-15,4 3 1 16,-10-3-11-16,-11 6 1 15,-10-1-8-15,-9-1 0 16,-10 4-8-16,-18 7 2 16,-16-3-11-16,-24 0 0 15,-19 4-18-15,-14 4 2 16,-11 0-7-16,-19 4 1 16,17-4-2338-16</inkml:trace>
  <inkml:trace contextRef="#ctx0" brushRef="#br0" timeOffset="93988.2">4763 6633 1847 0,'0'0'0'0,"0"0"0"0,0 0 1 16,0 0 14-16,0 0 1 16,-27 0 26-16,6 0-1 15,-6 0 9-15,0 0 0 16,0 4 11-16,8-2 0 16,0 1-4-16,3-1-1 15,3 0-8-15,1-2 1 16,5 2 8-16,1 2 2 15,-2 2 22-15,2 6 1 16,-1 4-5-16,3 5 0 16,8 8-14-16,0 13 0 15,3 10-12-15,3 13 0 16,3 8-10-16,1 13-1 16,1 14-9-16,-3 9 1 15,-5 13-6-15,-3 3 1 16,0 0-5-16,-8-1 2 0,0-7-4 15,-3-1 1-15,3-11-3 16,0-5 0-16,-4-2 1 16,-1-4 1-16,-1-14 2 15,1-1-1-15,1-7 5 16,4-9 0-16,8-10 1 16,5-8-1-16,5 0-1 15,11-4 0-15,13-8 0 16,16-5 0-16,14-7-2 15,9-1 0-15,15-8-6 16,6-3 0-16,20-1-2 0,5-4-1 16,6-8-1-16,3-6-1 15,7-3-1-15,5-5 0 16,3-5-1-16,5-3 2 16,-4-3-2-16,-4-1 0 15,-7 3-2-15,-3-2 1 16,-12-1-8-16,-7-1 1 15,3-2-5-15,-11-3 0 16,-5-1-46-16,-11-10 1 16,-91 47-2786-16</inkml:trace>
  <inkml:trace contextRef="#ctx0" brushRef="#br0" timeOffset="94439.34">7153 6409 2337 0,'0'0'0'16,"20"40"6"-16,-5 1-1 16,4 21 14-16,-3 23 2 15,-1 14 101-15,4 23 0 16,8 17-20-16,0 16 2 15,6 17-17-15,-2 12 2 16,-4 6-17-16,-8-12-1 16,-8-17-17-16,1-14 1 15,-1-8-10-15,-7-20 1 16,0-17-16-16,-8-22 2 16,0-25-12-16,-3-24 1 15,-5-17-11-15,-7-24 2 16,19 10-2625-16</inkml:trace>
  <inkml:trace contextRef="#ctx0" brushRef="#br0" timeOffset="95456.92">5171 7046 1444 0,'0'0'0'0,"0"0"59"16,0 0 2-16,0 0 57 15,0 0 1-15,0 0-37 0,0 0-1 16,0 0-11-16,23 25 0 16,0 5 1-16,4 5 1 15,-4-2 14-15,-3-11-1 16,-9-3-23-16,1-3-1 15,-1-2-20-15,-1-5-1 16,-2-3-20-16,-5-2 2 16,1-4-15-16,0-4 2 15,2-2-10-15,4-3 0 16,1-9-50-16,-3-5 0 16,-4 1-74-16,-4 2 2 15,0 7-5-15,0 1 0 16,0 0 46-16,0-1 0 15,-4 1 63-15,0 4 0 16,0 4 19-16,0 4 0 16,0 4 22-16,-11 0 0 15,-10 8 34-15,-6 5 0 0,0 3 12 16,4-5 0-16,4 3-1 16,0-6 1-16,8-2-16 15,-1-3 1-15,5 1-21 16,3-4 0-16,6 4-21 15,2-4 1-15,2 0-11 16,2 0 0-16,4-2-5 16,3 0 1-16,9-2-26 15,3-2 0-15,4 0 3 16,0-6 1-16,7 0 23 0,1 0 1 16,1 0 1-16,-1 1 1 15,0-3 3-15,-8-2 1 16,-8-2-5-16,-8 1 1 15,-11 13-1789-15</inkml:trace>
  <inkml:trace contextRef="#ctx0" brushRef="#br0" timeOffset="95626.88">5323 7042 1709 0,'0'0'0'16,"-21"10"0"-16,6 3 0 15,3 9-3-15,1 7 2 16,7-1 44-16,0 1 0 15,8-1 49-15,0 5 0 16,7 0 10-16,-3 0 0 16,-8-7-42-16,0-3 2 0,0-23-1789 15</inkml:trace>
  <inkml:trace contextRef="#ctx0" brushRef="#br0" timeOffset="95861.17">5687 7275 2651 0,'0'0'0'15,"0"0"-8"-15,0 0 1 16,-4 20 10-16,4-11 1 15,0-1-5-15,0-4 1 16,0 4-46-16,0-6 0 16,0-2-1867-16</inkml:trace>
  <inkml:trace contextRef="#ctx0" brushRef="#br0" timeOffset="96356.11">5839 6862 2337 0,'0'0'0'0,"0"0"-2"16,0 0 1-16,31 8-20 16,-8 5 2-16,6 11 38 15,3 9 1-15,1 4 58 16,-10 8 1-16,0 4 25 0,-7 0 0 16,-1-4-5-16,0-4 0 15,5 2-21-15,3-1 2 16,-2-9-15-16,-4-8 0 15,-3-13-6-15,-7-8 0 16,5-8-7-16,0 0 0 16,7-8-3-16,0 1 0 15,4-3-15-15,-7 2-1 16,-9 8-6-16,1 0 1 16,0 8-6-16,5 4-1 15,10 4-4-15,8 4 1 16,4 1-4-16,3-9 1 15,1-4-5-15,7-12 1 16,13-4-7-16,-1-13-1 16,-58 25-2824-16</inkml:trace>
  <inkml:trace contextRef="#ctx0" brushRef="#br0" timeOffset="99078.43">8751 6200 1796 0,'0'0'0'16,"0"0"60"-16,0 0 0 16,0 0 51-16,0 0 0 15,19-10-47-15,4 6 1 16,15-2-22-16,14-4 0 15,18 3-22-15,10-5 2 16,13 2 11-16,17 2 2 16,15-7 10-16,0 3 1 15,9 4 4-15,-1-2 0 16,6-2-1-16,1-3 0 16,-7-1-6-16,-10 2 1 15,-5-1-30-15,-15 5-1 16,-8 4-14-16,-14 0 0 0,-81 6-2161 15</inkml:trace>
  <inkml:trace contextRef="#ctx0" brushRef="#br0" timeOffset="99995.31">8774 6186 1444 0,'0'0'0'0,"0"0"1"16,0 0 1-16,0 0 14 15,0 0 1-15,0 0 116 16,0 0 1-16,0 0 3 15,0 0 1-15,-31 0-26 16,-2 4 0-16,-9 6-12 0,-1-2 0 16,-3 0-31-16,4-5 2 15,13 1-14-15,10 2 1 16,7 4-11-16,5 8 0 16,-1 9 5-16,8 16 0 15,4 18-4-15,7 11 2 16,3 14-10-16,3 14 1 15,6 22-3-15,2 5 1 16,-2 12-5-16,0 4-1 16,-7 4-5-16,-5-8 1 15,-7-16 6-15,-4-3 1 16,-8 3 0-16,5-5 1 16,-5-17-3-16,4-7 0 15,0-7-3-15,4-17 0 16,8-13-4-16,0-12 0 15,-1-10-3-15,9-2-1 0,11-11-6 16,15-2 0-16,18-9-5 16,17-5 1-16,28-10-4 15,17-5 1-15,24-7-3 16,10-6 0-16,23-1-1 16,4 1 0-16,7 7-5 15,-3-3 0-15,-6 2-1 16,-12 1 0-16,-11-5 0 15,-10-1 0-15,-17-7-7 16,-18-5 0-16,-14 0-76 16,-11-12 0-16,-88 45-2603 0</inkml:trace>
  <inkml:trace contextRef="#ctx0" brushRef="#br0" timeOffset="100396.8">10733 5892 2198 0,'0'0'0'0,"38"12"0"15,-3 6 0-15,-2 13-2 16,-1 18 1-16,-3 22 25 16,-2 23 2-16,-4 23 44 15,0 18 0-15,12 14 36 16,-2 10-1-16,-1 1-15 15,-1 5 0-15,2 9-8 16,5-6 1-16,1-5-47 16,-10-12 1-16,-10-18-18 0,-13-23 0 15,-6-110-2308-15</inkml:trace>
  <inkml:trace contextRef="#ctx0" brushRef="#br0" timeOffset="103241.49">8816 6505 1532 0,'0'0'0'15,"0"0"54"-15,0 0 1 16,0 0 45-16,0 0 1 15,19 34 1-15,-11-15 0 16,0 7-26-16,-1-5-1 16,-3-1-28-16,0-6 0 15,0-5-2-15,-2 1 1 16,0-6 2-16,0 0 2 0,0 0-1 16,-1-4 1-16,3-4-1 15,4-10-1-15,6-17-1 16,3-14 0-16,2 8-8 15,-7 7 1-15,-1 7-9 16,-3 5 1-16,-4 10-7 16,-4 8 2-16,4 4-4 15,-4 10 0-15,3 13-5 16,1 7 1-16,4-1-1 16,0-12 0-16,-4-5-2 15,-4-8 0-15,3-4-3 0,1-4 2 16,8-4-3-16,3-8 0 15,4-9 0-15,-1-11-1 16,1 3-1-16,-4 4 1 16,-3 9-1-16,-2 8 0 15,-1 8 2-15,-5 0 0 16,4 8 5-16,-4 0 1 16,3 7-3-16,-3 7 1 15,4-1-1-15,-1 3 0 16,-3-4-1-16,0-9-1 15,4-1-2-15,-4-6-1 16,0-4-6-16,-1 4 1 16,-3-4-2562-16</inkml:trace>
  <inkml:trace contextRef="#ctx0" brushRef="#br0" timeOffset="103692.26">9414 6441 2236 0,'0'0'0'0,"0"0"57"16,0 0 2-16,0 0 47 16,0 0 1-16,0 0-23 15,0 0 0-15,0 0-46 0,0 0 2 16,-23 0-12-16,4 17 1 15,-8 15 3-15,2-3 1 16,14 2 4-16,3-5 0 16,4-7 0-16,2-1 0 15,2-6-3-15,0-4-1 16,0-2-1-16,2-5 0 16,4-2-5-16,3-9 0 15,7-12-7-15,1-5 2 16,-5-7-5-16,-5 7 1 15,1 9-6-15,-4 7 1 16,-4 3-5-16,4 4 0 16,0 4-2-16,0 4 0 15,-1 0-2-15,5 11 0 16,4 7-2-16,3 1 1 16,-3-7-3-16,-1-2 0 15,-3-6-4-15,1-4 1 16,-9-4-2549-16</inkml:trace>
  <inkml:trace contextRef="#ctx0" brushRef="#br0" timeOffset="103880.73">9570 6449 2274 0,'0'0'0'0,"0"0"4"15,0 0-1-15,4 19 17 16,0-1 0-16,8 3 99 0,-5 3 0 15,5-7-21-15,-1-3-1 16,1-4-28-16,-1-6 1 16,-3-4-50-16,0-8 0 15,-8 8-2221-15</inkml:trace>
  <inkml:trace contextRef="#ctx0" brushRef="#br0" timeOffset="103996.42">9578 6302 1897 0,'0'0'0'16,"0"0"0"-16,0 0 0 16,0 0-5-16,0 0 0 15,0 0-1411-15</inkml:trace>
  <inkml:trace contextRef="#ctx0" brushRef="#br0" timeOffset="104327.57">9815 6452 2437 0,'0'0'0'0,"0"0"0"15,15 26 1-15,-7-6-2 16,-4 1 1-16,0-1 78 16,-4-7 2-16,0 3 10 15,-4-4 0-15,4-4-2 0,0-4 1 16,0-4-15-16,0 1 1 15,0-1-20-15,0-5 0 16,7-7-17-16,5-6 2 16,9-9-4-16,4 1-1 15,-4 11-9-15,-5 7 1 16,-5 4-13-16,1 4 0 16,-5 8-7-16,-3 4 1 15,4 1-7-15,0 3 0 16,7 0-2-16,1-7 1 15,-16-9-2593-15</inkml:trace>
  <inkml:trace contextRef="#ctx0" brushRef="#br0" timeOffset="104463.16">10261 6503 2161 0,'0'0'0'0,"0"0"36"16,0 0 0-1,0 0-27-15,0 0 1 0,0 0-1700 16</inkml:trace>
  <inkml:trace contextRef="#ctx0" brushRef="#br0" timeOffset="104959.21">9807 6948 2148 0,'0'0'0'15,"0"0"-2"-15,0 0 0 16,0 0 28-16,-11 18 0 0,-5 5 91 15,1 6 1-15,-1 11-14 16,9 1-1-16,7-4-7 16,3-8 2-16,9-5-22 15,3-3 1-15,9-1-20 16,6-12 0-16,1-8-14 16,4-4 0-16,1-8-10 15,-1-8-1-15,-4-1-20 16,-8-5-1-16,-23 26-2466 15</inkml:trace>
  <inkml:trace contextRef="#ctx0" brushRef="#br0" timeOffset="105378.24">10207 6827 2651 0,'0'0'0'16,"0"31"6"-16,0 2-1 15,0 8-5-15,4 8 0 16,0 4 128-16,0 0 0 16,0 4-17-16,0 5 2 15,-4 11-27-15,0-3 0 16,0-5-15-16,-4-10 0 16,0-12-30-16,0-10 1 15,4-17-22-15,-4-6 0 16,4-6-8-16,-8-10 0 15,1-10-8-15,-5-23 2 16,1-20-6-16,3-6 1 0,12-5-2 16,7 5 0-16,1 11-6 15,3 5 0-15,5 7-6 16,3 11 1-16,0 6 0 16,6 9 2-16,5 4 6 15,5 6-1-15,-12 12 3 16,-8 10 1-16,-11 7 1 15,-12 9 0-15,-8 7 0 16,-15-2 0-16,-11-6 1 0,-1-1 0 16,-1-9-1-16,1-1 0 15,39-20-2656-15</inkml:trace>
  <inkml:trace contextRef="#ctx0" brushRef="#br0" timeOffset="105829.2">10486 6875 2575 0,'0'0'0'16,"31"40"30"-16,-10-3 1 15,-5 12 92-15,-5 2 2 16,-7 9-44-16,-4 5 1 0,0 4-54 15,-4 1 0-15,-3-9-8 16,-1-6 0-16,4-10-12 16,4-8 1-16,-4-14-4 15,0-11 1-15,0-8-1 16,-3-12 1-16,-5-15-4 16,3-11 1-16,3-18-3 15,6-11 0-15,6-2-3 16,7 8 1-16,2 20-10 15,5 8-1-15,-9 13-5 16,1 4 2-16,-1 9 13 0,1 8 1 16,-1 13 5-1,-3 6 2-15,0 5 24 0,-4 0 1 16,-16 7 22-16,-3-5 1 16,-4-12 1-16,-5-7 1 15,1-4-31-15,-4-12 2 16,-5-8-21-16,1-17 0 15,31 29-2600-15</inkml:trace>
  <inkml:trace contextRef="#ctx0" brushRef="#br0" timeOffset="106490.89">10546 7083 2324 0,'0'0'0'0,"23"-8"0"15,0-2 0-15,8 5-30 16,2 5 1-16,1 7 92 16,-5 9 1-16,-8 4 57 15,-9 5 2-15,-8-3-8 16,0 1 2-16,-8 3-29 15,0 1 1-15,-8-7-36 16,-7 5 1-16,-10-1-21 16,-7 1 1-16,36-25-2449 0</inkml:trace>
  <inkml:trace contextRef="#ctx0" brushRef="#br0" timeOffset="107908.08">11885 6006 2173 0,'0'0'0'16,"0"0"39"-16,0 0 2 16,14 25 108-16,-4-1 0 15,7 27-11-15,10 17 0 16,7 15-62-16,5 22-1 16,7 27-34-16,6 20 2 15,-2 25 22-15,2 26 1 16,-6 19-6-16,-3-15-1 15,-13-27-9-15,-7-33-1 16,-7-35-1-16,-1-22 0 16,-3-22-12-16,-5-19 0 15,-1-15-14-15,-4-19-1 16,-2-9-9-16,0-12 2 0,0 6-2751 16</inkml:trace>
  <inkml:trace contextRef="#ctx0" brushRef="#br0" timeOffset="108808.4">11862 5955 1632 0,'0'0'0'0,"31"-18"74"15,-2 7 0-15,13-5 51 16,12 2 1-16,8 7-89 15,17-5 0-15,11 4 66 16,22 2 1-16,19 4-11 16,11-4 2-16,20-2-41 15,1-3-1-15,20-3 17 16,0 2 0-16,4-3-25 16,-8-1-1-16,-12 8 19 0,-13 2 0 15,-17 6-8-15,-20-4 0 16,-5-4 0-16,-14 1 0 15,-6 10-1-15,-15 5 1 16,-6 4-9-16,-13 10 1 16,-8 5-9-16,-2 10 1 15,2 12-5-15,-8 14 1 16,-1 13-10-16,-1 14 0 16,3 26-2-16,1 9-1 15,8 12-4-15,9 14 0 16,16 14-3-16,0 13 1 15,-2 6-3-15,-1-4 0 16,-11 4 0-16,-1-12-1 16,-5-7 0-16,-9-18 2 15,-13-30-2-15,-14-21 1 16,-9-12-4-16,-10-17 1 16,-8-10-2-16,-13-16-1 0,-18-16-1 15,-22-13 1-15,-24-16 1 16,-25-12-1-16,-23-15 1 15,-25-4 0-15,-32-6 0 16,-47-8 1-16,-27-4-1 16,-15 8 1-16,-8 16-1 15,16 5 1-15,23 18-4 16,26 8 2-16,32 6-4 16,30 4 2-16,29 5-5 15,15 3 1-15,114-20-2960 0</inkml:trace>
  <inkml:trace contextRef="#ctx0" brushRef="#br0" timeOffset="109405.33">12676 6640 2236 0,'0'0'0'16,"0"0"22"-16,20 22 1 15,3 3 90-15,7 7 2 16,9 1-56-16,-2-5 2 15,3 5-28-15,-2-4 2 16,3-5-6-16,-10-3 1 16,-8-9-7-16,-6-8 2 15,-3-4-9-15,-3 0-1 16,1-8-15-16,1-13 0 16,-13 21-2127-16</inkml:trace>
  <inkml:trace contextRef="#ctx0" brushRef="#br0" timeOffset="109614.02">12878 6609 2135 0,'0'0'0'0,"0"0"7"15,-15 30 1-15,7-21 8 16,-1 5 2-16,-3 6 92 16,-5 5 0-16,-8 8 8 15,-2 3 1-15,4-3-37 16,0-6 1-16,5-5-18 0,5-3 1 15,5-5-25-15,4-6 0 16,4-4-34-16,0-4 1 16,0 0-2284-16</inkml:trace>
  <inkml:trace contextRef="#ctx0" brushRef="#br0" timeOffset="109838.32">12563 6588 2538 0,'0'0'0'16,"0"0"-5"-16,0 0 2 15,0 0 5-15,19 15 1 16,-7-1 103-16,3 6 2 16,-3 5-4-16,-3 6 2 15,-1 9-17-15,3 3 1 0,7 2-26 16,5-8 1-16,10-8-32 15,1-9 1-15,-34-20-2536 16</inkml:trace>
  <inkml:trace contextRef="#ctx0" brushRef="#br0" timeOffset="110199.09">12536 6858 2412 0,'0'0'0'16,"50"-20"0"-16,-2 3 1 15,12-11-23-15,3-1 1 16,-1-1-82-16,-5 3 1 0,-57 27-1523 15</inkml:trace>
  <inkml:trace contextRef="#ctx0" brushRef="#br0" timeOffset="110530.67">13300 6823 2688 0,'0'0'0'15,"0"0"-37"-15,0 0 1 16,0 0-94-16,0 0 1 16,0 0-1638-16</inkml:trace>
  <inkml:trace contextRef="#ctx0" brushRef="#br0" timeOffset="111179.97">13710 6599 1884 0,'0'0'0'0,"0"0"-19"15,0 0 0-15,0 0 16 16,0 0 1-16,0 0 104 16,-21 2 0-16,-4 10 78 15,-10 4-1-15,-2 5-32 16,7 3 1-16,10-5-15 15,9 3 0-15,7 3-38 16,8 7-1-16,11 5-22 0,12-10 0 16,4-9-14-1,9-10 1-15,8-4-25 0,1-8 1 16,-3-12-19-16,-12-9-1 16,-34 25-2652-16</inkml:trace>
  <inkml:trace contextRef="#ctx0" brushRef="#br0" timeOffset="111465.5">13877 6208 2751 0,'0'0'0'16,"35"29"14"-16,-12-2-1 15,-4 11 108-15,-3 7 0 0,-5 8-17 16,1-1 0-16,-5 15-51 16,3 6 0-16,0 1-5 15,3 6 1-15,6 10 5 16,2-4 1-16,1-7-1 16,-3-15 1-16,-8-13-23 15,-3-17 2-15,-8-11-24 16,0-11 0-16,0-8-11 15,-8-12 0-15,8 8-2800 16</inkml:trace>
  <inkml:trace contextRef="#ctx0" brushRef="#br0" timeOffset="111701.33">14068 6550 2248 0,'0'0'0'15,"30"-7"10"-15,1-1 2 16,8 0 22-16,-3 8 2 16,-1 4 55-16,-8 8 0 15,-12 1-27-15,-9 3 0 16,-6-4-12-16,-15 9-1 16,-16 11-10-16,-10-3-1 15,1-6-8-15,-2-1-1 16,3-6-9-16,8-3 2 15,31-13-2232-15</inkml:trace>
  <inkml:trace contextRef="#ctx0" brushRef="#br0" timeOffset="112016.24">14343 6192 2386 0,'0'0'0'0,"0"0"5"0,11 20 1 16,-7-3 44-16,-4 15 2 16,0 20 56-16,0 7 2 15,4 14-50-15,4 1 1 16,3 8-11-16,7 3 2 15,7 5 0-15,-2-4 1 16,-8-12-8-16,-1-5 1 16,-7-22-8-16,-5-12 0 15,-4-15-24-15,-3-15-1 16,5-5-2443-16</inkml:trace>
  <inkml:trace contextRef="#ctx0" brushRef="#br0" timeOffset="112255.46">14397 6445 2538 0,'0'0'0'0,"46"15"20"16,-8-1 0-16,11 6 6 16,-7 5 0-16,-11 2 107 15,-12 3 1-15,-19-1-50 16,-17 3 0-16,-12-7-13 15,-10-1 0-15,-11 1-12 16,2-5 1-16,6-5-43 16,11-1-1-16,8-14-13 15,7-4-1-15,16 4-2526 0</inkml:trace>
  <inkml:trace contextRef="#ctx0" brushRef="#br0" timeOffset="112390.17">14793 6576 2763 0,'0'0'0'16,"0"0"7"-16,0 0 1 15,27-4-5-15,-15-18 2 16,-12 22-2096-16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0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22007,'0'0'671,"0"4"410,2 16-440,1 1-1,0-2 0,2 1 1,1 0-1,10 26 0,-6-20-179,-9-23-420,4 15 264,2 0-1,0-1 0,1 0 0,0 0 1,12 15-1,-18-29-264,0 0-1,0 0 1,1 0 0,-1 0 0,1-1-1,0 1 1,0-1 0,0 0 0,0 0-1,0 0 1,0 0 0,0 0 0,1-1-1,-1 1 1,0-1 0,1 0 0,0 0-1,-1 0 1,1 0 0,-1-1-1,1 0 1,0 0 0,0 0 0,-1 0-1,1 0 1,0-1 0,-1 1 0,1-1-1,-1 0 1,1 0 0,-1-1 0,6-1-1,-1-2-14,0 1-1,0-1 1,-1 0-1,0-1 1,0 0 0,0 0-1,0 0 1,-1-1-1,0 0 1,5-8-1,7-12 17,21-46 0,-24 45-21,20-32-1,-35 60-19,0-1 1,0 1-1,1 0 1,-1-1-1,0 1 0,0-1 1,0 1-1,0 0 0,1-1 1,-1 1-1,0 0 1,0-1-1,1 1 0,-1 0 1,0-1-1,1 1 0,-1 0 1,0 0-1,1-1 1,-1 1-1,0 0 0,1 0 1,-1 0-1,1-1 1,-1 1-1,1 0 0,-1 0 1,0 0-1,1 0 0,-1 0 1,1 0-1,-1 0 1,0 0-1,1 0 0,-1 0 1,1 0-1,-1 0 0,1 0 1,-1 0-1,0 1 1,1-1-1,-1 0 0,1 0 1,-1 0-1,0 1 0,1-1 1,-1 0-1,0 0 1,1 1-1,-1-1 0,0 0 1,0 1-1,1-1 1,-1 0-1,0 1 0,0-1 1,1 0-1,-1 2 0,11 31 9,-7-18-3,-2-7-6,1 0 0,0 0-1,1-1 1,-1 1-1,1-1 1,1 0 0,0 0-1,0-1 1,0 1-1,0-1 1,1 0 0,0-1-1,1 1 1,-1-1-1,1 0 1,0-1 0,0 0-1,1 0 1,-1 0-1,1-1 1,-1 0 0,1-1-1,0 1 1,0-2 0,1 1-1,14 0 1,-8-2-27,1 0 0,-1-1 0,0-1 1,0-1-1,29-8 0,-3-3-4027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0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20207,'0'0'1891,"-8"4"-586,-12 6-724,-65 33 1032,72-35-1428,1 0-1,0 0 0,1 1 1,-20 19-1,18-13 44,0 1 0,1 0 0,1 0 0,0 2-1,1-1 1,1 1 0,0 0 0,2 1 0,-6 22 0,12-36-138,0 0 1,0 1-1,1-1 1,0 0 0,0 1-1,1-1 1,-1 1-1,1-1 1,2 6-1,-3-10-67,0 0 0,1 0-1,-1 1 1,1-1-1,-1 0 1,1 0 0,0 0-1,-1 0 1,1 0-1,0 0 1,0 0 0,-1 0-1,1 0 1,0 0-1,0 0 1,0-1 0,0 1-1,1 0 1,-1-1-1,0 1 1,0-1 0,0 1-1,0-1 1,1 1-1,-1-1 1,0 0 0,0 0-1,1 1 1,-1-1-1,0 0 1,0 0 0,1 0-1,-1-1 1,0 1-1,0 0 1,1 0 0,-1-1-1,0 1 1,0-1-1,0 1 1,1-1 0,-1 1-1,1-2 1,7-2 36,1-1 0,-1-1 1,-1 0-1,1 0 0,-1-1 1,0 0-1,10-11 1,3-7 49,19-30 1,-24 32-64,0 1 1,21-21 0,-36 42-42,1-1 0,-1 1 0,1 0 0,-1 0-1,1 0 1,-1-1 0,1 1 0,0 1-1,3-3 1,-4 3-2,-1 0 1,1 0-1,0 0 0,-1 0 1,1 0-1,0 0 0,-1 0 1,1 0-1,0 0 0,-1 0 1,1 0-1,-1 1 0,1-1 0,0 0 1,-1 0-1,1 0 0,0 1 1,-1-1-1,2 1 0,0 2 9,0 0-1,1-1 1,-1 1-1,0 0 1,-1 1 0,1-1-1,0 0 1,1 5-1,1 2-6,0-1 3,0-1 0,0 0 0,1-1 0,-1 1-1,2-1 1,-1 0 0,9 8 0,-12-13-9,1 0 0,-1 0 0,1 0 0,-1-1 0,1 1 0,0-1 0,0 1 0,-1-1 0,1 0 0,0 0 0,0 0 0,0-1 0,0 1 0,1-1 0,-1 0 0,0 1 0,0-1 0,0-1 1,0 1-1,0 0 0,0-1 0,0 1 0,0-1 0,5-2 0,21-12-3994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0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23519,'0'0'528,"-4"29"8,4 9 616,4 25 8,2 18 208,4 6 16,0 4-760,0 3 0,5 1-160,3-8 8,-3-6-136,0-18 16,0-19-112,1-24-240,4-30 0,-2-23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0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1 604 23415,'0'0'0,"14"24"400,-4-4 0,0-3 1048,0-1 0,0 7-624,-3 0 0,-2-6-544,-5-4 8,0-6 104</inkml:trace>
  <inkml:trace contextRef="#ctx0" brushRef="#br0" timeOffset="1">141 87 23415,'0'0'1880,"0"-42"-1944,8-2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0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23223,'5'25'0,"6"31"120,4 13 16,0 12 16,-8 15 0,-14 20 840,-11 1 0,0 7-400,-7-14 0,-3-14-56,-2-23-8,0-20-272,-1-24 16,-7-24-184,-8-28 8</inkml:trace>
  <inkml:trace contextRef="#ctx0" brushRef="#br0" timeOffset="1">0 511 22815,'5'-1'658,"100"-23"1340,166-63 1,-248 79-1878,73-28 297,-7 3-250,131-31 1,-218 64-213,-1-1 0,1 1 0,0 0 0,-1 0 0,1 0 0,-1 0 0,1 0 0,0 0 0,-1 0 0,4 1 0,-5-1 3,1 1 0,-1-1 0,1 0 1,0 0-1,-1 1 0,1-1 0,-1 1 0,0-1 1,1 0-1,-1 1 0,1-1 0,-1 1 1,0-1-1,1 1 0,-1-1 0,0 1 0,1-1 1,-1 1-1,0 0 0,1 0 0,-1 2-50,0 1 0,0-1 0,0 0-1,0 1 1,0-1 0,-1 0 0,1 0 0,-3 7 0,-41 127-56,21-73 1207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0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18191,'0'0'2296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0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16983,'13'2'179,"0"0"0,0-1-1,0 0 1,1-1-1,-1 0 1,0-1 0,19-4-1,-23 3 72,0-1-1,-1 1 1,1-1 0,0-1-1,-1 0 1,0 0-1,0 0 1,0-1 0,0-1-1,-1 1 1,11-11-1,-14 11-49,-1 1-1,0-1 1,0 0 0,0 0-1,-1 0 1,1 0-1,-1-1 1,-1 1-1,2-6 1,-2 8-48,0-1 0,0 1 0,0-1 0,-1 1 0,0 0 0,0-1 0,0 1 0,0-1 0,0 1 0,-1 0 0,1-1 0,-1 1 0,0-1 0,0 1 0,-3-6 0,3 8-87,0 0 0,-1-1 0,1 1 0,0 0 1,-1 0-1,1 0 0,-1 1 0,1-1 0,-1 0 0,0 1 0,1-1 0,-1 1 0,0-1 0,1 1 0,-1 0 0,0-1 0,1 1 0,-1 0 0,0 0 0,1 0 1,-1 0-1,0 1 0,0-1 0,1 0 0,-1 1 0,0 0 0,1-1 0,-3 2 0,-2 0 46,0 1-1,0 0 1,0 0 0,0 0-1,0 1 1,-6 6-1,1 0-4,1 0-1,0 1 0,1 0 1,1 1-1,0 0 0,0 1 1,1-1-1,-7 18 0,11-22-58,0 1 0,0-1-1,0 1 1,1 0 0,0-1-1,1 1 1,0 0 0,0 0-1,1 0 1,0 0 0,1 0-1,0 0 1,0 0 0,5 15-1,-5-21-19,0 1 0,1-1 0,0 0-1,-1 1 1,1-1 0,0 0-1,1 0 1,-1 0 0,0-1-1,1 1 1,0 0 0,-1-1 0,1 0-1,0 1 1,0-1 0,0 0-1,1-1 1,-1 1 0,0-1-1,1 1 1,-1-1 0,1 0 0,-1 0-1,1 0 1,0-1 0,-1 1-1,1-1 1,6 0 0,-1-1-395,-1 0 1,0 0-1,0-1 1,0 0-1,0-1 1,0 1-1,-1-1 1,1-1-1,-1 0 1,13-8 0</inkml:trace>
  <inkml:trace contextRef="#ctx0" brushRef="#br0" timeOffset="1">410 43 22719,'0'0'440,"4"5"18,13 15 528,26 45 0,-4-6 215,-3-13-505,-19-24-138,0 1 0,19 35 0,-31-48-279,-4-7-148,0-1 0,0 1 0,0 0 0,1-1 0,-1 1 0,1-1 0,-1 1 0,1-1 0,0 0 0,0 0 0,0 0 0,4 4 0,-5-7-105,-1 1 1,1 0-1,0-1 0,-1 1 1,1-1-1,-1 1 1,1-1-1,-1 1 0,1-1 1,-1 0-1,1 1 1,-1-1-1,1 1 0,-1-1 1,0 0-1,1 1 1,-1-1-1,0 0 1,0 1-1,0-1 0,1 0 1,-1 0-1,0 1 1,0-1-1,0 0 0,0-1 1,0 0 45,8-29 220,1 0 0,22-50 0,36-55-479,-25 50-3729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2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89 13768,'0'0'9697,"-1"6"-9264,-40 390 1672,15-180-1010,26-216-1095,0 3 36,0 1 1,0-1-1,-1 1 1,1-1-1,-1 0 1,0 1-1,0-1 0,-2 4 1,1-9 2,1-1-1,-1 0 1,1 0-1,0 1 1,0-1 0,0 0-1,0 0 1,0-5 0,-7-32 35,1 0 1,2-1 0,2-76-1,5 83-44,1-25 36,12-59 0,-12 101-49,1 0 1,0 0-1,2 1 1,0 0-1,0 0 1,2 0-1,0 1 1,11-16-1,-12 22-1,1 1 0,0 0-1,0 0 1,1 1 0,0 0-1,0 1 1,0 0 0,1 0-1,0 1 1,0 0 0,0 1 0,1 0-1,0 0 1,0 1 0,17-2-1,-14 3 15,1 0 0,0 1 0,-1 1 0,1 0 0,0 1-1,0 0 1,-1 2 0,1-1 0,-1 2 0,0 0 0,18 8-1,-27-10-13,1 0-1,-1 1 0,0 0 0,-1 0 0,1 0 0,0 1 0,-1-1 0,0 1 0,0 0 0,0 1 1,0-1-1,-1 1 0,0-1 0,0 1 0,0 0 0,0 0 0,-1 0 0,0 1 0,0-1 0,0 1 0,-1-1 1,1 1-1,-2-1 0,1 1 0,0 0 0,-1-1 0,0 1 0,0 0 0,-1 0 0,0-1 0,0 1 1,0-1-1,-3 8 0,-1 1 15,0 0 1,-1 0-1,-1 0 1,0-1-1,-12 18 1,-51 57 115,64-81-133,-28 34 35,-1-2 0,-2-2 0,-1-1 0,-74 52 0,74-67 258,36-20-608,-1 0 0,1 0 1,-1 0-1,1 0 1,-1-1-1,1 1 0,-1-1 1,1 0-1,-1 0 1,0 0-1,1 0 0,-1 0 1,-3-1-1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2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19399,'0'0'26,"-7"3"3,-32 14-35,9-5 432,0 2 1,-32 19-1,52-26-139,0 0 1,1 0 0,0 1 0,0 1 0,1-1-1,0 1 1,0 0 0,1 1 0,-11 19 0,18-29-283,-3 5 171,0 0 0,0 0 0,1 0 0,0 0 0,0 0 1,0 1-1,1-1 0,-1 0 0,2 1 0,-2 10 0,2-15-164,0-1 0,0 0 0,0 0-1,0 0 1,0 0 0,0 0 0,0 0 0,0 1-1,0-1 1,0 0 0,1 0 0,-1 0 0,0 0-1,0 0 1,0 0 0,0 1 0,0-1 0,0 0-1,0 0 1,0 0 0,1 0 0,-1 0 0,0 0-1,0 0 1,0 0 0,0 0 0,0 0 0,0 0-1,1 0 1,-1 0 0,0 0 0,0 0 0,0 0 0,0 0-1,0 0 1,1 0 0,-1 0 0,0 0 0,0 0-1,0 0 1,0 0 0,0 0 0,0 0 0,1 0-1,-1 0 1,0 0 0,0 0 0,0 0 0,11-7 221,9-12-42,-2-1-85,-1-1 1,-1-1-1,-1 0 1,0-1-1,-2 0 1,18-45-1,-23 47 13,-8 21-117,0 0 1,0 0-1,0 0 1,0 0 0,1 0-1,-1 0 1,0 0-1,0 0 1,0 0-1,0 0 1,0 0-1,0 0 1,0 0-1,0 1 1,0-1-1,0 0 1,0 0-1,0 0 1,0 0 0,0 0-1,0 0 1,1 0-1,-1 0 1,0 0-1,0 0 1,0 0-1,0 0 1,0 0-1,0 0 1,0 0-1,0 0 1,0 0-1,0 0 1,0 0 0,1 0-1,-1 0 1,0 0-1,0 0 1,0 0-1,0 0 1,0 0-1,0 0 1,0 0-1,0 0 1,0 0-1,0-1 1,0 1 0,0 0-1,0 0 1,1 0-1,-1 0 1,0 0-1,0 0 1,0 0-1,0 0 1,0 0-1,0 0 1,0 0-1,0 0 1,0 0-1,0-1 1,0 1 0,0 0-1,0 0 1,0 0-1,0 0 1,2 11 87,-3 15 11,-1 0-24,-6 94 210,8-106-242,1 0 0,0-1 1,1 1-1,0-1 1,2 1-1,7 21 0,-11-33-51,1-1 0,-1 1-1,1-1 1,0 1-1,0-1 1,-1 0-1,1 1 1,0-1 0,0 0-1,0 1 1,0-1-1,1 0 1,-1 0-1,0 0 1,0 0 0,1 0-1,-1 0 1,1 0-1,-1-1 1,3 2-1,-2-2 35,-1 0 0,1 0 0,0 0 0,-1 0 0,1 0-1,0-1 1,-1 1 0,1 0 0,-1-1 0,1 1 0,0-1-1,-1 0 1,1 1 0,-1-1 0,0 0 0,3-1 0,3-5-489,1 1 1,-1-1 0,0 0-1,11-16 1,-13 17-1056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20095,'0'0'188,"0"7"-70,-10 237 3327,-7 80-708,11-271-2311,-2 0 0,-3-1 0,-34 101 0,43-145-398,-2 0-1,1-1 0,-1 1 1,0-1-1,-10 13 1,13-18-25,-1 0 0,0 0 0,0-1 0,0 1 0,0 0 0,0-1 0,0 0 0,-1 1 0,1-1 0,0 0 0,-1 0 0,1 0 0,0-1 1,-1 1-1,1-1 0,-1 1 0,0-1 0,1 0 0,-1 0 0,1 0 0,-6 0 0,-22-9-3568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20:45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15988 14697 1532 0,'0'0'0'16,"0"0"80"-16,0 0 0 16,0 0 197-16,0 0 0 15,-19-12-137-15,2 8 1 16,-18 4-15-16,-3 6 2 16,-1 6-61-16,1 9-1 15,1 13-1-15,-1 3 0 16,-7 8 1-16,1 2 2 15,0 6-13-15,5 0 1 16,16 3-16-16,8 5 0 16,7 0-10-16,12-2-1 15,11-5-10-15,8-5 0 0,6-4-6 16,10-13 1-16,7-13-6 16,8-13 1-16,0-16-4 15,7-9 2-15,7-7-7 16,-3-7 1-16,1-6-3 15,-7-2 1-15,-13-2-50 16,-3 2 2-16,-43 41-2516 16</inkml:trace>
  <inkml:trace contextRef="#ctx0" brushRef="#br0" timeOffset="448.04">16593 14814 2023 0,'0'0'0'16,"0"0"0"-16,-20-2 0 16,5-2 0-16,-4 0 1 15,-12 1 24-15,-4 3-1 16,-3 5 43-16,1 11 0 16,3 10 55-16,7 7 0 15,0 8-13-15,4 4 1 16,-1 0-14-16,9-6 0 15,4 0-27-15,7-7 0 16,6-9-19-16,3-7-1 16,3-8-13-16,6-10 0 15,7-6-10-15,6-12-1 0,11-13-8 16,-5-6 1-16,-4 2 0 16,-8 5 1-16,-8 13-1 15,-3 7 1-15,-4 6 1 16,-2 6 1-16,-2 6-1 15,5 8 0-15,12 13-5 16,1 4 0-16,3-3-1 16,-4-9-1-16,-4-9-7 15,3-4 1-15,1-2-6 16,4-8 0-16,6-4-2 16,0-3 0-16,-29 11-2612 0</inkml:trace>
  <inkml:trace contextRef="#ctx0" brushRef="#br0" timeOffset="815.33">17012 14677 1847 0,'0'0'0'15,"0"0"48"-15,0 0 0 16,10-23 40-16,-14 17-1 15,-4-2 16-15,-7 2 2 16,-10 2-20-16,-14 4 1 16,-3 6-6-16,7 6 1 15,10 3-8-15,8 5 0 0,5 2-17 16,9 1 0-16,8 3-9 16,13 3 0-16,14-4-12 15,9 3 1-15,-7-5-14 16,-7-1 2-16,-9-6-8 15,-7-1-1-15,-7-1-1 16,-12 0-1-16,-11 13-1 16,-10-3-1-16,-13 5-8 15,-6-8 2-15,5 3-5 16,11-8 0-16,11-7-17 16,9-5 1-16,12-4-2372 0</inkml:trace>
  <inkml:trace contextRef="#ctx0" brushRef="#br0" timeOffset="1181.13">17114 14922 1695 0,'0'0'0'15,"0"0"-1"-15,23-10 1 16,-6 0-3-16,5-5 0 15,-3-5 38-15,-6-3 1 16,-5-5 98-16,-4 3 0 16,-4 5 31-16,-4 1 1 15,-2 5-20-15,-1 2 1 16,-1 6-29-16,-2 6 0 16,-1 4-23-16,-5 10 1 0,-5 15-28 15,2 3 1-15,11 1-12 16,4-6 0-16,8 3-14 15,8-1 0-15,15-3-10 16,7-7 1-16,5-7-10 16,5-10 1-16,10-8-14 15,-2-12 0-15,-8-9-11 16,-7-10 0-16,-37 37-2666 16</inkml:trace>
  <inkml:trace contextRef="#ctx0" brushRef="#br0" timeOffset="1983.11">17816 14859 1746 0,'0'0'0'0,"20"0"0"16,3 0 0-16,17-4-1 15,6 0 1-15,-5-1-27 0,-5-1 1 16,-5 2-48-16,-6 0 0 15,-25 4-1084-15</inkml:trace>
  <inkml:trace contextRef="#ctx0" brushRef="#br0" timeOffset="2603.01">18813 14564 1997 0,'0'0'0'0,"0"0"-25"16,0 0 1-16,-21-2 23 0,-2 4 1 15,-15 5 4-15,-1 5 2 16,6 4 38-16,12 1 1 16,8-7 74-16,5-2 0 15,6 0 8-15,2 6 0 16,2 11-31-16,4 8 2 16,7 5-27-16,8-3-1 15,10-8-17-15,2-1 1 16,3-3-9-16,-1-1 0 15,-2-1-8-15,-4-1 0 16,-12-8-5-16,-5-1 1 16,-9-3 0-16,-10 2 0 15,-13 6-3-15,-12 5 2 16,-13 1-5-16,-3-3 0 16,6-3-4-16,0-4 2 15,5-2-23-15,10-3 1 0,10-3-10 16,5-6 1-16,12 2-2568 15</inkml:trace>
  <inkml:trace contextRef="#ctx0" brushRef="#br0" timeOffset="3169.93">18994 14791 1947 0,'0'0'0'0,"0"0"0"15,0 0 0-15,31-8 0 0,-16 0 0 16,1-4 37 0,-3 1 0-16,-5 1 78 0,-4 6 2 15,-4 0 32-15,0 8 0 16,-4 6-24-16,0 9-1 16,-4 9-34-16,1-1 0 15,5-7-19-15,4-5 1 16,2 1-23-16,3 0 1 15,5-3-17-15,3-1 1 16,4-4-11-16,6-12 2 16,6-10-13-16,2-7 1 15,-6-3-8-15,-4 1 2 16,-2-3-4-16,-5 7 2 16,3 7-3-16,-6 4 1 15,-1 8 0-15,-1 6 0 0,-1 4-1 16,2 4 0-1,3 5 2-15,2 3 0 0,1 3 2 16,-1-5 0-16,-2-9 1 16,1-5 1-16,-5-2 1 15,5-6 0-15,-5-4 4 16,3-1 0-16,-5-1 4 16,-3-4 0-16,-6-2 1 15,-6-7 0-15,-5-9 2 16,-1 1 1-16,-3-4-1 15,-1 5 1-15,5 13-8 16,1 9 0-16,6 2-8 0,2 4-1 16,2-4-4-16,0 2 0 15,0 0-16-15,2-4 0 16,-2 6-2708-16</inkml:trace>
  <inkml:trace contextRef="#ctx0" brushRef="#br0" timeOffset="3411.35">19714 14607 2362 0,'0'0'0'16,"0"0"-7"-16,0 0 0 16,25 0 6-16,-14 6 1 15,-1 5 29-15,-2 5 0 16,-2 6 47-16,-3 5-1 0,-1 4 35 15,0-1 0-15,2-11-16 16,0-5 1-16,-2-6-20 16,0-6 0-16,2-2-38 15,0-6 1-15,-4 6-2432 16</inkml:trace>
  <inkml:trace contextRef="#ctx0" brushRef="#br0" timeOffset="3536.38">19695 14440 2211 0,'0'0'0'0,"0"0"5"0,0 0 0 15,0 0-1671-15</inkml:trace>
  <inkml:trace contextRef="#ctx0" brushRef="#br0" timeOffset="4136.14">20091 14141 2374 0,'0'0'0'16,"0"0"0"-16,0 33 0 16,0 2-10-16,-4 12 0 15,4 0 78-15,4 4 1 16,4 6 42-16,1 2 0 15,3-5-11-15,0-5 0 0,-3-7-19 16,-1-5 0-16,-4-12-41 16,-2-5-1-16,-2-14-32 15,0-2-1-15,0-4-17 16,0-4 0-16,0-2-63 16,3-8 1-16,5-11-48 15,0-3 0-15,1 5 34 16,-1 1 1-16,-2 12 45 15,2 3 2-15,1 1 29 16,11 2 0-16,12-6 9 16,7 4 1-16,1 4 3 0,-1 0 2 15,-9 0 7-15,-3-2 1 16,-4 0-13-16,1 0 0 16,-1 1-12-16,2-1 0 15,-4 0-34-15,-2 4 0 16,-4 0-15-16,-3 0 2 15,-4 0 47-15,-4 0 1 16,-3 0 11-16,1 0 0 16,-2 0 17-16,-3 0 0 15,-3 8 31-15,-2 3 2 16,-3 5 24-16,-1 2 1 16,6-1 6-16,6 3-1 15,6-8-3-15,6-1-1 16,5 1-14-16,6-2-1 15,6-6-15-15,-2-4 2 0,-2-4-33 16,-2-8 2-16,-23 12-2343 16</inkml:trace>
  <inkml:trace contextRef="#ctx0" brushRef="#br0" timeOffset="4686.26">20080 14289 2575 0,'0'0'0'0,"0"0"0"16,19-5 0-16,0 1 0 16,12-6 0-16,11-8 2 15,8 5 2-15,2 1-3 0,-4 4 1 16,-9 2-2-16,-8 0 0 16,-31 6-1939-16</inkml:trace>
  <inkml:trace contextRef="#ctx0" brushRef="#br0" timeOffset="5571.96">19947 14258 1985 0,'0'0'0'15,"0"0"-4"-15,0 0 2 16,0 0-4-16,0 0 2 15,0 0 40-15,0 0 1 16,31-27 84-16,3 9 1 16,18-1 10-16,12 1 0 15,11 4-26-15,7 2-1 16,-5 3-57-16,-7-3 2 16,-14 8-31-16,-20 2 0 15,-36 2-2192-15</inkml:trace>
  <inkml:trace contextRef="#ctx0" brushRef="#br0" timeOffset="6169.05">20799 14432 1821 0,'0'0'0'16,"0"0"-4"-16,0 0 1 15,0 0 3-15,0 0 0 16,-19-13 0-16,11 5 0 15,1 4 11-15,-1 6 2 16,-2 4 87-16,-3 7 1 16,-6 11 56-16,-1 5 0 15,7 5 10-15,1-5 1 0,5-9-30 16,7-7 0-16,-4-5-36 16,4 2 2-16,4 2-27 15,7-6 1-15,7-3-26 16,14-4 2-16,14-7-28 15,1 0 1-15,-3-4-15 16,-6 2 2-16,-5-5-11 16,-6 1 0-16,-8 4-19 15,-7-4 0-15,-12 14-2598 16</inkml:trace>
  <inkml:trace contextRef="#ctx0" brushRef="#br0" timeOffset="6837.42">21176 14054 2362 0,'0'0'0'0,"0"0"-33"15,0 0 2-15,0 0 21 16,0 0 0-16,0 0 32 16,0 0 0-16,0 0 65 0,0 0-1 15,0 0 42-15,-1 36 1 16,-3 11-15-16,0 11 0 15,2 11-20-15,4 1 2 16,2-5-20-16,-2-4 1 16,0-8-16-16,-2-12 0 15,-2-14-16-15,4-9 1 16,-1-10-9-16,1-2 1 16,0-3-9-16,4-3 1 15,6-1-7-15,11-7-1 16,17-10-4-16,1-2 1 15,-9-1-4-15,-5 7 0 16,-6 14-1-16,1 8-1 16,3 8-3-16,-6-1 1 15,0 5-5-15,-5 5 1 16,-5-1-5-16,-1-4 2 16,-4-7-4-16,0-5 0 0,1-6-23 15,5-4 2-15,-10 2-2834 16</inkml:trace>
  <inkml:trace contextRef="#ctx0" brushRef="#br0" timeOffset="6922.31">21717 14658 2349 0,'0'0'0'0,"0"0"0"15,0 0 1-15,0 0 4 16,-7-51 1-16,7 51-1777 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3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18895,'0'0'0,"64"-3"40,-7-5 16,7-9-48,5-3 8,-3 2 16,-6 3-8,-14 1-24,-13-1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30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275 618 17287,'0'0'2686,"-4"0"-1593,-15 0-430,-4 0 14,0 0 1,-44 8-1,60-7-592,-1 1-1,1 0 1,0 1-1,0-1 1,0 2-1,1-1 1,-1 1-1,1 0 1,-1 0 0,1 0-1,1 1 1,-1 0-1,-6 8 1,6-6 82,0 1 0,1-1 1,0 1-1,1 0 1,-6 15-1,9-20-104,0 0 0,0-1 0,0 1-1,1 0 1,0-1 0,-1 1 0,1 0 0,0 0 0,0-1 0,1 6 0,0-7-35,-1 1 1,1-1-1,-1 0 1,1 1-1,-1-1 1,1 0 0,0 0-1,0 0 1,0 1-1,0-1 1,0 0 0,0 0-1,0 0 1,0-1-1,0 1 1,0 0-1,0 0 1,1-1 0,-1 1-1,0 0 1,0-1-1,3 1 1,-1 0-4,0 0 0,1-1-1,-1 0 1,1 1 0,-1-1 0,0 0 0,1-1 0,-1 1-1,1-1 1,-1 1 0,0-1 0,1 0 0,-1 0 0,0 0 0,0-1-1,0 1 1,0-1 0,0 0 0,0 0 0,0 0 0,5-5 0,3-3 41,0-2 0,0 1 0,12-19 0,-21 27-35,0 2-22,-1 0 0,0 1-1,0 0 1,0-1-1,0 1 1,0 0-1,1-1 1,-1 1-1,0 0 1,0 0 0,0 0-1,1 0 1,-1 0-1,0 0 1,0 1-1,1-1 1,-1 0-1,0 0 1,0 1 0,0-1-1,0 1 1,2 1-1,7 0 7,7 2-4,0-1-1,1-1 0,28-1 0,-40-1-25,0-1 1,0 0-1,0 0 0,0 0 0,0-1 0,0 0 1,0 0-1,0-1 0,-1 0 0,1 0 0,-1 0 0,0 0 1,10-9-1,12-13-3642</inkml:trace>
  <inkml:trace contextRef="#ctx0" brushRef="#br0" timeOffset="1">772 1 20599,'0'0'0,"10"38"-8,-8-4 0,-9 9 24,-6 7 8,-2 3 752,4 9 0,1 9 56,1 2 0,-1-2-88,-1 2 8,1-5-192,5-9 0,2-18-320,1-16 0,-3-15-224,0-12 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3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16575,'7'-6'184,"3"-3"134,0 1 0,0 0-1,1 1 1,0 0 0,1 1-1,-1 0 1,20-7 0,59-6 1094,2 0 180,-91 18-1525,1 0 1,-1 1 0,1-1 0,-1 1 0,1 0-1,-1-1 1,1 1 0,-1 0 0,1 0 0,-1 0-1,1 0 1,-1 0 0,1 0 0,-1 0 0,1 1-1,-1-1 1,1 1 0,-1-1 0,2 1 0,-2 1 12,1 0 1,-1-1 0,0 1-1,1 0 1,-1 0 0,0 0-1,-1 0 1,1 0 0,0 0-1,0 0 1,-1 0 0,1 0-1,-1 3 1,6 21 342,1 0 0,14 35 0,-19-54-345,1-1 1,0 0-1,1 1 0,-1-1 0,1-1 0,0 1 1,0 0-1,1-1 0,0 0 0,0 0 1,0 0-1,1-1 0,-1 0 0,12 7 1,-14-10-47,-1 0 1,1 0 0,0 0-1,0-1 1,0 1 0,0-1 0,0 1-1,0-1 1,0 0 0,0 0 0,0-1-1,0 1 1,0 0 0,0-1 0,3-1-1,-1 0 12,0 0-1,0 0 1,0-1-1,0 0 0,0 0 1,0 0-1,5-6 1,5-5 82,-2-1 1,1 0 0,14-24 0,-24 33-80,9-11 210,-8 15 34,-14 28 177,-1 4-424,1-2 26,-54 198 318,-15 126 15,-30-12-182,97-313-198,0-1 0,-25 39-1,30-56-15,-1 1 0,0-1 0,0 0 0,-1 0 0,-1-1 0,1 0 0,-1-1 0,-19 13 0,24-18-6,1 0 0,0 0 0,0-1 0,-1 1 0,1-1 0,-1 0 0,1 0 0,-1 0 0,1 0 0,-1 0 0,0-1 0,1 0 1,-1 0-1,0 0 0,1 0 0,-1 0 0,0-1 0,1 1 0,-1-1 0,0 0 0,1-1 0,0 1 0,-1 0 0,1-1 0,0 0 0,-1 0 0,1 0 0,0 0 0,0 0 0,1 0 0,-1-1 0,0 0 0,1 1 0,0-1 0,-4-6 0,0-2-2,1 0 0,1 0 0,0 0 0,0-1 0,1 0 0,1 1 0,0-1 0,1 0 0,0 0 0,1 0 0,1-14 0,2-17-93,17-75 0,-1 31-3877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3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20095,'2'4'-25,"0"1"58,1 1-1,-1 0 1,-1 0-1,1 0 1,-1 0-1,0 0 1,-1 1-1,1-1 1,-1 0-1,0 0 1,-2 10-1,-2 12 554,-11 35 1,10-46-353,-23 107 1809,-17 178 0,36-204-1294,-5-1 0,-29 113 0,37-196-649,5-14-99,1 1 0,0-1 1,0 0-1,0 0 0,0 0 0,0 0 1,0 0-1,0 0 0,0 0 0,-1 0 1,1 0-1,0 1 0,0-1 0,0 0 0,0 0 1,0 0-1,-1 0 0,1 0 0,0 0 1,0 0-1,0 0 0,0 0 0,0 0 1,-1 0-1,1 0 0,0 0 0,0 0 1,0 0-1,0 0 0,0 0 0,0 0 1,-1 0-1,1-1 0,0 1 0,0 0 1,0 0-1,0 0 0,0 0 0,0 0 1,-1 0-1,1 0 0,0 0 0,0 0 1,0-1-1,-1-1 0,0-1 1,0 1-1,0-1 0,0 0 1,0 1-1,1-1 1,-1 0-1,1-3 0,-2-13-18,2 0 0,0 0-1,2 0 1,0 1-1,6-26 1,2 6-91,22-59 0,-18 64 34,1 0-1,2 1 0,23-31 0,-26 42 41,2 1 0,0 0 0,1 1 0,2 1 0,21-18-1,-33 31 33,0 0-1,1 0 0,0 0 0,0 1 0,0 1 0,10-4 0,-15 6 6,-1 0 0,1 0 0,0 0 1,0 1-1,0-1 0,0 1 0,0 0 1,0 0-1,0 0 0,0 1 0,0-1 1,0 0-1,-1 1 0,1 0 0,0 0 1,0 0-1,0 0 0,-1 0 0,1 1 1,-1-1-1,5 3 0,-6-2 7,0-1 0,0 0-1,-1 0 1,1 1 0,0-1-1,0 0 1,-1 1 0,1-1-1,-1 1 1,1-1 0,-1 1-1,0-1 1,1 1 0,-1-1 0,0 1-1,0-1 1,0 1 0,0 0-1,0-1 1,-1 1 0,1-1-1,0 1 1,-1-1 0,1 1-1,-1-1 1,-1 3 0,-2 5 49,0 0 0,-11 16 0,11-19-23,-6 9 25,0-1 0,-1 0 0,0-1 0,-1 0 0,-1-1 0,0 0 0,-1-1 0,0 0 0,0-1 0,-1-1 0,-1-1 0,1 0 0,-1 0 0,-18 4 0,18-7-668,0-1 0,-1-1 1,1 0-1,-1-1 0,-17-1 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3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17079,'75'-8'475,"-45"6"30,0-1-1,55-14 0,-77 14-303,0 1-1,1-2 0,-1 1 0,-1-1 1,1 0-1,0-1 0,-1 0 0,0 0 1,0 0-1,0-1 0,-1 0 1,0 0-1,0-1 0,6-9 0,-11 15-131,0-1 0,0 1 1,0-1-1,0 1 0,-1-1 0,1 0 0,0 1 0,-1-1 0,1 0 0,-1 0 0,0 0 0,1 1 0,-1-1 0,0 0 0,0-2 0,-1 3-20,1-1 0,0 1 0,-1 0 0,1 0 0,-1 0 0,1 0 0,-1 0 0,1 0 0,-1 0-1,0 0 1,0 0 0,1 0 0,-1 1 0,0-1 0,0 0 0,0 0 0,0 1 0,-1-2 0,-2 1 41,0-1 1,0 1-1,0-1 1,1 1-1,-1 1 1,-1-1-1,1 0 1,0 1-1,0 0 0,0 0 1,0 0-1,-6 1 1,-5 2 76,1 1 0,-1 1 0,1 0 0,0 0 1,0 1-1,1 1 0,0 1 0,0 0 0,0 0 0,-19 19 0,24-20-76,0 1-1,1 0 1,0 0-1,0 1 1,1 0-1,0 0 1,-4 11-1,7-14-28,0 0 1,1 1-1,0-1 0,0 1 0,1-1 1,0 1-1,0 0 0,1 0 0,-1 0 1,2-1-1,0 14 0,0-16-32,0 1-1,1-1 1,-1 0 0,1 0-1,0 0 1,0 0-1,0 0 1,0-1 0,1 1-1,-1-1 1,1 1-1,0-1 1,0 0 0,0 0-1,1 0 1,-1 0-1,1-1 1,0 1 0,-1-1-1,1 0 1,0 0-1,6 2 1,5 0 22,-1 1 0,1-2 0,-1 0 0,1-1 0,19 1 0,-10-3-15,1-1 0,-1-1 0,-1-1 0,32-8 0,-3-3-3783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3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18 21311,'0'0'1776,"-8"-3"-1200,-8-1-245,-1 1 0,1 0-1,-29-1 1,34 4-232,1 0 1,-1 0-1,1 1 0,0 0 0,-1 1 0,1 0 1,0 1-1,-10 4 0,18-6-75,0 0-1,0 0 1,0 0-1,1 0 1,-1 1-1,0-1 1,0 1-1,1 0 1,-1-1-1,1 1 1,0 0 0,0 0-1,-1 0 1,1 0-1,0 0 1,0 0-1,1 0 1,-1 0-1,0 0 1,1 0-1,-1 0 1,1 1-1,0-1 1,0 0-1,0 0 1,0 1-1,0-1 1,0 0-1,1 0 1,-1 1 0,1 1-1,3 10 43,0-1 0,0 0 0,13 25 1,-7-18-2,-1 5-164,10 22 398,-1-22-3564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36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10752,'0'0'9561,"-4"5"-8891,-22 25 6,2 1 0,-38 63 1,52-77-504,2 0 1,-1 0 0,2 1 0,1 0 0,0 1 0,1 0 0,1-1 0,-2 25 0,5-33-95,1 0 1,1 1 0,0-1 0,1 0-1,0 0 1,0 0 0,1 0 0,0 0-1,1 0 1,6 11 0,-8-17-47,0 1 1,1-1-1,0 0 1,-1 0 0,1-1-1,1 1 1,-1 0-1,1-1 1,-1 0-1,1 0 1,0 0-1,0 0 1,0-1 0,1 0-1,-1 1 1,0-2-1,1 1 1,-1 0-1,1-1 1,0 0 0,0 0-1,-1 0 1,11 0-1,-4-2 16,-1 0-1,1-1 0,0 0 1,0-1-1,-1 0 0,13-6 1,59-31 141,-76 37-177,20-12 46,0-1 0,-1-2 0,-1 0 1,-1-2-1,-1 0 0,0-2 0,-2 0 1,22-30-1,-37 41-35,-7 20-16,-6 29-12,2 1 1,-1 63-1,7-94-2,0 1 1,0-1-1,1 0 0,0 1 1,1-1-1,-1 0 0,2 0 0,3 10 1,-5-15 0,0-1 1,0 0 0,1 1-1,-1-1 1,1 0-1,0 1 1,-1-1 0,1 0-1,0 0 1,0 0-1,1-1 1,-1 1 0,0 0-1,1-1 1,-1 0 0,1 1-1,-1-1 1,1 0-1,-1 0 1,1 0 0,0-1-1,-1 1 1,1-1-1,0 1 1,0-1 0,0 0-1,-1 0 1,4-1 0,4 0-10,-1-1 1,0 0 0,0-1 0,0 0 0,-1 0 0,1-1-1,-1 0 1,0 0 0,0-1 0,0 0 0,0-1 0,8-8-1,-6 5 4,0 0 0,-1-1 0,0-1-1,0 1 1,-1-1 0,-1-1-1,12-22 1,-16 26 13,0-1 0,0 1 1,-1-1-1,0 0 0,0 0 0,-1 0 0,0 0 0,-1 0 0,1 0 0,-2 0 1,0 0-1,0 0 0,0 1 0,-1-1 0,0 0 0,-1 0 0,0 1 0,-1 0 1,1-1-1,-1 1 0,-1 1 0,0-1 0,0 1 0,0-1 0,-1 2 0,0-1 1,0 0-1,-1 1 0,0 1 0,0-1 0,-10-5 0,-1 0 134,0 2 1,-29-12-1,39 18-588,-1 0 1,0 1-1,1 0 0,-1 0 1,0 1-1,0 0 1,-18 1-1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 18087,'0'0'3207,"-2"8"-2436,-10 23-406,-1-1 1,-1-1 0,-21 31 0,30-51-296,3-6-25,1-1 1,-1 1-1,1 0 1,0 0-1,0 0 1,0 0-1,0 0 1,1 0-1,-1 1 1,1 4-1,0-8-31,0 1 0,0-1 0,0 1-1,0-1 1,0 1 0,0-1 0,0 1-1,0-1 1,1 0 0,-1 1 0,0-1-1,0 1 1,0-1 0,1 0 0,-1 1-1,0-1 1,1 1 0,-1-1 0,0 0-1,1 0 1,-1 1 0,1-1 0,-1 0-1,0 0 1,1 1 0,0-1 0,0 0 0,1 0 0,-1 0 0,1 0 0,-1 0 0,0 0 0,1 0 0,-1 0 0,0-1 0,1 1 0,-1 0 0,0-1 0,1 1 0,1-2 0,16-9 143,-1 0 0,27-21-1,16-11 222,-60 43-365,0-1 0,0 1 0,-1-1 0,1 1 0,0 0 0,0-1 0,0 1 0,-1 0 0,1 0 0,0 0 0,0-1 0,0 1 1,0 0-1,0 0 0,-1 0 0,1 0 0,0 1 0,0-1 0,0 0 0,0 0 0,0 0 0,-1 1 0,1-1 0,0 0 0,0 1 0,-1-1 0,1 1 0,0-1 0,0 1 0,-1-1 0,1 1 0,-1 0 0,1-1 1,0 1-1,-1 0 0,1 1 0,2 2 42,0 1 0,-1 0 0,1 0 0,1 10 1,0-4 0,21 68 536,-25-79-579,0 1 1,0 0-1,0-1 1,0 1 0,0-1-1,1 1 1,-1 0 0,0-1-1,0 1 1,1-1-1,-1 1 1,1-1 0,-1 1-1,0-1 1,1 1 0,-1-1-1,1 1 1,-1-1-1,1 0 1,-1 1 0,1-1-1,-1 0 1,1 1 0,0-1-1,-1 0 1,1 0-1,-1 0 1,1 0 0,0 1-1,-1-1 1,1 0 0,-1 0-1,1 0 1,0 0 0,-1 0-1,1 0 1,0 0-1,-1-1 1,1 1 0,-1 0-1,2-1 1,24-15 235,-10 2-158,-1-1 0,-1-1-1,0 0 1,15-25 0,-14 20 7,0 1 0,33-33 0,-37 43-48,-8 6-27,0 0 1,0 1-1,1 0 0,-1 0 0,1 0 1,0 0-1,0 1 0,0-1 0,0 1 1,1 0-1,4-2 0,-9 5-18,1-1-1,-1 0 1,1 0 0,-1 0-1,1 1 1,-1-1-1,1 0 1,-1 1 0,1-1-1,-1 0 1,0 1-1,1-1 1,-1 0 0,0 1-1,1-1 1,-1 1-1,0-1 1,1 1 0,-1-1-1,0 0 1,0 1-1,0-1 1,1 1 0,-1-1-1,0 1 1,0 0 0,0-1-1,0 1 1,0-1-1,0 1 1,0-1 0,0 1-1,0 23 36,0-20-28,-1 58-38,0 25 96,5-32-3678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3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65 286 18591,'4'-5'304,"18"-24"6,-1-1-1,-2-1 0,0-1 1,-3 0-1,17-44 0,-31 73-248,-1-1 0,0 1-1,0 0 1,0 0 0,0-1-1,-1 1 1,1 0 0,-1-1-1,0 1 1,0-4 0,0 6-34,0 1 1,-1-1 0,1 1-1,0-1 1,0 1-1,-1-1 1,1 1 0,0-1-1,-1 1 1,1-1 0,0 1-1,-1 0 1,1-1 0,0 1-1,-1-1 1,1 1 0,-1 0-1,1-1 1,-1 1-1,1 0 1,-1 0 0,1 0-1,-2-1 1,0 1 37,0 0-1,0-1 1,0 1-1,0 0 1,0 1-1,0-1 1,0 0-1,0 0 1,-4 2-1,-4 1 117,0 1 0,0 0 0,1 1 0,-1-1 1,1 2-1,0-1 0,0 2 0,1-1 0,0 1 0,0 0 0,1 1 0,-1-1 0,-8 15 0,10-14-78,1-1 0,1 2-1,-1-1 1,1 1 0,1-1 0,0 1 0,0 0 0,0 0-1,1 1 1,1-1 0,0 0 0,0 1 0,1-1 0,0 1-1,1 13 1,0-20-85,0 0 1,-1 1-1,1-1 0,1 0 0,-1 0 0,0 0 1,1 0-1,-1 0 0,1 0 0,0 0 0,0 0 1,0-1-1,1 1 0,-1-1 0,0 1 0,1-1 1,0 0-1,-1 0 0,1 0 0,0-1 0,0 1 1,0 0-1,0-1 0,0 0 0,1 0 0,-1 0 1,0 0-1,1 0 0,3-1 0,2 1-11,0 0-1,0-1 1,0 0 0,0 0-1,0-1 1,0-1-1,0 1 1,0-2 0,14-4-1,26-15-3447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41:3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8 18487,'0'0'32,"-5"-2"-4,-3 0 32,0 1-1,0 0 0,-1 0 1,1 0-1,0 1 0,0 0 0,0 1 1,-1 0-1,1 0 0,-11 4 1,7-2 76,0 1 0,1 0-1,-1 1 1,1 0 0,0 1 0,-17 11 0,25-15-80,-1 1 0,1-1 0,0 1 0,-1 0 0,2 0 0,-1 1 0,0-1 0,1 0 0,-1 1-1,1 0 1,0-1 0,0 1 0,0 0 0,1 0 0,-1 0 0,1 0 0,0 0 0,0 1 0,1-1 0,-1 0 0,1 0-1,0 1 1,0-1 0,0 0 0,1 1 0,-1-1 0,1 0 0,0 0 0,3 7 0,4 7 113,0 0 0,1-1 0,1 0 0,1-1 0,15 18 0,-9-10-13,0-2-7,-8-10-32,0 0 1,0 1-1,-1 0 1,9 21-1,-16-32-103,-1-1 0,0 0 0,0 0 0,0 1-1,0-1 1,0 0 0,0 0 0,0 1 0,0-1 0,-1 0 0,1 0-1,0 0 1,-1 1 0,1-1 0,-1 0 0,0 0 0,1 0-1,-1 0 1,0 0 0,1 0 0,-1 0 0,0 0 0,0 0 0,0 0-1,0-1 1,0 1 0,0 0 0,0 0 0,0-1 0,0 1-1,0-1 1,0 1 0,-1-1 0,-1 1 0,-6 2-372,0 0 1,0 0-1,-11 1 1,13-3-1303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10/3/21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4E0D30-4123-488A-B1A0-BD39F32E8DDF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8393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6637ED-C7CD-49BB-9794-F0FE78DEA080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324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95F847-1399-43F5-B72B-C284BB799715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1947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D7EB2A-E491-4BD9-8D74-B17DC6E704D5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147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0D42F2-242F-4310-A544-078415C28E0A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551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781EC6-C7B0-4AA3-B0F2-23C9E90BEEB1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096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568BE3-053E-4820-8A9B-9BB88819D8EE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3497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1F3D9F-6E85-4599-B04E-C8D880C3F8D2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0170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EB5CC2-8521-45E6-85DB-061DBB3F5FB3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2465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47837-1D43-4FDC-8F69-C816D28E2039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578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D12CAF-B74E-4BAF-A610-E429A4C2A971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5418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732CC8-0BF6-4035-83FD-640F664183AE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05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9CBA-72D1-44E0-8738-CD90485018E6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8141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79BA53-C607-46EA-94B5-0355998635C8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5635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B4A36A-1B6B-4C3D-AB6E-44D2A4CB5275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2948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BD5052-151A-4F37-B032-3F26C7AD42FA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65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DBAA9B-F7BD-413C-8CDB-55354AAA9138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0390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F13970-847C-4546-A5C4-A7D0973019C2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6634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57B513-9D93-403F-95B4-A6F88A816976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7827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9F2056-73E5-4B13-B725-78BB40D3ED92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5501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71F556-5561-406A-9145-BDC468CAAE29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8672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4E0D30-4123-488A-B1A0-BD39F32E8DDF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9195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84D171-AA68-4E7C-9B66-E0BC44982B58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0189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DBD774-259B-490D-924E-0455E243BED9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95792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85894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70CA10-95B9-44A3-B4B7-257CDC31347C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682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86463D-5636-4010-8BCD-58ED87844C5C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39657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F33849-FF83-42FC-9389-6DBE8DF83BA4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5418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5F2449-D8A1-4DD9-800E-A7E1D2A9A410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5773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29CCF0-B0A9-4903-A732-ABBD67D73C8B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59160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5C6B53-9802-432F-8707-83B3B376FD3B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9602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9F6A15-EA61-4A86-AA84-6FBF9183A32D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749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4E0D30-4123-488A-B1A0-BD39F32E8DDF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32091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B7A74D-4115-43B7-A448-49C302E8B70B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7589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A3C3E6-E9BC-451E-834A-1C00978F803D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3377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CB4D2A-4D4C-41FC-B449-9A971DBAF169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25201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BCD20B-E759-4330-ABB2-F9872D363A9B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60254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C47D0-1A81-4DD7-B83E-922F06FA4A8A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33257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0EBB35-718A-4DC3-98A2-1C2BE1F0FB5B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47416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5C95C7-801B-4AB8-8CAF-7E813825A282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13938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AAE57B-72AA-4108-9757-89C13CEF15CB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E6B75-E973-4256-8786-1082E22C8702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1A8F17-445A-4401-89A9-399200D6FC03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4E0D30-4123-488A-B1A0-BD39F32E8DDF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89525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37ED5C-5C9F-42AF-A751-92681CF28A30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793C44-A174-4FFF-B7CD-AABA0E5793CC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78D783-BB4E-4A4D-B465-B870FBE4A7CD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54D87-44CB-40B6-93BA-6E580F757A90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CE282-F1EE-4F92-B63A-54D6C4E8E1C4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A17104-BD0B-4C33-9E0B-4650F4F2BBC5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217DDB-0583-4B05-B868-E90FBA0A425A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B4107A-E609-4467-94F2-F814C8F07A88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EF0438-FEC1-40B5-A22C-256B08B376DC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B75142-11ED-4837-A980-0D78E5F8F9A5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36EA04-A536-40CE-AAA4-11DAA0442994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3773A6-9612-4415-8485-C02A104B25F1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78CF68-D791-4D88-8715-4C6F52820686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27332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96D48E-FCA8-4683-BBA4-DCA9D47E08C9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0745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2C4480-4504-4FFF-A3AA-DCFE584B78FD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6489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43CD3F-423A-4303-BB8C-50F842691976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49775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EBED687-7D1A-47DD-B7C8-8B0692828254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73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56207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78AB224-2BA2-43E8-8134-19FBA76049B5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74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9114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D0F72-2B25-4BDE-94EF-7DCF27358DA6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07543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E9ED4DF-868C-44DB-8DB1-A4831F348A8C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76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9804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E9ED4DF-868C-44DB-8DB1-A4831F348A8C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77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11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8A3378-BCC4-421F-B178-2B42437DA5F9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88967F-DC70-46AB-A4B5-76011F4E55E7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31208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72EBCA-5953-4903-A743-8CB9C33298E5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01655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7631C7-40AD-432C-A774-E143C176E283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0539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1297BF-9A49-4609-A769-7F3E0E059515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1642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BCB152-B94B-4B9A-827A-5A4EBE3AA2BE}" type="slidenum">
              <a:rPr lang="en-CA" smtClean="0"/>
              <a:pPr>
                <a:defRPr/>
              </a:pPr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59599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B25DC-FD9C-4D52-9C1C-62F8B648D245}" type="slidenum">
              <a:rPr lang="en-CA" smtClean="0"/>
              <a:pPr>
                <a:defRPr/>
              </a:pPr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38949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7AE8E7-B4FC-4F57-8584-B39994D3E528}" type="slidenum">
              <a:rPr lang="en-CA" smtClean="0"/>
              <a:pPr>
                <a:defRPr/>
              </a:pPr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83656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FA791A-A99B-498D-8DEF-21899288A095}" type="slidenum">
              <a:rPr lang="en-CA" smtClean="0"/>
              <a:pPr>
                <a:defRPr/>
              </a:pPr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86061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76D351-F492-4B67-A448-461AC3519ED5}" type="slidenum">
              <a:rPr lang="en-CA" smtClean="0"/>
              <a:pPr>
                <a:defRPr/>
              </a:pPr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555257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6710D0-F01D-40A7-A7F2-D76065D8F3C2}" type="slidenum">
              <a:rPr lang="en-CA" smtClean="0"/>
              <a:pPr>
                <a:defRPr/>
              </a:pPr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1685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E2CF0-5489-4BEE-BF21-BC9C9C025E8D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545870-9A4F-47D3-9587-0F3D78D6AF14}" type="slidenum">
              <a:rPr lang="en-CA" smtClean="0"/>
              <a:pPr>
                <a:defRPr/>
              </a:pPr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645719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48E020-C695-4BCF-8754-490B7C988814}" type="slidenum">
              <a:rPr lang="en-CA" smtClean="0"/>
              <a:pPr>
                <a:defRPr/>
              </a:pPr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303774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D3ED54-87F0-456E-82A9-F18F20276368}" type="slidenum">
              <a:rPr lang="en-CA" smtClean="0"/>
              <a:pPr>
                <a:defRPr/>
              </a:pPr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19874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90E897-9956-40C1-932F-E4236216DE36}" type="slidenum">
              <a:rPr lang="en-CA" smtClean="0"/>
              <a:pPr>
                <a:defRPr/>
              </a:pPr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69061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7249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4063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E4125F-1196-4E96-A34A-1137F0687914}" type="slidenum">
              <a:rPr lang="en-CA" smtClean="0"/>
              <a:pPr>
                <a:defRPr/>
              </a:pPr>
              <a:t>94</a:t>
            </a:fld>
            <a:endParaRPr lang="en-CA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6D429D-3046-45BF-867F-105DBB9D2507}" type="slidenum">
              <a:rPr lang="en-CA" smtClean="0"/>
              <a:pPr>
                <a:defRPr/>
              </a:pPr>
              <a:t>95</a:t>
            </a:fld>
            <a:endParaRPr lang="en-CA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96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5D215C-700A-4636-B23E-148850574FF4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charset="0"/>
                <a:cs typeface="Arial" charset="0"/>
              </a:rPr>
              <a:t>A Brief Introduction to C++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1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90.png"/><Relationship Id="rId4" Type="http://schemas.openxmlformats.org/officeDocument/2006/relationships/customXml" Target="../ink/ink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25.png"/><Relationship Id="rId4" Type="http://schemas.openxmlformats.org/officeDocument/2006/relationships/customXml" Target="../ink/ink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24.xml"/><Relationship Id="rId4" Type="http://schemas.openxmlformats.org/officeDocument/2006/relationships/image" Target="../media/image1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7.xml"/><Relationship Id="rId18" Type="http://schemas.openxmlformats.org/officeDocument/2006/relationships/image" Target="../media/image43.png"/><Relationship Id="rId26" Type="http://schemas.openxmlformats.org/officeDocument/2006/relationships/image" Target="../media/image47.png"/><Relationship Id="rId39" Type="http://schemas.openxmlformats.org/officeDocument/2006/relationships/customXml" Target="../ink/ink50.xml"/><Relationship Id="rId21" Type="http://schemas.openxmlformats.org/officeDocument/2006/relationships/customXml" Target="../ink/ink41.xml"/><Relationship Id="rId34" Type="http://schemas.openxmlformats.org/officeDocument/2006/relationships/image" Target="../media/image51.png"/><Relationship Id="rId42" Type="http://schemas.openxmlformats.org/officeDocument/2006/relationships/image" Target="../media/image55.png"/><Relationship Id="rId47" Type="http://schemas.openxmlformats.org/officeDocument/2006/relationships/customXml" Target="../ink/ink54.xml"/><Relationship Id="rId50" Type="http://schemas.openxmlformats.org/officeDocument/2006/relationships/image" Target="../media/image59.png"/><Relationship Id="rId7" Type="http://schemas.openxmlformats.org/officeDocument/2006/relationships/customXml" Target="../ink/ink34.xml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42.png"/><Relationship Id="rId29" Type="http://schemas.openxmlformats.org/officeDocument/2006/relationships/customXml" Target="../ink/ink45.xml"/><Relationship Id="rId11" Type="http://schemas.openxmlformats.org/officeDocument/2006/relationships/customXml" Target="../ink/ink36.xml"/><Relationship Id="rId24" Type="http://schemas.openxmlformats.org/officeDocument/2006/relationships/image" Target="../media/image46.png"/><Relationship Id="rId32" Type="http://schemas.openxmlformats.org/officeDocument/2006/relationships/image" Target="../media/image50.png"/><Relationship Id="rId37" Type="http://schemas.openxmlformats.org/officeDocument/2006/relationships/customXml" Target="../ink/ink49.xml"/><Relationship Id="rId40" Type="http://schemas.openxmlformats.org/officeDocument/2006/relationships/image" Target="../media/image54.png"/><Relationship Id="rId45" Type="http://schemas.openxmlformats.org/officeDocument/2006/relationships/customXml" Target="../ink/ink53.xml"/><Relationship Id="rId5" Type="http://schemas.openxmlformats.org/officeDocument/2006/relationships/customXml" Target="../ink/ink33.xml"/><Relationship Id="rId15" Type="http://schemas.openxmlformats.org/officeDocument/2006/relationships/customXml" Target="../ink/ink38.xml"/><Relationship Id="rId23" Type="http://schemas.openxmlformats.org/officeDocument/2006/relationships/customXml" Target="../ink/ink42.xml"/><Relationship Id="rId28" Type="http://schemas.openxmlformats.org/officeDocument/2006/relationships/image" Target="../media/image48.png"/><Relationship Id="rId36" Type="http://schemas.openxmlformats.org/officeDocument/2006/relationships/image" Target="../media/image52.png"/><Relationship Id="rId49" Type="http://schemas.openxmlformats.org/officeDocument/2006/relationships/customXml" Target="../ink/ink55.xml"/><Relationship Id="rId10" Type="http://schemas.openxmlformats.org/officeDocument/2006/relationships/image" Target="../media/image39.png"/><Relationship Id="rId19" Type="http://schemas.openxmlformats.org/officeDocument/2006/relationships/customXml" Target="../ink/ink40.xml"/><Relationship Id="rId31" Type="http://schemas.openxmlformats.org/officeDocument/2006/relationships/customXml" Target="../ink/ink46.xml"/><Relationship Id="rId44" Type="http://schemas.openxmlformats.org/officeDocument/2006/relationships/image" Target="../media/image56.png"/><Relationship Id="rId52" Type="http://schemas.openxmlformats.org/officeDocument/2006/relationships/image" Target="../media/image60.png"/><Relationship Id="rId4" Type="http://schemas.openxmlformats.org/officeDocument/2006/relationships/image" Target="../media/image36.png"/><Relationship Id="rId9" Type="http://schemas.openxmlformats.org/officeDocument/2006/relationships/customXml" Target="../ink/ink35.xml"/><Relationship Id="rId14" Type="http://schemas.openxmlformats.org/officeDocument/2006/relationships/image" Target="../media/image41.png"/><Relationship Id="rId22" Type="http://schemas.openxmlformats.org/officeDocument/2006/relationships/image" Target="../media/image45.png"/><Relationship Id="rId27" Type="http://schemas.openxmlformats.org/officeDocument/2006/relationships/customXml" Target="../ink/ink44.xml"/><Relationship Id="rId30" Type="http://schemas.openxmlformats.org/officeDocument/2006/relationships/image" Target="../media/image49.png"/><Relationship Id="rId35" Type="http://schemas.openxmlformats.org/officeDocument/2006/relationships/customXml" Target="../ink/ink48.xml"/><Relationship Id="rId43" Type="http://schemas.openxmlformats.org/officeDocument/2006/relationships/customXml" Target="../ink/ink52.xml"/><Relationship Id="rId48" Type="http://schemas.openxmlformats.org/officeDocument/2006/relationships/image" Target="../media/image58.png"/><Relationship Id="rId8" Type="http://schemas.openxmlformats.org/officeDocument/2006/relationships/image" Target="../media/image38.png"/><Relationship Id="rId51" Type="http://schemas.openxmlformats.org/officeDocument/2006/relationships/customXml" Target="../ink/ink56.xml"/><Relationship Id="rId3" Type="http://schemas.openxmlformats.org/officeDocument/2006/relationships/customXml" Target="../ink/ink32.xml"/><Relationship Id="rId12" Type="http://schemas.openxmlformats.org/officeDocument/2006/relationships/image" Target="../media/image40.png"/><Relationship Id="rId17" Type="http://schemas.openxmlformats.org/officeDocument/2006/relationships/customXml" Target="../ink/ink39.xml"/><Relationship Id="rId25" Type="http://schemas.openxmlformats.org/officeDocument/2006/relationships/customXml" Target="../ink/ink43.xml"/><Relationship Id="rId33" Type="http://schemas.openxmlformats.org/officeDocument/2006/relationships/customXml" Target="../ink/ink47.xml"/><Relationship Id="rId38" Type="http://schemas.openxmlformats.org/officeDocument/2006/relationships/image" Target="../media/image53.png"/><Relationship Id="rId46" Type="http://schemas.openxmlformats.org/officeDocument/2006/relationships/image" Target="../media/image57.png"/><Relationship Id="rId20" Type="http://schemas.openxmlformats.org/officeDocument/2006/relationships/image" Target="../media/image44.png"/><Relationship Id="rId41" Type="http://schemas.openxmlformats.org/officeDocument/2006/relationships/customXml" Target="../ink/ink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4.xml"/><Relationship Id="rId299" Type="http://schemas.openxmlformats.org/officeDocument/2006/relationships/customXml" Target="../ink/ink205.xml"/><Relationship Id="rId21" Type="http://schemas.openxmlformats.org/officeDocument/2006/relationships/customXml" Target="../ink/ink66.xml"/><Relationship Id="rId63" Type="http://schemas.openxmlformats.org/officeDocument/2006/relationships/customXml" Target="../ink/ink87.xml"/><Relationship Id="rId159" Type="http://schemas.openxmlformats.org/officeDocument/2006/relationships/customXml" Target="../ink/ink135.xml"/><Relationship Id="rId324" Type="http://schemas.openxmlformats.org/officeDocument/2006/relationships/image" Target="../media/image222.png"/><Relationship Id="rId170" Type="http://schemas.openxmlformats.org/officeDocument/2006/relationships/image" Target="../media/image145.png"/><Relationship Id="rId226" Type="http://schemas.openxmlformats.org/officeDocument/2006/relationships/image" Target="../media/image173.png"/><Relationship Id="rId268" Type="http://schemas.openxmlformats.org/officeDocument/2006/relationships/image" Target="../media/image194.png"/><Relationship Id="rId32" Type="http://schemas.openxmlformats.org/officeDocument/2006/relationships/image" Target="../media/image74.png"/><Relationship Id="rId74" Type="http://schemas.openxmlformats.org/officeDocument/2006/relationships/image" Target="../media/image96.png"/><Relationship Id="rId128" Type="http://schemas.openxmlformats.org/officeDocument/2006/relationships/image" Target="../media/image123.png"/><Relationship Id="rId5" Type="http://schemas.openxmlformats.org/officeDocument/2006/relationships/customXml" Target="../ink/ink58.xml"/><Relationship Id="rId181" Type="http://schemas.openxmlformats.org/officeDocument/2006/relationships/customXml" Target="../ink/ink146.xml"/><Relationship Id="rId237" Type="http://schemas.openxmlformats.org/officeDocument/2006/relationships/customXml" Target="../ink/ink174.xml"/><Relationship Id="rId279" Type="http://schemas.openxmlformats.org/officeDocument/2006/relationships/customXml" Target="../ink/ink195.xml"/><Relationship Id="rId43" Type="http://schemas.openxmlformats.org/officeDocument/2006/relationships/customXml" Target="../ink/ink77.xml"/><Relationship Id="rId139" Type="http://schemas.openxmlformats.org/officeDocument/2006/relationships/customXml" Target="../ink/ink125.xml"/><Relationship Id="rId290" Type="http://schemas.openxmlformats.org/officeDocument/2006/relationships/image" Target="../media/image205.png"/><Relationship Id="rId304" Type="http://schemas.openxmlformats.org/officeDocument/2006/relationships/image" Target="../media/image212.png"/><Relationship Id="rId85" Type="http://schemas.openxmlformats.org/officeDocument/2006/relationships/customXml" Target="../ink/ink98.xml"/><Relationship Id="rId150" Type="http://schemas.openxmlformats.org/officeDocument/2006/relationships/image" Target="../media/image135.png"/><Relationship Id="rId192" Type="http://schemas.openxmlformats.org/officeDocument/2006/relationships/image" Target="../media/image156.png"/><Relationship Id="rId206" Type="http://schemas.openxmlformats.org/officeDocument/2006/relationships/image" Target="../media/image163.png"/><Relationship Id="rId248" Type="http://schemas.openxmlformats.org/officeDocument/2006/relationships/image" Target="../media/image184.png"/><Relationship Id="rId12" Type="http://schemas.openxmlformats.org/officeDocument/2006/relationships/image" Target="../media/image64.png"/><Relationship Id="rId108" Type="http://schemas.openxmlformats.org/officeDocument/2006/relationships/image" Target="../media/image113.png"/><Relationship Id="rId315" Type="http://schemas.openxmlformats.org/officeDocument/2006/relationships/customXml" Target="../ink/ink213.xml"/><Relationship Id="rId54" Type="http://schemas.openxmlformats.org/officeDocument/2006/relationships/image" Target="../media/image85.png"/><Relationship Id="rId96" Type="http://schemas.openxmlformats.org/officeDocument/2006/relationships/image" Target="../media/image107.png"/><Relationship Id="rId161" Type="http://schemas.openxmlformats.org/officeDocument/2006/relationships/customXml" Target="../ink/ink136.xml"/><Relationship Id="rId217" Type="http://schemas.openxmlformats.org/officeDocument/2006/relationships/customXml" Target="../ink/ink164.xml"/><Relationship Id="rId259" Type="http://schemas.openxmlformats.org/officeDocument/2006/relationships/customXml" Target="../ink/ink185.xml"/><Relationship Id="rId23" Type="http://schemas.openxmlformats.org/officeDocument/2006/relationships/customXml" Target="../ink/ink67.xml"/><Relationship Id="rId119" Type="http://schemas.openxmlformats.org/officeDocument/2006/relationships/customXml" Target="../ink/ink115.xml"/><Relationship Id="rId270" Type="http://schemas.openxmlformats.org/officeDocument/2006/relationships/image" Target="../media/image195.png"/><Relationship Id="rId326" Type="http://schemas.openxmlformats.org/officeDocument/2006/relationships/image" Target="../media/image223.png"/><Relationship Id="rId65" Type="http://schemas.openxmlformats.org/officeDocument/2006/relationships/customXml" Target="../ink/ink88.xml"/><Relationship Id="rId130" Type="http://schemas.openxmlformats.org/officeDocument/2006/relationships/image" Target="../media/image124.png"/><Relationship Id="rId172" Type="http://schemas.openxmlformats.org/officeDocument/2006/relationships/image" Target="../media/image146.png"/><Relationship Id="rId228" Type="http://schemas.openxmlformats.org/officeDocument/2006/relationships/image" Target="../media/image174.png"/><Relationship Id="rId281" Type="http://schemas.openxmlformats.org/officeDocument/2006/relationships/customXml" Target="../ink/ink196.xml"/><Relationship Id="rId34" Type="http://schemas.openxmlformats.org/officeDocument/2006/relationships/image" Target="../media/image75.png"/><Relationship Id="rId76" Type="http://schemas.openxmlformats.org/officeDocument/2006/relationships/image" Target="../media/image97.png"/><Relationship Id="rId141" Type="http://schemas.openxmlformats.org/officeDocument/2006/relationships/customXml" Target="../ink/ink126.xml"/><Relationship Id="rId7" Type="http://schemas.openxmlformats.org/officeDocument/2006/relationships/customXml" Target="../ink/ink59.xml"/><Relationship Id="rId162" Type="http://schemas.openxmlformats.org/officeDocument/2006/relationships/image" Target="../media/image141.png"/><Relationship Id="rId183" Type="http://schemas.openxmlformats.org/officeDocument/2006/relationships/customXml" Target="../ink/ink147.xml"/><Relationship Id="rId218" Type="http://schemas.openxmlformats.org/officeDocument/2006/relationships/image" Target="../media/image169.png"/><Relationship Id="rId239" Type="http://schemas.openxmlformats.org/officeDocument/2006/relationships/customXml" Target="../ink/ink175.xml"/><Relationship Id="rId250" Type="http://schemas.openxmlformats.org/officeDocument/2006/relationships/image" Target="../media/image185.png"/><Relationship Id="rId271" Type="http://schemas.openxmlformats.org/officeDocument/2006/relationships/customXml" Target="../ink/ink191.xml"/><Relationship Id="rId292" Type="http://schemas.openxmlformats.org/officeDocument/2006/relationships/image" Target="../media/image206.png"/><Relationship Id="rId306" Type="http://schemas.openxmlformats.org/officeDocument/2006/relationships/image" Target="../media/image213.png"/><Relationship Id="rId24" Type="http://schemas.openxmlformats.org/officeDocument/2006/relationships/image" Target="../media/image70.png"/><Relationship Id="rId45" Type="http://schemas.openxmlformats.org/officeDocument/2006/relationships/customXml" Target="../ink/ink78.xml"/><Relationship Id="rId66" Type="http://schemas.openxmlformats.org/officeDocument/2006/relationships/image" Target="../media/image92.png"/><Relationship Id="rId87" Type="http://schemas.openxmlformats.org/officeDocument/2006/relationships/customXml" Target="../ink/ink99.xml"/><Relationship Id="rId110" Type="http://schemas.openxmlformats.org/officeDocument/2006/relationships/image" Target="../media/image114.png"/><Relationship Id="rId131" Type="http://schemas.openxmlformats.org/officeDocument/2006/relationships/customXml" Target="../ink/ink121.xml"/><Relationship Id="rId152" Type="http://schemas.openxmlformats.org/officeDocument/2006/relationships/image" Target="../media/image136.png"/><Relationship Id="rId173" Type="http://schemas.openxmlformats.org/officeDocument/2006/relationships/customXml" Target="../ink/ink142.xml"/><Relationship Id="rId194" Type="http://schemas.openxmlformats.org/officeDocument/2006/relationships/image" Target="../media/image157.png"/><Relationship Id="rId208" Type="http://schemas.openxmlformats.org/officeDocument/2006/relationships/image" Target="../media/image164.png"/><Relationship Id="rId229" Type="http://schemas.openxmlformats.org/officeDocument/2006/relationships/customXml" Target="../ink/ink170.xml"/><Relationship Id="rId240" Type="http://schemas.openxmlformats.org/officeDocument/2006/relationships/image" Target="../media/image180.png"/><Relationship Id="rId261" Type="http://schemas.openxmlformats.org/officeDocument/2006/relationships/customXml" Target="../ink/ink186.xml"/><Relationship Id="rId14" Type="http://schemas.openxmlformats.org/officeDocument/2006/relationships/image" Target="../media/image65.png"/><Relationship Id="rId35" Type="http://schemas.openxmlformats.org/officeDocument/2006/relationships/customXml" Target="../ink/ink73.xml"/><Relationship Id="rId56" Type="http://schemas.openxmlformats.org/officeDocument/2006/relationships/image" Target="../media/image86.png"/><Relationship Id="rId77" Type="http://schemas.openxmlformats.org/officeDocument/2006/relationships/customXml" Target="../ink/ink94.xml"/><Relationship Id="rId100" Type="http://schemas.openxmlformats.org/officeDocument/2006/relationships/image" Target="../media/image109.png"/><Relationship Id="rId282" Type="http://schemas.openxmlformats.org/officeDocument/2006/relationships/image" Target="../media/image201.png"/><Relationship Id="rId317" Type="http://schemas.openxmlformats.org/officeDocument/2006/relationships/customXml" Target="../ink/ink214.xml"/><Relationship Id="rId8" Type="http://schemas.openxmlformats.org/officeDocument/2006/relationships/image" Target="../media/image62.png"/><Relationship Id="rId98" Type="http://schemas.openxmlformats.org/officeDocument/2006/relationships/image" Target="../media/image108.png"/><Relationship Id="rId121" Type="http://schemas.openxmlformats.org/officeDocument/2006/relationships/customXml" Target="../ink/ink116.xml"/><Relationship Id="rId142" Type="http://schemas.openxmlformats.org/officeDocument/2006/relationships/image" Target="../media/image131.png"/><Relationship Id="rId163" Type="http://schemas.openxmlformats.org/officeDocument/2006/relationships/customXml" Target="../ink/ink137.xml"/><Relationship Id="rId184" Type="http://schemas.openxmlformats.org/officeDocument/2006/relationships/image" Target="../media/image152.png"/><Relationship Id="rId219" Type="http://schemas.openxmlformats.org/officeDocument/2006/relationships/customXml" Target="../ink/ink165.xml"/><Relationship Id="rId230" Type="http://schemas.openxmlformats.org/officeDocument/2006/relationships/image" Target="../media/image175.png"/><Relationship Id="rId251" Type="http://schemas.openxmlformats.org/officeDocument/2006/relationships/customXml" Target="../ink/ink181.xml"/><Relationship Id="rId25" Type="http://schemas.openxmlformats.org/officeDocument/2006/relationships/customXml" Target="../ink/ink68.xml"/><Relationship Id="rId46" Type="http://schemas.openxmlformats.org/officeDocument/2006/relationships/image" Target="../media/image81.png"/><Relationship Id="rId67" Type="http://schemas.openxmlformats.org/officeDocument/2006/relationships/customXml" Target="../ink/ink89.xml"/><Relationship Id="rId272" Type="http://schemas.openxmlformats.org/officeDocument/2006/relationships/image" Target="../media/image196.png"/><Relationship Id="rId293" Type="http://schemas.openxmlformats.org/officeDocument/2006/relationships/customXml" Target="../ink/ink202.xml"/><Relationship Id="rId307" Type="http://schemas.openxmlformats.org/officeDocument/2006/relationships/customXml" Target="../ink/ink209.xml"/><Relationship Id="rId88" Type="http://schemas.openxmlformats.org/officeDocument/2006/relationships/image" Target="../media/image103.png"/><Relationship Id="rId111" Type="http://schemas.openxmlformats.org/officeDocument/2006/relationships/customXml" Target="../ink/ink111.xml"/><Relationship Id="rId132" Type="http://schemas.openxmlformats.org/officeDocument/2006/relationships/image" Target="../media/image125.png"/><Relationship Id="rId153" Type="http://schemas.openxmlformats.org/officeDocument/2006/relationships/customXml" Target="../ink/ink132.xml"/><Relationship Id="rId174" Type="http://schemas.openxmlformats.org/officeDocument/2006/relationships/image" Target="../media/image147.png"/><Relationship Id="rId195" Type="http://schemas.openxmlformats.org/officeDocument/2006/relationships/customXml" Target="../ink/ink153.xml"/><Relationship Id="rId209" Type="http://schemas.openxmlformats.org/officeDocument/2006/relationships/customXml" Target="../ink/ink160.xml"/><Relationship Id="rId220" Type="http://schemas.openxmlformats.org/officeDocument/2006/relationships/image" Target="../media/image170.png"/><Relationship Id="rId241" Type="http://schemas.openxmlformats.org/officeDocument/2006/relationships/customXml" Target="../ink/ink176.xml"/><Relationship Id="rId15" Type="http://schemas.openxmlformats.org/officeDocument/2006/relationships/customXml" Target="../ink/ink63.xml"/><Relationship Id="rId36" Type="http://schemas.openxmlformats.org/officeDocument/2006/relationships/image" Target="../media/image76.png"/><Relationship Id="rId57" Type="http://schemas.openxmlformats.org/officeDocument/2006/relationships/customXml" Target="../ink/ink84.xml"/><Relationship Id="rId262" Type="http://schemas.openxmlformats.org/officeDocument/2006/relationships/image" Target="../media/image191.png"/><Relationship Id="rId283" Type="http://schemas.openxmlformats.org/officeDocument/2006/relationships/customXml" Target="../ink/ink197.xml"/><Relationship Id="rId318" Type="http://schemas.openxmlformats.org/officeDocument/2006/relationships/image" Target="../media/image219.png"/><Relationship Id="rId78" Type="http://schemas.openxmlformats.org/officeDocument/2006/relationships/image" Target="../media/image98.png"/><Relationship Id="rId99" Type="http://schemas.openxmlformats.org/officeDocument/2006/relationships/customXml" Target="../ink/ink105.xml"/><Relationship Id="rId101" Type="http://schemas.openxmlformats.org/officeDocument/2006/relationships/customXml" Target="../ink/ink106.xml"/><Relationship Id="rId122" Type="http://schemas.openxmlformats.org/officeDocument/2006/relationships/image" Target="../media/image120.png"/><Relationship Id="rId143" Type="http://schemas.openxmlformats.org/officeDocument/2006/relationships/customXml" Target="../ink/ink127.xml"/><Relationship Id="rId164" Type="http://schemas.openxmlformats.org/officeDocument/2006/relationships/image" Target="../media/image142.png"/><Relationship Id="rId185" Type="http://schemas.openxmlformats.org/officeDocument/2006/relationships/customXml" Target="../ink/ink148.xml"/><Relationship Id="rId9" Type="http://schemas.openxmlformats.org/officeDocument/2006/relationships/customXml" Target="../ink/ink60.xml"/><Relationship Id="rId210" Type="http://schemas.openxmlformats.org/officeDocument/2006/relationships/image" Target="../media/image165.png"/><Relationship Id="rId26" Type="http://schemas.openxmlformats.org/officeDocument/2006/relationships/image" Target="../media/image71.png"/><Relationship Id="rId231" Type="http://schemas.openxmlformats.org/officeDocument/2006/relationships/customXml" Target="../ink/ink171.xml"/><Relationship Id="rId252" Type="http://schemas.openxmlformats.org/officeDocument/2006/relationships/image" Target="../media/image186.png"/><Relationship Id="rId273" Type="http://schemas.openxmlformats.org/officeDocument/2006/relationships/customXml" Target="../ink/ink192.xml"/><Relationship Id="rId294" Type="http://schemas.openxmlformats.org/officeDocument/2006/relationships/image" Target="../media/image207.png"/><Relationship Id="rId308" Type="http://schemas.openxmlformats.org/officeDocument/2006/relationships/image" Target="../media/image214.png"/><Relationship Id="rId47" Type="http://schemas.openxmlformats.org/officeDocument/2006/relationships/customXml" Target="../ink/ink79.xml"/><Relationship Id="rId68" Type="http://schemas.openxmlformats.org/officeDocument/2006/relationships/image" Target="../media/image93.png"/><Relationship Id="rId89" Type="http://schemas.openxmlformats.org/officeDocument/2006/relationships/customXml" Target="../ink/ink100.xml"/><Relationship Id="rId112" Type="http://schemas.openxmlformats.org/officeDocument/2006/relationships/image" Target="../media/image115.png"/><Relationship Id="rId133" Type="http://schemas.openxmlformats.org/officeDocument/2006/relationships/customXml" Target="../ink/ink122.xml"/><Relationship Id="rId154" Type="http://schemas.openxmlformats.org/officeDocument/2006/relationships/image" Target="../media/image137.png"/><Relationship Id="rId175" Type="http://schemas.openxmlformats.org/officeDocument/2006/relationships/customXml" Target="../ink/ink143.xml"/><Relationship Id="rId196" Type="http://schemas.openxmlformats.org/officeDocument/2006/relationships/image" Target="../media/image158.png"/><Relationship Id="rId200" Type="http://schemas.openxmlformats.org/officeDocument/2006/relationships/image" Target="../media/image160.png"/><Relationship Id="rId16" Type="http://schemas.openxmlformats.org/officeDocument/2006/relationships/image" Target="../media/image66.png"/><Relationship Id="rId221" Type="http://schemas.openxmlformats.org/officeDocument/2006/relationships/customXml" Target="../ink/ink166.xml"/><Relationship Id="rId242" Type="http://schemas.openxmlformats.org/officeDocument/2006/relationships/image" Target="../media/image181.png"/><Relationship Id="rId263" Type="http://schemas.openxmlformats.org/officeDocument/2006/relationships/customXml" Target="../ink/ink187.xml"/><Relationship Id="rId284" Type="http://schemas.openxmlformats.org/officeDocument/2006/relationships/image" Target="../media/image202.png"/><Relationship Id="rId319" Type="http://schemas.openxmlformats.org/officeDocument/2006/relationships/customXml" Target="../ink/ink215.xml"/><Relationship Id="rId37" Type="http://schemas.openxmlformats.org/officeDocument/2006/relationships/customXml" Target="../ink/ink74.xml"/><Relationship Id="rId58" Type="http://schemas.openxmlformats.org/officeDocument/2006/relationships/image" Target="../media/image87.png"/><Relationship Id="rId79" Type="http://schemas.openxmlformats.org/officeDocument/2006/relationships/customXml" Target="../ink/ink95.xml"/><Relationship Id="rId102" Type="http://schemas.openxmlformats.org/officeDocument/2006/relationships/image" Target="../media/image110.png"/><Relationship Id="rId123" Type="http://schemas.openxmlformats.org/officeDocument/2006/relationships/customXml" Target="../ink/ink117.xml"/><Relationship Id="rId144" Type="http://schemas.openxmlformats.org/officeDocument/2006/relationships/image" Target="../media/image132.png"/><Relationship Id="rId90" Type="http://schemas.openxmlformats.org/officeDocument/2006/relationships/image" Target="../media/image104.png"/><Relationship Id="rId165" Type="http://schemas.openxmlformats.org/officeDocument/2006/relationships/customXml" Target="../ink/ink138.xml"/><Relationship Id="rId186" Type="http://schemas.openxmlformats.org/officeDocument/2006/relationships/image" Target="../media/image153.png"/><Relationship Id="rId211" Type="http://schemas.openxmlformats.org/officeDocument/2006/relationships/customXml" Target="../ink/ink161.xml"/><Relationship Id="rId232" Type="http://schemas.openxmlformats.org/officeDocument/2006/relationships/image" Target="../media/image176.png"/><Relationship Id="rId253" Type="http://schemas.openxmlformats.org/officeDocument/2006/relationships/customXml" Target="../ink/ink182.xml"/><Relationship Id="rId274" Type="http://schemas.openxmlformats.org/officeDocument/2006/relationships/image" Target="../media/image197.png"/><Relationship Id="rId295" Type="http://schemas.openxmlformats.org/officeDocument/2006/relationships/customXml" Target="../ink/ink203.xml"/><Relationship Id="rId309" Type="http://schemas.openxmlformats.org/officeDocument/2006/relationships/customXml" Target="../ink/ink210.xml"/><Relationship Id="rId27" Type="http://schemas.openxmlformats.org/officeDocument/2006/relationships/customXml" Target="../ink/ink69.xml"/><Relationship Id="rId48" Type="http://schemas.openxmlformats.org/officeDocument/2006/relationships/image" Target="../media/image82.png"/><Relationship Id="rId69" Type="http://schemas.openxmlformats.org/officeDocument/2006/relationships/customXml" Target="../ink/ink90.xml"/><Relationship Id="rId113" Type="http://schemas.openxmlformats.org/officeDocument/2006/relationships/customXml" Target="../ink/ink112.xml"/><Relationship Id="rId134" Type="http://schemas.openxmlformats.org/officeDocument/2006/relationships/image" Target="../media/image126.png"/><Relationship Id="rId320" Type="http://schemas.openxmlformats.org/officeDocument/2006/relationships/image" Target="../media/image220.png"/><Relationship Id="rId80" Type="http://schemas.openxmlformats.org/officeDocument/2006/relationships/image" Target="../media/image99.png"/><Relationship Id="rId155" Type="http://schemas.openxmlformats.org/officeDocument/2006/relationships/customXml" Target="../ink/ink133.xml"/><Relationship Id="rId176" Type="http://schemas.openxmlformats.org/officeDocument/2006/relationships/image" Target="../media/image148.png"/><Relationship Id="rId197" Type="http://schemas.openxmlformats.org/officeDocument/2006/relationships/customXml" Target="../ink/ink154.xml"/><Relationship Id="rId201" Type="http://schemas.openxmlformats.org/officeDocument/2006/relationships/customXml" Target="../ink/ink156.xml"/><Relationship Id="rId222" Type="http://schemas.openxmlformats.org/officeDocument/2006/relationships/image" Target="../media/image171.png"/><Relationship Id="rId243" Type="http://schemas.openxmlformats.org/officeDocument/2006/relationships/customXml" Target="../ink/ink177.xml"/><Relationship Id="rId264" Type="http://schemas.openxmlformats.org/officeDocument/2006/relationships/image" Target="../media/image192.png"/><Relationship Id="rId285" Type="http://schemas.openxmlformats.org/officeDocument/2006/relationships/customXml" Target="../ink/ink198.xml"/><Relationship Id="rId17" Type="http://schemas.openxmlformats.org/officeDocument/2006/relationships/customXml" Target="../ink/ink64.xml"/><Relationship Id="rId38" Type="http://schemas.openxmlformats.org/officeDocument/2006/relationships/image" Target="../media/image77.png"/><Relationship Id="rId59" Type="http://schemas.openxmlformats.org/officeDocument/2006/relationships/customXml" Target="../ink/ink85.xml"/><Relationship Id="rId103" Type="http://schemas.openxmlformats.org/officeDocument/2006/relationships/customXml" Target="../ink/ink107.xml"/><Relationship Id="rId124" Type="http://schemas.openxmlformats.org/officeDocument/2006/relationships/image" Target="../media/image121.png"/><Relationship Id="rId310" Type="http://schemas.openxmlformats.org/officeDocument/2006/relationships/image" Target="../media/image215.png"/><Relationship Id="rId70" Type="http://schemas.openxmlformats.org/officeDocument/2006/relationships/image" Target="../media/image94.png"/><Relationship Id="rId91" Type="http://schemas.openxmlformats.org/officeDocument/2006/relationships/customXml" Target="../ink/ink101.xml"/><Relationship Id="rId145" Type="http://schemas.openxmlformats.org/officeDocument/2006/relationships/customXml" Target="../ink/ink128.xml"/><Relationship Id="rId166" Type="http://schemas.openxmlformats.org/officeDocument/2006/relationships/image" Target="../media/image143.png"/><Relationship Id="rId187" Type="http://schemas.openxmlformats.org/officeDocument/2006/relationships/customXml" Target="../ink/ink14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66.png"/><Relationship Id="rId233" Type="http://schemas.openxmlformats.org/officeDocument/2006/relationships/customXml" Target="../ink/ink172.xml"/><Relationship Id="rId254" Type="http://schemas.openxmlformats.org/officeDocument/2006/relationships/image" Target="../media/image187.png"/><Relationship Id="rId28" Type="http://schemas.openxmlformats.org/officeDocument/2006/relationships/image" Target="../media/image72.png"/><Relationship Id="rId49" Type="http://schemas.openxmlformats.org/officeDocument/2006/relationships/customXml" Target="../ink/ink80.xml"/><Relationship Id="rId114" Type="http://schemas.openxmlformats.org/officeDocument/2006/relationships/image" Target="../media/image116.png"/><Relationship Id="rId275" Type="http://schemas.openxmlformats.org/officeDocument/2006/relationships/customXml" Target="../ink/ink193.xml"/><Relationship Id="rId296" Type="http://schemas.openxmlformats.org/officeDocument/2006/relationships/image" Target="../media/image208.png"/><Relationship Id="rId300" Type="http://schemas.openxmlformats.org/officeDocument/2006/relationships/image" Target="../media/image210.png"/><Relationship Id="rId60" Type="http://schemas.openxmlformats.org/officeDocument/2006/relationships/image" Target="../media/image88.png"/><Relationship Id="rId81" Type="http://schemas.openxmlformats.org/officeDocument/2006/relationships/customXml" Target="../ink/ink96.xml"/><Relationship Id="rId135" Type="http://schemas.openxmlformats.org/officeDocument/2006/relationships/customXml" Target="../ink/ink123.xml"/><Relationship Id="rId156" Type="http://schemas.openxmlformats.org/officeDocument/2006/relationships/image" Target="../media/image138.png"/><Relationship Id="rId177" Type="http://schemas.openxmlformats.org/officeDocument/2006/relationships/customXml" Target="../ink/ink144.xml"/><Relationship Id="rId198" Type="http://schemas.openxmlformats.org/officeDocument/2006/relationships/image" Target="../media/image159.png"/><Relationship Id="rId321" Type="http://schemas.openxmlformats.org/officeDocument/2006/relationships/customXml" Target="../ink/ink216.xml"/><Relationship Id="rId202" Type="http://schemas.openxmlformats.org/officeDocument/2006/relationships/image" Target="../media/image161.png"/><Relationship Id="rId223" Type="http://schemas.openxmlformats.org/officeDocument/2006/relationships/customXml" Target="../ink/ink167.xml"/><Relationship Id="rId244" Type="http://schemas.openxmlformats.org/officeDocument/2006/relationships/image" Target="../media/image182.png"/><Relationship Id="rId18" Type="http://schemas.openxmlformats.org/officeDocument/2006/relationships/image" Target="../media/image67.png"/><Relationship Id="rId39" Type="http://schemas.openxmlformats.org/officeDocument/2006/relationships/customXml" Target="../ink/ink75.xml"/><Relationship Id="rId265" Type="http://schemas.openxmlformats.org/officeDocument/2006/relationships/customXml" Target="../ink/ink188.xml"/><Relationship Id="rId286" Type="http://schemas.openxmlformats.org/officeDocument/2006/relationships/image" Target="../media/image203.png"/><Relationship Id="rId50" Type="http://schemas.openxmlformats.org/officeDocument/2006/relationships/image" Target="../media/image83.png"/><Relationship Id="rId104" Type="http://schemas.openxmlformats.org/officeDocument/2006/relationships/image" Target="../media/image111.png"/><Relationship Id="rId125" Type="http://schemas.openxmlformats.org/officeDocument/2006/relationships/customXml" Target="../ink/ink118.xml"/><Relationship Id="rId146" Type="http://schemas.openxmlformats.org/officeDocument/2006/relationships/image" Target="../media/image133.png"/><Relationship Id="rId167" Type="http://schemas.openxmlformats.org/officeDocument/2006/relationships/customXml" Target="../ink/ink139.xml"/><Relationship Id="rId188" Type="http://schemas.openxmlformats.org/officeDocument/2006/relationships/image" Target="../media/image154.png"/><Relationship Id="rId311" Type="http://schemas.openxmlformats.org/officeDocument/2006/relationships/customXml" Target="../ink/ink211.xml"/><Relationship Id="rId71" Type="http://schemas.openxmlformats.org/officeDocument/2006/relationships/customXml" Target="../ink/ink91.xml"/><Relationship Id="rId92" Type="http://schemas.openxmlformats.org/officeDocument/2006/relationships/image" Target="../media/image105.png"/><Relationship Id="rId213" Type="http://schemas.openxmlformats.org/officeDocument/2006/relationships/customXml" Target="../ink/ink162.xml"/><Relationship Id="rId234" Type="http://schemas.openxmlformats.org/officeDocument/2006/relationships/image" Target="../media/image177.png"/><Relationship Id="rId2" Type="http://schemas.openxmlformats.org/officeDocument/2006/relationships/notesSlide" Target="../notesSlides/notesSlide31.xml"/><Relationship Id="rId29" Type="http://schemas.openxmlformats.org/officeDocument/2006/relationships/customXml" Target="../ink/ink70.xml"/><Relationship Id="rId255" Type="http://schemas.openxmlformats.org/officeDocument/2006/relationships/customXml" Target="../ink/ink183.xml"/><Relationship Id="rId276" Type="http://schemas.openxmlformats.org/officeDocument/2006/relationships/image" Target="../media/image198.png"/><Relationship Id="rId297" Type="http://schemas.openxmlformats.org/officeDocument/2006/relationships/customXml" Target="../ink/ink204.xml"/><Relationship Id="rId40" Type="http://schemas.openxmlformats.org/officeDocument/2006/relationships/image" Target="../media/image78.png"/><Relationship Id="rId115" Type="http://schemas.openxmlformats.org/officeDocument/2006/relationships/customXml" Target="../ink/ink113.xml"/><Relationship Id="rId136" Type="http://schemas.openxmlformats.org/officeDocument/2006/relationships/image" Target="../media/image127.png"/><Relationship Id="rId157" Type="http://schemas.openxmlformats.org/officeDocument/2006/relationships/customXml" Target="../ink/ink134.xml"/><Relationship Id="rId178" Type="http://schemas.openxmlformats.org/officeDocument/2006/relationships/image" Target="../media/image149.png"/><Relationship Id="rId301" Type="http://schemas.openxmlformats.org/officeDocument/2006/relationships/customXml" Target="../ink/ink206.xml"/><Relationship Id="rId322" Type="http://schemas.openxmlformats.org/officeDocument/2006/relationships/image" Target="../media/image221.png"/><Relationship Id="rId61" Type="http://schemas.openxmlformats.org/officeDocument/2006/relationships/customXml" Target="../ink/ink86.xml"/><Relationship Id="rId82" Type="http://schemas.openxmlformats.org/officeDocument/2006/relationships/image" Target="../media/image100.png"/><Relationship Id="rId199" Type="http://schemas.openxmlformats.org/officeDocument/2006/relationships/customXml" Target="../ink/ink155.xml"/><Relationship Id="rId203" Type="http://schemas.openxmlformats.org/officeDocument/2006/relationships/customXml" Target="../ink/ink157.xml"/><Relationship Id="rId19" Type="http://schemas.openxmlformats.org/officeDocument/2006/relationships/customXml" Target="../ink/ink65.xml"/><Relationship Id="rId224" Type="http://schemas.openxmlformats.org/officeDocument/2006/relationships/image" Target="../media/image172.png"/><Relationship Id="rId245" Type="http://schemas.openxmlformats.org/officeDocument/2006/relationships/customXml" Target="../ink/ink178.xml"/><Relationship Id="rId266" Type="http://schemas.openxmlformats.org/officeDocument/2006/relationships/image" Target="../media/image193.png"/><Relationship Id="rId287" Type="http://schemas.openxmlformats.org/officeDocument/2006/relationships/customXml" Target="../ink/ink199.xml"/><Relationship Id="rId30" Type="http://schemas.openxmlformats.org/officeDocument/2006/relationships/image" Target="../media/image73.png"/><Relationship Id="rId105" Type="http://schemas.openxmlformats.org/officeDocument/2006/relationships/customXml" Target="../ink/ink108.xml"/><Relationship Id="rId126" Type="http://schemas.openxmlformats.org/officeDocument/2006/relationships/image" Target="../media/image122.png"/><Relationship Id="rId147" Type="http://schemas.openxmlformats.org/officeDocument/2006/relationships/customXml" Target="../ink/ink129.xml"/><Relationship Id="rId168" Type="http://schemas.openxmlformats.org/officeDocument/2006/relationships/image" Target="../media/image144.png"/><Relationship Id="rId312" Type="http://schemas.openxmlformats.org/officeDocument/2006/relationships/image" Target="../media/image216.png"/><Relationship Id="rId51" Type="http://schemas.openxmlformats.org/officeDocument/2006/relationships/customXml" Target="../ink/ink81.xml"/><Relationship Id="rId72" Type="http://schemas.openxmlformats.org/officeDocument/2006/relationships/image" Target="../media/image95.png"/><Relationship Id="rId93" Type="http://schemas.openxmlformats.org/officeDocument/2006/relationships/customXml" Target="../ink/ink102.xml"/><Relationship Id="rId189" Type="http://schemas.openxmlformats.org/officeDocument/2006/relationships/customXml" Target="../ink/ink150.xml"/><Relationship Id="rId3" Type="http://schemas.openxmlformats.org/officeDocument/2006/relationships/customXml" Target="../ink/ink57.xml"/><Relationship Id="rId214" Type="http://schemas.openxmlformats.org/officeDocument/2006/relationships/image" Target="../media/image167.png"/><Relationship Id="rId235" Type="http://schemas.openxmlformats.org/officeDocument/2006/relationships/customXml" Target="../ink/ink173.xml"/><Relationship Id="rId256" Type="http://schemas.openxmlformats.org/officeDocument/2006/relationships/image" Target="../media/image188.png"/><Relationship Id="rId277" Type="http://schemas.openxmlformats.org/officeDocument/2006/relationships/customXml" Target="../ink/ink194.xml"/><Relationship Id="rId298" Type="http://schemas.openxmlformats.org/officeDocument/2006/relationships/image" Target="../media/image209.png"/><Relationship Id="rId116" Type="http://schemas.openxmlformats.org/officeDocument/2006/relationships/image" Target="../media/image117.png"/><Relationship Id="rId137" Type="http://schemas.openxmlformats.org/officeDocument/2006/relationships/customXml" Target="../ink/ink124.xml"/><Relationship Id="rId158" Type="http://schemas.openxmlformats.org/officeDocument/2006/relationships/image" Target="../media/image139.png"/><Relationship Id="rId302" Type="http://schemas.openxmlformats.org/officeDocument/2006/relationships/image" Target="../media/image211.png"/><Relationship Id="rId323" Type="http://schemas.openxmlformats.org/officeDocument/2006/relationships/customXml" Target="../ink/ink217.xml"/><Relationship Id="rId20" Type="http://schemas.openxmlformats.org/officeDocument/2006/relationships/image" Target="../media/image68.png"/><Relationship Id="rId41" Type="http://schemas.openxmlformats.org/officeDocument/2006/relationships/customXml" Target="../ink/ink76.xml"/><Relationship Id="rId62" Type="http://schemas.openxmlformats.org/officeDocument/2006/relationships/image" Target="../media/image89.png"/><Relationship Id="rId83" Type="http://schemas.openxmlformats.org/officeDocument/2006/relationships/customXml" Target="../ink/ink97.xml"/><Relationship Id="rId179" Type="http://schemas.openxmlformats.org/officeDocument/2006/relationships/customXml" Target="../ink/ink145.xml"/><Relationship Id="rId190" Type="http://schemas.openxmlformats.org/officeDocument/2006/relationships/image" Target="../media/image155.png"/><Relationship Id="rId204" Type="http://schemas.openxmlformats.org/officeDocument/2006/relationships/image" Target="../media/image162.png"/><Relationship Id="rId225" Type="http://schemas.openxmlformats.org/officeDocument/2006/relationships/customXml" Target="../ink/ink168.xml"/><Relationship Id="rId246" Type="http://schemas.openxmlformats.org/officeDocument/2006/relationships/image" Target="../media/image183.png"/><Relationship Id="rId267" Type="http://schemas.openxmlformats.org/officeDocument/2006/relationships/customXml" Target="../ink/ink189.xml"/><Relationship Id="rId288" Type="http://schemas.openxmlformats.org/officeDocument/2006/relationships/image" Target="../media/image204.png"/><Relationship Id="rId106" Type="http://schemas.openxmlformats.org/officeDocument/2006/relationships/image" Target="../media/image112.png"/><Relationship Id="rId127" Type="http://schemas.openxmlformats.org/officeDocument/2006/relationships/customXml" Target="../ink/ink119.xml"/><Relationship Id="rId313" Type="http://schemas.openxmlformats.org/officeDocument/2006/relationships/customXml" Target="../ink/ink212.xml"/><Relationship Id="rId10" Type="http://schemas.openxmlformats.org/officeDocument/2006/relationships/image" Target="../media/image63.png"/><Relationship Id="rId31" Type="http://schemas.openxmlformats.org/officeDocument/2006/relationships/customXml" Target="../ink/ink71.xml"/><Relationship Id="rId52" Type="http://schemas.openxmlformats.org/officeDocument/2006/relationships/image" Target="../media/image84.png"/><Relationship Id="rId73" Type="http://schemas.openxmlformats.org/officeDocument/2006/relationships/customXml" Target="../ink/ink92.xml"/><Relationship Id="rId94" Type="http://schemas.openxmlformats.org/officeDocument/2006/relationships/image" Target="../media/image106.png"/><Relationship Id="rId148" Type="http://schemas.openxmlformats.org/officeDocument/2006/relationships/image" Target="../media/image134.png"/><Relationship Id="rId169" Type="http://schemas.openxmlformats.org/officeDocument/2006/relationships/customXml" Target="../ink/ink140.xml"/><Relationship Id="rId4" Type="http://schemas.openxmlformats.org/officeDocument/2006/relationships/image" Target="../media/image360.png"/><Relationship Id="rId180" Type="http://schemas.openxmlformats.org/officeDocument/2006/relationships/image" Target="../media/image150.png"/><Relationship Id="rId215" Type="http://schemas.openxmlformats.org/officeDocument/2006/relationships/customXml" Target="../ink/ink163.xml"/><Relationship Id="rId236" Type="http://schemas.openxmlformats.org/officeDocument/2006/relationships/image" Target="../media/image178.png"/><Relationship Id="rId257" Type="http://schemas.openxmlformats.org/officeDocument/2006/relationships/customXml" Target="../ink/ink184.xml"/><Relationship Id="rId278" Type="http://schemas.openxmlformats.org/officeDocument/2006/relationships/image" Target="../media/image199.png"/><Relationship Id="rId303" Type="http://schemas.openxmlformats.org/officeDocument/2006/relationships/customXml" Target="../ink/ink207.xml"/><Relationship Id="rId42" Type="http://schemas.openxmlformats.org/officeDocument/2006/relationships/image" Target="../media/image79.png"/><Relationship Id="rId84" Type="http://schemas.openxmlformats.org/officeDocument/2006/relationships/image" Target="../media/image101.png"/><Relationship Id="rId138" Type="http://schemas.openxmlformats.org/officeDocument/2006/relationships/image" Target="../media/image128.png"/><Relationship Id="rId191" Type="http://schemas.openxmlformats.org/officeDocument/2006/relationships/customXml" Target="../ink/ink151.xml"/><Relationship Id="rId205" Type="http://schemas.openxmlformats.org/officeDocument/2006/relationships/customXml" Target="../ink/ink158.xml"/><Relationship Id="rId247" Type="http://schemas.openxmlformats.org/officeDocument/2006/relationships/customXml" Target="../ink/ink179.xml"/><Relationship Id="rId107" Type="http://schemas.openxmlformats.org/officeDocument/2006/relationships/customXml" Target="../ink/ink109.xml"/><Relationship Id="rId289" Type="http://schemas.openxmlformats.org/officeDocument/2006/relationships/customXml" Target="../ink/ink200.xml"/><Relationship Id="rId11" Type="http://schemas.openxmlformats.org/officeDocument/2006/relationships/customXml" Target="../ink/ink61.xml"/><Relationship Id="rId53" Type="http://schemas.openxmlformats.org/officeDocument/2006/relationships/customXml" Target="../ink/ink82.xml"/><Relationship Id="rId149" Type="http://schemas.openxmlformats.org/officeDocument/2006/relationships/customXml" Target="../ink/ink130.xml"/><Relationship Id="rId314" Type="http://schemas.openxmlformats.org/officeDocument/2006/relationships/image" Target="../media/image217.png"/><Relationship Id="rId95" Type="http://schemas.openxmlformats.org/officeDocument/2006/relationships/customXml" Target="../ink/ink103.xml"/><Relationship Id="rId160" Type="http://schemas.openxmlformats.org/officeDocument/2006/relationships/image" Target="../media/image140.png"/><Relationship Id="rId216" Type="http://schemas.openxmlformats.org/officeDocument/2006/relationships/image" Target="../media/image168.png"/><Relationship Id="rId258" Type="http://schemas.openxmlformats.org/officeDocument/2006/relationships/image" Target="../media/image189.png"/><Relationship Id="rId22" Type="http://schemas.openxmlformats.org/officeDocument/2006/relationships/image" Target="../media/image69.png"/><Relationship Id="rId64" Type="http://schemas.openxmlformats.org/officeDocument/2006/relationships/image" Target="../media/image91.png"/><Relationship Id="rId118" Type="http://schemas.openxmlformats.org/officeDocument/2006/relationships/image" Target="../media/image118.png"/><Relationship Id="rId325" Type="http://schemas.openxmlformats.org/officeDocument/2006/relationships/customXml" Target="../ink/ink218.xml"/><Relationship Id="rId171" Type="http://schemas.openxmlformats.org/officeDocument/2006/relationships/customXml" Target="../ink/ink141.xml"/><Relationship Id="rId227" Type="http://schemas.openxmlformats.org/officeDocument/2006/relationships/customXml" Target="../ink/ink169.xml"/><Relationship Id="rId269" Type="http://schemas.openxmlformats.org/officeDocument/2006/relationships/customXml" Target="../ink/ink190.xml"/><Relationship Id="rId33" Type="http://schemas.openxmlformats.org/officeDocument/2006/relationships/customXml" Target="../ink/ink72.xml"/><Relationship Id="rId129" Type="http://schemas.openxmlformats.org/officeDocument/2006/relationships/customXml" Target="../ink/ink120.xml"/><Relationship Id="rId280" Type="http://schemas.openxmlformats.org/officeDocument/2006/relationships/image" Target="../media/image200.png"/><Relationship Id="rId75" Type="http://schemas.openxmlformats.org/officeDocument/2006/relationships/customXml" Target="../ink/ink93.xml"/><Relationship Id="rId140" Type="http://schemas.openxmlformats.org/officeDocument/2006/relationships/image" Target="../media/image129.png"/><Relationship Id="rId182" Type="http://schemas.openxmlformats.org/officeDocument/2006/relationships/image" Target="../media/image151.png"/><Relationship Id="rId6" Type="http://schemas.openxmlformats.org/officeDocument/2006/relationships/image" Target="../media/image61.png"/><Relationship Id="rId238" Type="http://schemas.openxmlformats.org/officeDocument/2006/relationships/image" Target="../media/image179.png"/><Relationship Id="rId291" Type="http://schemas.openxmlformats.org/officeDocument/2006/relationships/customXml" Target="../ink/ink201.xml"/><Relationship Id="rId305" Type="http://schemas.openxmlformats.org/officeDocument/2006/relationships/customXml" Target="../ink/ink208.xml"/><Relationship Id="rId44" Type="http://schemas.openxmlformats.org/officeDocument/2006/relationships/image" Target="../media/image80.png"/><Relationship Id="rId86" Type="http://schemas.openxmlformats.org/officeDocument/2006/relationships/image" Target="../media/image102.png"/><Relationship Id="rId151" Type="http://schemas.openxmlformats.org/officeDocument/2006/relationships/customXml" Target="../ink/ink131.xml"/><Relationship Id="rId193" Type="http://schemas.openxmlformats.org/officeDocument/2006/relationships/customXml" Target="../ink/ink152.xml"/><Relationship Id="rId207" Type="http://schemas.openxmlformats.org/officeDocument/2006/relationships/customXml" Target="../ink/ink159.xml"/><Relationship Id="rId249" Type="http://schemas.openxmlformats.org/officeDocument/2006/relationships/customXml" Target="../ink/ink180.xml"/><Relationship Id="rId13" Type="http://schemas.openxmlformats.org/officeDocument/2006/relationships/customXml" Target="../ink/ink62.xml"/><Relationship Id="rId109" Type="http://schemas.openxmlformats.org/officeDocument/2006/relationships/customXml" Target="../ink/ink110.xml"/><Relationship Id="rId260" Type="http://schemas.openxmlformats.org/officeDocument/2006/relationships/image" Target="../media/image190.png"/><Relationship Id="rId316" Type="http://schemas.openxmlformats.org/officeDocument/2006/relationships/image" Target="../media/image218.png"/><Relationship Id="rId55" Type="http://schemas.openxmlformats.org/officeDocument/2006/relationships/customXml" Target="../ink/ink83.xml"/><Relationship Id="rId97" Type="http://schemas.openxmlformats.org/officeDocument/2006/relationships/customXml" Target="../ink/ink104.xml"/><Relationship Id="rId120" Type="http://schemas.openxmlformats.org/officeDocument/2006/relationships/image" Target="../media/image119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9.png"/><Relationship Id="rId18" Type="http://schemas.openxmlformats.org/officeDocument/2006/relationships/customXml" Target="../ink/ink227.xml"/><Relationship Id="rId26" Type="http://schemas.openxmlformats.org/officeDocument/2006/relationships/customXml" Target="../ink/ink231.xml"/><Relationship Id="rId21" Type="http://schemas.openxmlformats.org/officeDocument/2006/relationships/image" Target="../media/image233.png"/><Relationship Id="rId34" Type="http://schemas.openxmlformats.org/officeDocument/2006/relationships/customXml" Target="../ink/ink235.xml"/><Relationship Id="rId7" Type="http://schemas.openxmlformats.org/officeDocument/2006/relationships/image" Target="../media/image226.png"/><Relationship Id="rId12" Type="http://schemas.openxmlformats.org/officeDocument/2006/relationships/customXml" Target="../ink/ink224.xml"/><Relationship Id="rId17" Type="http://schemas.openxmlformats.org/officeDocument/2006/relationships/image" Target="../media/image231.png"/><Relationship Id="rId25" Type="http://schemas.openxmlformats.org/officeDocument/2006/relationships/image" Target="../media/image235.png"/><Relationship Id="rId33" Type="http://schemas.openxmlformats.org/officeDocument/2006/relationships/image" Target="../media/image239.png"/><Relationship Id="rId2" Type="http://schemas.openxmlformats.org/officeDocument/2006/relationships/customXml" Target="../ink/ink219.xml"/><Relationship Id="rId16" Type="http://schemas.openxmlformats.org/officeDocument/2006/relationships/customXml" Target="../ink/ink226.xml"/><Relationship Id="rId20" Type="http://schemas.openxmlformats.org/officeDocument/2006/relationships/customXml" Target="../ink/ink228.xml"/><Relationship Id="rId29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1.xml"/><Relationship Id="rId11" Type="http://schemas.openxmlformats.org/officeDocument/2006/relationships/image" Target="../media/image228.png"/><Relationship Id="rId24" Type="http://schemas.openxmlformats.org/officeDocument/2006/relationships/customXml" Target="../ink/ink230.xml"/><Relationship Id="rId32" Type="http://schemas.openxmlformats.org/officeDocument/2006/relationships/customXml" Target="../ink/ink234.xml"/><Relationship Id="rId37" Type="http://schemas.openxmlformats.org/officeDocument/2006/relationships/image" Target="../media/image241.png"/><Relationship Id="rId5" Type="http://schemas.openxmlformats.org/officeDocument/2006/relationships/image" Target="../media/image225.png"/><Relationship Id="rId15" Type="http://schemas.openxmlformats.org/officeDocument/2006/relationships/image" Target="../media/image230.png"/><Relationship Id="rId23" Type="http://schemas.openxmlformats.org/officeDocument/2006/relationships/image" Target="../media/image234.png"/><Relationship Id="rId28" Type="http://schemas.openxmlformats.org/officeDocument/2006/relationships/customXml" Target="../ink/ink232.xml"/><Relationship Id="rId36" Type="http://schemas.openxmlformats.org/officeDocument/2006/relationships/customXml" Target="../ink/ink236.xml"/><Relationship Id="rId10" Type="http://schemas.openxmlformats.org/officeDocument/2006/relationships/customXml" Target="../ink/ink223.xml"/><Relationship Id="rId19" Type="http://schemas.openxmlformats.org/officeDocument/2006/relationships/image" Target="../media/image232.png"/><Relationship Id="rId31" Type="http://schemas.openxmlformats.org/officeDocument/2006/relationships/image" Target="../media/image238.png"/><Relationship Id="rId4" Type="http://schemas.openxmlformats.org/officeDocument/2006/relationships/customXml" Target="../ink/ink220.xml"/><Relationship Id="rId9" Type="http://schemas.openxmlformats.org/officeDocument/2006/relationships/image" Target="../media/image227.png"/><Relationship Id="rId14" Type="http://schemas.openxmlformats.org/officeDocument/2006/relationships/customXml" Target="../ink/ink225.xml"/><Relationship Id="rId22" Type="http://schemas.openxmlformats.org/officeDocument/2006/relationships/customXml" Target="../ink/ink229.xml"/><Relationship Id="rId27" Type="http://schemas.openxmlformats.org/officeDocument/2006/relationships/image" Target="../media/image236.png"/><Relationship Id="rId30" Type="http://schemas.openxmlformats.org/officeDocument/2006/relationships/customXml" Target="../ink/ink233.xml"/><Relationship Id="rId35" Type="http://schemas.openxmlformats.org/officeDocument/2006/relationships/image" Target="../media/image240.png"/><Relationship Id="rId8" Type="http://schemas.openxmlformats.org/officeDocument/2006/relationships/customXml" Target="../ink/ink222.xml"/><Relationship Id="rId3" Type="http://schemas.openxmlformats.org/officeDocument/2006/relationships/image" Target="../media/image2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9.xml"/><Relationship Id="rId21" Type="http://schemas.openxmlformats.org/officeDocument/2006/relationships/image" Target="../media/image2020.png"/><Relationship Id="rId42" Type="http://schemas.openxmlformats.org/officeDocument/2006/relationships/customXml" Target="../ink/ink257.xml"/><Relationship Id="rId47" Type="http://schemas.openxmlformats.org/officeDocument/2006/relationships/image" Target="../media/image2140.png"/><Relationship Id="rId63" Type="http://schemas.openxmlformats.org/officeDocument/2006/relationships/image" Target="../media/image2220.png"/><Relationship Id="rId68" Type="http://schemas.openxmlformats.org/officeDocument/2006/relationships/customXml" Target="../ink/ink270.xml"/><Relationship Id="rId16" Type="http://schemas.openxmlformats.org/officeDocument/2006/relationships/customXml" Target="../ink/ink244.xml"/><Relationship Id="rId11" Type="http://schemas.openxmlformats.org/officeDocument/2006/relationships/image" Target="../media/image1970.png"/><Relationship Id="rId24" Type="http://schemas.openxmlformats.org/officeDocument/2006/relationships/customXml" Target="../ink/ink248.xml"/><Relationship Id="rId32" Type="http://schemas.openxmlformats.org/officeDocument/2006/relationships/customXml" Target="../ink/ink252.xml"/><Relationship Id="rId37" Type="http://schemas.openxmlformats.org/officeDocument/2006/relationships/image" Target="../media/image2090.png"/><Relationship Id="rId40" Type="http://schemas.openxmlformats.org/officeDocument/2006/relationships/customXml" Target="../ink/ink256.xml"/><Relationship Id="rId45" Type="http://schemas.openxmlformats.org/officeDocument/2006/relationships/image" Target="../media/image2130.png"/><Relationship Id="rId53" Type="http://schemas.openxmlformats.org/officeDocument/2006/relationships/image" Target="../media/image2170.png"/><Relationship Id="rId58" Type="http://schemas.openxmlformats.org/officeDocument/2006/relationships/customXml" Target="../ink/ink265.xml"/><Relationship Id="rId66" Type="http://schemas.openxmlformats.org/officeDocument/2006/relationships/customXml" Target="../ink/ink269.xml"/><Relationship Id="rId74" Type="http://schemas.openxmlformats.org/officeDocument/2006/relationships/customXml" Target="../ink/ink273.xml"/><Relationship Id="rId5" Type="http://schemas.openxmlformats.org/officeDocument/2006/relationships/image" Target="../media/image390.png"/><Relationship Id="rId61" Type="http://schemas.openxmlformats.org/officeDocument/2006/relationships/image" Target="../media/image2210.png"/><Relationship Id="rId19" Type="http://schemas.openxmlformats.org/officeDocument/2006/relationships/image" Target="../media/image2010.png"/><Relationship Id="rId14" Type="http://schemas.openxmlformats.org/officeDocument/2006/relationships/customXml" Target="../ink/ink243.xml"/><Relationship Id="rId22" Type="http://schemas.openxmlformats.org/officeDocument/2006/relationships/customXml" Target="../ink/ink247.xml"/><Relationship Id="rId27" Type="http://schemas.openxmlformats.org/officeDocument/2006/relationships/image" Target="../media/image2040.png"/><Relationship Id="rId30" Type="http://schemas.openxmlformats.org/officeDocument/2006/relationships/customXml" Target="../ink/ink251.xml"/><Relationship Id="rId35" Type="http://schemas.openxmlformats.org/officeDocument/2006/relationships/image" Target="../media/image2080.png"/><Relationship Id="rId43" Type="http://schemas.openxmlformats.org/officeDocument/2006/relationships/image" Target="../media/image2120.png"/><Relationship Id="rId48" Type="http://schemas.openxmlformats.org/officeDocument/2006/relationships/customXml" Target="../ink/ink260.xml"/><Relationship Id="rId56" Type="http://schemas.openxmlformats.org/officeDocument/2006/relationships/customXml" Target="../ink/ink264.xml"/><Relationship Id="rId64" Type="http://schemas.openxmlformats.org/officeDocument/2006/relationships/customXml" Target="../ink/ink268.xml"/><Relationship Id="rId69" Type="http://schemas.openxmlformats.org/officeDocument/2006/relationships/image" Target="../media/image2250.png"/><Relationship Id="rId77" Type="http://schemas.openxmlformats.org/officeDocument/2006/relationships/image" Target="../media/image2290.png"/><Relationship Id="rId8" Type="http://schemas.openxmlformats.org/officeDocument/2006/relationships/customXml" Target="../ink/ink240.xml"/><Relationship Id="rId51" Type="http://schemas.openxmlformats.org/officeDocument/2006/relationships/image" Target="../media/image2160.png"/><Relationship Id="rId72" Type="http://schemas.openxmlformats.org/officeDocument/2006/relationships/customXml" Target="../ink/ink272.xml"/><Relationship Id="rId3" Type="http://schemas.openxmlformats.org/officeDocument/2006/relationships/image" Target="../media/image242.png"/><Relationship Id="rId12" Type="http://schemas.openxmlformats.org/officeDocument/2006/relationships/customXml" Target="../ink/ink242.xml"/><Relationship Id="rId17" Type="http://schemas.openxmlformats.org/officeDocument/2006/relationships/image" Target="../media/image2000.png"/><Relationship Id="rId25" Type="http://schemas.openxmlformats.org/officeDocument/2006/relationships/image" Target="../media/image2030.png"/><Relationship Id="rId33" Type="http://schemas.openxmlformats.org/officeDocument/2006/relationships/image" Target="../media/image2070.png"/><Relationship Id="rId38" Type="http://schemas.openxmlformats.org/officeDocument/2006/relationships/customXml" Target="../ink/ink255.xml"/><Relationship Id="rId46" Type="http://schemas.openxmlformats.org/officeDocument/2006/relationships/customXml" Target="../ink/ink259.xml"/><Relationship Id="rId59" Type="http://schemas.openxmlformats.org/officeDocument/2006/relationships/image" Target="../media/image2200.png"/><Relationship Id="rId67" Type="http://schemas.openxmlformats.org/officeDocument/2006/relationships/image" Target="../media/image2240.png"/><Relationship Id="rId20" Type="http://schemas.openxmlformats.org/officeDocument/2006/relationships/customXml" Target="../ink/ink246.xml"/><Relationship Id="rId41" Type="http://schemas.openxmlformats.org/officeDocument/2006/relationships/image" Target="../media/image2110.png"/><Relationship Id="rId54" Type="http://schemas.openxmlformats.org/officeDocument/2006/relationships/customXml" Target="../ink/ink263.xml"/><Relationship Id="rId62" Type="http://schemas.openxmlformats.org/officeDocument/2006/relationships/customXml" Target="../ink/ink267.xml"/><Relationship Id="rId70" Type="http://schemas.openxmlformats.org/officeDocument/2006/relationships/customXml" Target="../ink/ink271.xml"/><Relationship Id="rId75" Type="http://schemas.openxmlformats.org/officeDocument/2006/relationships/image" Target="../media/image228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9.xml"/><Relationship Id="rId15" Type="http://schemas.openxmlformats.org/officeDocument/2006/relationships/image" Target="../media/image1990.png"/><Relationship Id="rId23" Type="http://schemas.openxmlformats.org/officeDocument/2006/relationships/image" Target="../media/image88.png"/><Relationship Id="rId28" Type="http://schemas.openxmlformats.org/officeDocument/2006/relationships/customXml" Target="../ink/ink250.xml"/><Relationship Id="rId36" Type="http://schemas.openxmlformats.org/officeDocument/2006/relationships/customXml" Target="../ink/ink254.xml"/><Relationship Id="rId49" Type="http://schemas.openxmlformats.org/officeDocument/2006/relationships/image" Target="../media/image2150.png"/><Relationship Id="rId57" Type="http://schemas.openxmlformats.org/officeDocument/2006/relationships/image" Target="../media/image2190.png"/><Relationship Id="rId10" Type="http://schemas.openxmlformats.org/officeDocument/2006/relationships/customXml" Target="../ink/ink241.xml"/><Relationship Id="rId31" Type="http://schemas.openxmlformats.org/officeDocument/2006/relationships/image" Target="../media/image2060.png"/><Relationship Id="rId44" Type="http://schemas.openxmlformats.org/officeDocument/2006/relationships/customXml" Target="../ink/ink258.xml"/><Relationship Id="rId52" Type="http://schemas.openxmlformats.org/officeDocument/2006/relationships/customXml" Target="../ink/ink262.xml"/><Relationship Id="rId60" Type="http://schemas.openxmlformats.org/officeDocument/2006/relationships/customXml" Target="../ink/ink266.xml"/><Relationship Id="rId65" Type="http://schemas.openxmlformats.org/officeDocument/2006/relationships/image" Target="../media/image2230.png"/><Relationship Id="rId73" Type="http://schemas.openxmlformats.org/officeDocument/2006/relationships/image" Target="../media/image2270.png"/><Relationship Id="rId78" Type="http://schemas.openxmlformats.org/officeDocument/2006/relationships/customXml" Target="../ink/ink275.xml"/><Relationship Id="rId4" Type="http://schemas.openxmlformats.org/officeDocument/2006/relationships/customXml" Target="../ink/ink238.xml"/><Relationship Id="rId9" Type="http://schemas.openxmlformats.org/officeDocument/2006/relationships/image" Target="../media/image1960.png"/><Relationship Id="rId13" Type="http://schemas.openxmlformats.org/officeDocument/2006/relationships/image" Target="../media/image1980.png"/><Relationship Id="rId18" Type="http://schemas.openxmlformats.org/officeDocument/2006/relationships/customXml" Target="../ink/ink245.xml"/><Relationship Id="rId39" Type="http://schemas.openxmlformats.org/officeDocument/2006/relationships/image" Target="../media/image2100.png"/><Relationship Id="rId34" Type="http://schemas.openxmlformats.org/officeDocument/2006/relationships/customXml" Target="../ink/ink253.xml"/><Relationship Id="rId50" Type="http://schemas.openxmlformats.org/officeDocument/2006/relationships/customXml" Target="../ink/ink261.xml"/><Relationship Id="rId55" Type="http://schemas.openxmlformats.org/officeDocument/2006/relationships/image" Target="../media/image2180.png"/><Relationship Id="rId76" Type="http://schemas.openxmlformats.org/officeDocument/2006/relationships/customXml" Target="../ink/ink274.xml"/><Relationship Id="rId7" Type="http://schemas.openxmlformats.org/officeDocument/2006/relationships/image" Target="../media/image1950.png"/><Relationship Id="rId71" Type="http://schemas.openxmlformats.org/officeDocument/2006/relationships/image" Target="../media/image2260.png"/><Relationship Id="rId2" Type="http://schemas.openxmlformats.org/officeDocument/2006/relationships/notesSlide" Target="../notesSlides/notesSlide33.xml"/><Relationship Id="rId29" Type="http://schemas.openxmlformats.org/officeDocument/2006/relationships/image" Target="../media/image2050.png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33.xml"/><Relationship Id="rId21" Type="http://schemas.openxmlformats.org/officeDocument/2006/relationships/customXml" Target="../ink/ink285.xml"/><Relationship Id="rId42" Type="http://schemas.openxmlformats.org/officeDocument/2006/relationships/image" Target="../media/image248.png"/><Relationship Id="rId63" Type="http://schemas.openxmlformats.org/officeDocument/2006/relationships/customXml" Target="../ink/ink306.xml"/><Relationship Id="rId84" Type="http://schemas.openxmlformats.org/officeDocument/2006/relationships/image" Target="../media/image269.png"/><Relationship Id="rId138" Type="http://schemas.openxmlformats.org/officeDocument/2006/relationships/image" Target="../media/image295.png"/><Relationship Id="rId159" Type="http://schemas.openxmlformats.org/officeDocument/2006/relationships/customXml" Target="../ink/ink354.xml"/><Relationship Id="rId107" Type="http://schemas.openxmlformats.org/officeDocument/2006/relationships/customXml" Target="../ink/ink328.xml"/><Relationship Id="rId11" Type="http://schemas.openxmlformats.org/officeDocument/2006/relationships/customXml" Target="../ink/ink280.xml"/><Relationship Id="rId32" Type="http://schemas.openxmlformats.org/officeDocument/2006/relationships/image" Target="../media/image243.png"/><Relationship Id="rId53" Type="http://schemas.openxmlformats.org/officeDocument/2006/relationships/customXml" Target="../ink/ink301.xml"/><Relationship Id="rId74" Type="http://schemas.openxmlformats.org/officeDocument/2006/relationships/image" Target="../media/image264.png"/><Relationship Id="rId128" Type="http://schemas.openxmlformats.org/officeDocument/2006/relationships/image" Target="../media/image290.png"/><Relationship Id="rId149" Type="http://schemas.openxmlformats.org/officeDocument/2006/relationships/customXml" Target="../ink/ink349.xml"/><Relationship Id="rId5" Type="http://schemas.openxmlformats.org/officeDocument/2006/relationships/customXml" Target="../ink/ink277.xml"/><Relationship Id="rId95" Type="http://schemas.openxmlformats.org/officeDocument/2006/relationships/customXml" Target="../ink/ink322.xml"/><Relationship Id="rId160" Type="http://schemas.openxmlformats.org/officeDocument/2006/relationships/image" Target="../media/image306.png"/><Relationship Id="rId22" Type="http://schemas.openxmlformats.org/officeDocument/2006/relationships/image" Target="../media/image2380.png"/><Relationship Id="rId43" Type="http://schemas.openxmlformats.org/officeDocument/2006/relationships/customXml" Target="../ink/ink296.xml"/><Relationship Id="rId64" Type="http://schemas.openxmlformats.org/officeDocument/2006/relationships/image" Target="../media/image259.png"/><Relationship Id="rId118" Type="http://schemas.openxmlformats.org/officeDocument/2006/relationships/image" Target="../media/image285.png"/><Relationship Id="rId139" Type="http://schemas.openxmlformats.org/officeDocument/2006/relationships/customXml" Target="../ink/ink344.xml"/><Relationship Id="rId85" Type="http://schemas.openxmlformats.org/officeDocument/2006/relationships/customXml" Target="../ink/ink317.xml"/><Relationship Id="rId150" Type="http://schemas.openxmlformats.org/officeDocument/2006/relationships/image" Target="../media/image301.png"/><Relationship Id="rId12" Type="http://schemas.openxmlformats.org/officeDocument/2006/relationships/image" Target="../media/image2330.png"/><Relationship Id="rId17" Type="http://schemas.openxmlformats.org/officeDocument/2006/relationships/customXml" Target="../ink/ink283.xml"/><Relationship Id="rId33" Type="http://schemas.openxmlformats.org/officeDocument/2006/relationships/customXml" Target="../ink/ink291.xml"/><Relationship Id="rId38" Type="http://schemas.openxmlformats.org/officeDocument/2006/relationships/image" Target="../media/image246.png"/><Relationship Id="rId59" Type="http://schemas.openxmlformats.org/officeDocument/2006/relationships/customXml" Target="../ink/ink304.xml"/><Relationship Id="rId103" Type="http://schemas.openxmlformats.org/officeDocument/2006/relationships/customXml" Target="../ink/ink326.xml"/><Relationship Id="rId108" Type="http://schemas.openxmlformats.org/officeDocument/2006/relationships/image" Target="../media/image280.png"/><Relationship Id="rId124" Type="http://schemas.openxmlformats.org/officeDocument/2006/relationships/image" Target="../media/image288.png"/><Relationship Id="rId129" Type="http://schemas.openxmlformats.org/officeDocument/2006/relationships/customXml" Target="../ink/ink339.xml"/><Relationship Id="rId54" Type="http://schemas.openxmlformats.org/officeDocument/2006/relationships/image" Target="../media/image254.png"/><Relationship Id="rId70" Type="http://schemas.openxmlformats.org/officeDocument/2006/relationships/image" Target="../media/image262.png"/><Relationship Id="rId75" Type="http://schemas.openxmlformats.org/officeDocument/2006/relationships/customXml" Target="../ink/ink312.xml"/><Relationship Id="rId91" Type="http://schemas.openxmlformats.org/officeDocument/2006/relationships/customXml" Target="../ink/ink320.xml"/><Relationship Id="rId96" Type="http://schemas.openxmlformats.org/officeDocument/2006/relationships/image" Target="../media/image275.png"/><Relationship Id="rId140" Type="http://schemas.openxmlformats.org/officeDocument/2006/relationships/image" Target="../media/image296.png"/><Relationship Id="rId145" Type="http://schemas.openxmlformats.org/officeDocument/2006/relationships/customXml" Target="../ink/ink347.xml"/><Relationship Id="rId161" Type="http://schemas.openxmlformats.org/officeDocument/2006/relationships/customXml" Target="../ink/ink355.xml"/><Relationship Id="rId166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0.png"/><Relationship Id="rId23" Type="http://schemas.openxmlformats.org/officeDocument/2006/relationships/customXml" Target="../ink/ink286.xml"/><Relationship Id="rId28" Type="http://schemas.openxmlformats.org/officeDocument/2006/relationships/image" Target="../media/image2410.png"/><Relationship Id="rId49" Type="http://schemas.openxmlformats.org/officeDocument/2006/relationships/customXml" Target="../ink/ink299.xml"/><Relationship Id="rId114" Type="http://schemas.openxmlformats.org/officeDocument/2006/relationships/image" Target="../media/image283.png"/><Relationship Id="rId119" Type="http://schemas.openxmlformats.org/officeDocument/2006/relationships/customXml" Target="../ink/ink334.xml"/><Relationship Id="rId44" Type="http://schemas.openxmlformats.org/officeDocument/2006/relationships/image" Target="../media/image249.png"/><Relationship Id="rId60" Type="http://schemas.openxmlformats.org/officeDocument/2006/relationships/image" Target="../media/image257.png"/><Relationship Id="rId65" Type="http://schemas.openxmlformats.org/officeDocument/2006/relationships/customXml" Target="../ink/ink307.xml"/><Relationship Id="rId81" Type="http://schemas.openxmlformats.org/officeDocument/2006/relationships/customXml" Target="../ink/ink315.xml"/><Relationship Id="rId86" Type="http://schemas.openxmlformats.org/officeDocument/2006/relationships/image" Target="../media/image270.png"/><Relationship Id="rId130" Type="http://schemas.openxmlformats.org/officeDocument/2006/relationships/image" Target="../media/image291.png"/><Relationship Id="rId135" Type="http://schemas.openxmlformats.org/officeDocument/2006/relationships/customXml" Target="../ink/ink342.xml"/><Relationship Id="rId151" Type="http://schemas.openxmlformats.org/officeDocument/2006/relationships/customXml" Target="../ink/ink350.xml"/><Relationship Id="rId156" Type="http://schemas.openxmlformats.org/officeDocument/2006/relationships/image" Target="../media/image304.png"/><Relationship Id="rId13" Type="http://schemas.openxmlformats.org/officeDocument/2006/relationships/customXml" Target="../ink/ink281.xml"/><Relationship Id="rId18" Type="http://schemas.openxmlformats.org/officeDocument/2006/relationships/image" Target="../media/image2360.png"/><Relationship Id="rId39" Type="http://schemas.openxmlformats.org/officeDocument/2006/relationships/customXml" Target="../ink/ink294.xml"/><Relationship Id="rId109" Type="http://schemas.openxmlformats.org/officeDocument/2006/relationships/customXml" Target="../ink/ink329.xml"/><Relationship Id="rId34" Type="http://schemas.openxmlformats.org/officeDocument/2006/relationships/image" Target="../media/image244.png"/><Relationship Id="rId50" Type="http://schemas.openxmlformats.org/officeDocument/2006/relationships/image" Target="../media/image252.png"/><Relationship Id="rId55" Type="http://schemas.openxmlformats.org/officeDocument/2006/relationships/customXml" Target="../ink/ink302.xml"/><Relationship Id="rId76" Type="http://schemas.openxmlformats.org/officeDocument/2006/relationships/image" Target="../media/image265.png"/><Relationship Id="rId97" Type="http://schemas.openxmlformats.org/officeDocument/2006/relationships/customXml" Target="../ink/ink323.xml"/><Relationship Id="rId104" Type="http://schemas.openxmlformats.org/officeDocument/2006/relationships/image" Target="../media/image278.png"/><Relationship Id="rId120" Type="http://schemas.openxmlformats.org/officeDocument/2006/relationships/image" Target="../media/image286.png"/><Relationship Id="rId125" Type="http://schemas.openxmlformats.org/officeDocument/2006/relationships/customXml" Target="../ink/ink337.xml"/><Relationship Id="rId141" Type="http://schemas.openxmlformats.org/officeDocument/2006/relationships/customXml" Target="../ink/ink345.xml"/><Relationship Id="rId146" Type="http://schemas.openxmlformats.org/officeDocument/2006/relationships/image" Target="../media/image299.png"/><Relationship Id="rId7" Type="http://schemas.openxmlformats.org/officeDocument/2006/relationships/customXml" Target="../ink/ink278.xml"/><Relationship Id="rId71" Type="http://schemas.openxmlformats.org/officeDocument/2006/relationships/customXml" Target="../ink/ink310.xml"/><Relationship Id="rId92" Type="http://schemas.openxmlformats.org/officeDocument/2006/relationships/image" Target="../media/image273.png"/><Relationship Id="rId162" Type="http://schemas.openxmlformats.org/officeDocument/2006/relationships/image" Target="../media/image307.png"/><Relationship Id="rId2" Type="http://schemas.openxmlformats.org/officeDocument/2006/relationships/notesSlide" Target="../notesSlides/notesSlide34.xml"/><Relationship Id="rId29" Type="http://schemas.openxmlformats.org/officeDocument/2006/relationships/customXml" Target="../ink/ink289.xml"/><Relationship Id="rId24" Type="http://schemas.openxmlformats.org/officeDocument/2006/relationships/image" Target="../media/image2390.png"/><Relationship Id="rId40" Type="http://schemas.openxmlformats.org/officeDocument/2006/relationships/image" Target="../media/image247.png"/><Relationship Id="rId45" Type="http://schemas.openxmlformats.org/officeDocument/2006/relationships/customXml" Target="../ink/ink297.xml"/><Relationship Id="rId66" Type="http://schemas.openxmlformats.org/officeDocument/2006/relationships/image" Target="../media/image260.png"/><Relationship Id="rId87" Type="http://schemas.openxmlformats.org/officeDocument/2006/relationships/customXml" Target="../ink/ink318.xml"/><Relationship Id="rId110" Type="http://schemas.openxmlformats.org/officeDocument/2006/relationships/image" Target="../media/image281.png"/><Relationship Id="rId115" Type="http://schemas.openxmlformats.org/officeDocument/2006/relationships/customXml" Target="../ink/ink332.xml"/><Relationship Id="rId131" Type="http://schemas.openxmlformats.org/officeDocument/2006/relationships/customXml" Target="../ink/ink340.xml"/><Relationship Id="rId136" Type="http://schemas.openxmlformats.org/officeDocument/2006/relationships/image" Target="../media/image294.png"/><Relationship Id="rId157" Type="http://schemas.openxmlformats.org/officeDocument/2006/relationships/customXml" Target="../ink/ink353.xml"/><Relationship Id="rId61" Type="http://schemas.openxmlformats.org/officeDocument/2006/relationships/customXml" Target="../ink/ink305.xml"/><Relationship Id="rId82" Type="http://schemas.openxmlformats.org/officeDocument/2006/relationships/image" Target="../media/image268.png"/><Relationship Id="rId152" Type="http://schemas.openxmlformats.org/officeDocument/2006/relationships/image" Target="../media/image302.png"/><Relationship Id="rId19" Type="http://schemas.openxmlformats.org/officeDocument/2006/relationships/customXml" Target="../ink/ink284.xml"/><Relationship Id="rId14" Type="http://schemas.openxmlformats.org/officeDocument/2006/relationships/image" Target="../media/image2340.png"/><Relationship Id="rId30" Type="http://schemas.openxmlformats.org/officeDocument/2006/relationships/image" Target="../media/image2420.png"/><Relationship Id="rId35" Type="http://schemas.openxmlformats.org/officeDocument/2006/relationships/customXml" Target="../ink/ink292.xml"/><Relationship Id="rId56" Type="http://schemas.openxmlformats.org/officeDocument/2006/relationships/image" Target="../media/image255.png"/><Relationship Id="rId77" Type="http://schemas.openxmlformats.org/officeDocument/2006/relationships/customXml" Target="../ink/ink313.xml"/><Relationship Id="rId100" Type="http://schemas.openxmlformats.org/officeDocument/2006/relationships/image" Target="../media/image88.png"/><Relationship Id="rId105" Type="http://schemas.openxmlformats.org/officeDocument/2006/relationships/customXml" Target="../ink/ink327.xml"/><Relationship Id="rId126" Type="http://schemas.openxmlformats.org/officeDocument/2006/relationships/image" Target="../media/image289.png"/><Relationship Id="rId147" Type="http://schemas.openxmlformats.org/officeDocument/2006/relationships/customXml" Target="../ink/ink348.xml"/><Relationship Id="rId8" Type="http://schemas.openxmlformats.org/officeDocument/2006/relationships/image" Target="../media/image2310.png"/><Relationship Id="rId51" Type="http://schemas.openxmlformats.org/officeDocument/2006/relationships/customXml" Target="../ink/ink300.xml"/><Relationship Id="rId72" Type="http://schemas.openxmlformats.org/officeDocument/2006/relationships/image" Target="../media/image263.png"/><Relationship Id="rId93" Type="http://schemas.openxmlformats.org/officeDocument/2006/relationships/customXml" Target="../ink/ink321.xml"/><Relationship Id="rId98" Type="http://schemas.openxmlformats.org/officeDocument/2006/relationships/image" Target="../media/image276.png"/><Relationship Id="rId121" Type="http://schemas.openxmlformats.org/officeDocument/2006/relationships/customXml" Target="../ink/ink335.xml"/><Relationship Id="rId142" Type="http://schemas.openxmlformats.org/officeDocument/2006/relationships/image" Target="../media/image297.png"/><Relationship Id="rId163" Type="http://schemas.openxmlformats.org/officeDocument/2006/relationships/customXml" Target="../ink/ink356.xml"/><Relationship Id="rId3" Type="http://schemas.openxmlformats.org/officeDocument/2006/relationships/customXml" Target="../ink/ink276.xml"/><Relationship Id="rId25" Type="http://schemas.openxmlformats.org/officeDocument/2006/relationships/customXml" Target="../ink/ink287.xml"/><Relationship Id="rId46" Type="http://schemas.openxmlformats.org/officeDocument/2006/relationships/image" Target="../media/image250.png"/><Relationship Id="rId67" Type="http://schemas.openxmlformats.org/officeDocument/2006/relationships/customXml" Target="../ink/ink308.xml"/><Relationship Id="rId116" Type="http://schemas.openxmlformats.org/officeDocument/2006/relationships/image" Target="../media/image284.png"/><Relationship Id="rId137" Type="http://schemas.openxmlformats.org/officeDocument/2006/relationships/customXml" Target="../ink/ink343.xml"/><Relationship Id="rId158" Type="http://schemas.openxmlformats.org/officeDocument/2006/relationships/image" Target="../media/image305.png"/><Relationship Id="rId20" Type="http://schemas.openxmlformats.org/officeDocument/2006/relationships/image" Target="../media/image2370.png"/><Relationship Id="rId41" Type="http://schemas.openxmlformats.org/officeDocument/2006/relationships/customXml" Target="../ink/ink295.xml"/><Relationship Id="rId62" Type="http://schemas.openxmlformats.org/officeDocument/2006/relationships/image" Target="../media/image258.png"/><Relationship Id="rId83" Type="http://schemas.openxmlformats.org/officeDocument/2006/relationships/customXml" Target="../ink/ink316.xml"/><Relationship Id="rId88" Type="http://schemas.openxmlformats.org/officeDocument/2006/relationships/image" Target="../media/image271.png"/><Relationship Id="rId111" Type="http://schemas.openxmlformats.org/officeDocument/2006/relationships/customXml" Target="../ink/ink330.xml"/><Relationship Id="rId132" Type="http://schemas.openxmlformats.org/officeDocument/2006/relationships/image" Target="../media/image292.png"/><Relationship Id="rId153" Type="http://schemas.openxmlformats.org/officeDocument/2006/relationships/customXml" Target="../ink/ink351.xml"/><Relationship Id="rId15" Type="http://schemas.openxmlformats.org/officeDocument/2006/relationships/customXml" Target="../ink/ink282.xml"/><Relationship Id="rId36" Type="http://schemas.openxmlformats.org/officeDocument/2006/relationships/image" Target="../media/image245.png"/><Relationship Id="rId57" Type="http://schemas.openxmlformats.org/officeDocument/2006/relationships/customXml" Target="../ink/ink303.xml"/><Relationship Id="rId106" Type="http://schemas.openxmlformats.org/officeDocument/2006/relationships/image" Target="../media/image279.png"/><Relationship Id="rId127" Type="http://schemas.openxmlformats.org/officeDocument/2006/relationships/customXml" Target="../ink/ink338.xml"/><Relationship Id="rId10" Type="http://schemas.openxmlformats.org/officeDocument/2006/relationships/image" Target="../media/image2320.png"/><Relationship Id="rId31" Type="http://schemas.openxmlformats.org/officeDocument/2006/relationships/customXml" Target="../ink/ink290.xml"/><Relationship Id="rId52" Type="http://schemas.openxmlformats.org/officeDocument/2006/relationships/image" Target="../media/image253.png"/><Relationship Id="rId73" Type="http://schemas.openxmlformats.org/officeDocument/2006/relationships/customXml" Target="../ink/ink311.xml"/><Relationship Id="rId78" Type="http://schemas.openxmlformats.org/officeDocument/2006/relationships/image" Target="../media/image266.png"/><Relationship Id="rId94" Type="http://schemas.openxmlformats.org/officeDocument/2006/relationships/image" Target="../media/image274.png"/><Relationship Id="rId99" Type="http://schemas.openxmlformats.org/officeDocument/2006/relationships/customXml" Target="../ink/ink324.xml"/><Relationship Id="rId101" Type="http://schemas.openxmlformats.org/officeDocument/2006/relationships/customXml" Target="../ink/ink325.xml"/><Relationship Id="rId122" Type="http://schemas.openxmlformats.org/officeDocument/2006/relationships/image" Target="../media/image287.png"/><Relationship Id="rId143" Type="http://schemas.openxmlformats.org/officeDocument/2006/relationships/customXml" Target="../ink/ink346.xml"/><Relationship Id="rId148" Type="http://schemas.openxmlformats.org/officeDocument/2006/relationships/image" Target="../media/image300.png"/><Relationship Id="rId164" Type="http://schemas.openxmlformats.org/officeDocument/2006/relationships/image" Target="../media/image308.png"/><Relationship Id="rId4" Type="http://schemas.openxmlformats.org/officeDocument/2006/relationships/image" Target="../media/image400.png"/><Relationship Id="rId9" Type="http://schemas.openxmlformats.org/officeDocument/2006/relationships/customXml" Target="../ink/ink279.xml"/><Relationship Id="rId26" Type="http://schemas.openxmlformats.org/officeDocument/2006/relationships/image" Target="../media/image2400.png"/><Relationship Id="rId47" Type="http://schemas.openxmlformats.org/officeDocument/2006/relationships/customXml" Target="../ink/ink298.xml"/><Relationship Id="rId68" Type="http://schemas.openxmlformats.org/officeDocument/2006/relationships/image" Target="../media/image261.png"/><Relationship Id="rId89" Type="http://schemas.openxmlformats.org/officeDocument/2006/relationships/customXml" Target="../ink/ink319.xml"/><Relationship Id="rId112" Type="http://schemas.openxmlformats.org/officeDocument/2006/relationships/image" Target="../media/image282.png"/><Relationship Id="rId133" Type="http://schemas.openxmlformats.org/officeDocument/2006/relationships/customXml" Target="../ink/ink341.xml"/><Relationship Id="rId154" Type="http://schemas.openxmlformats.org/officeDocument/2006/relationships/image" Target="../media/image303.png"/><Relationship Id="rId16" Type="http://schemas.openxmlformats.org/officeDocument/2006/relationships/image" Target="../media/image2350.png"/><Relationship Id="rId37" Type="http://schemas.openxmlformats.org/officeDocument/2006/relationships/customXml" Target="../ink/ink293.xml"/><Relationship Id="rId58" Type="http://schemas.openxmlformats.org/officeDocument/2006/relationships/image" Target="../media/image256.png"/><Relationship Id="rId79" Type="http://schemas.openxmlformats.org/officeDocument/2006/relationships/customXml" Target="../ink/ink314.xml"/><Relationship Id="rId102" Type="http://schemas.openxmlformats.org/officeDocument/2006/relationships/image" Target="../media/image277.png"/><Relationship Id="rId123" Type="http://schemas.openxmlformats.org/officeDocument/2006/relationships/customXml" Target="../ink/ink336.xml"/><Relationship Id="rId144" Type="http://schemas.openxmlformats.org/officeDocument/2006/relationships/image" Target="../media/image298.png"/><Relationship Id="rId90" Type="http://schemas.openxmlformats.org/officeDocument/2006/relationships/image" Target="../media/image272.png"/><Relationship Id="rId165" Type="http://schemas.openxmlformats.org/officeDocument/2006/relationships/customXml" Target="../ink/ink357.xml"/><Relationship Id="rId27" Type="http://schemas.openxmlformats.org/officeDocument/2006/relationships/customXml" Target="../ink/ink288.xml"/><Relationship Id="rId48" Type="http://schemas.openxmlformats.org/officeDocument/2006/relationships/image" Target="../media/image251.png"/><Relationship Id="rId69" Type="http://schemas.openxmlformats.org/officeDocument/2006/relationships/customXml" Target="../ink/ink309.xml"/><Relationship Id="rId113" Type="http://schemas.openxmlformats.org/officeDocument/2006/relationships/customXml" Target="../ink/ink331.xml"/><Relationship Id="rId134" Type="http://schemas.openxmlformats.org/officeDocument/2006/relationships/image" Target="../media/image293.png"/><Relationship Id="rId80" Type="http://schemas.openxmlformats.org/officeDocument/2006/relationships/image" Target="../media/image267.png"/><Relationship Id="rId155" Type="http://schemas.openxmlformats.org/officeDocument/2006/relationships/customXml" Target="../ink/ink35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35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customXml" Target="../ink/ink35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73.xml"/><Relationship Id="rId21" Type="http://schemas.openxmlformats.org/officeDocument/2006/relationships/image" Target="../media/image321.png"/><Relationship Id="rId42" Type="http://schemas.openxmlformats.org/officeDocument/2006/relationships/customXml" Target="../ink/ink381.xml"/><Relationship Id="rId47" Type="http://schemas.openxmlformats.org/officeDocument/2006/relationships/image" Target="../media/image334.png"/><Relationship Id="rId63" Type="http://schemas.openxmlformats.org/officeDocument/2006/relationships/image" Target="../media/image342.png"/><Relationship Id="rId68" Type="http://schemas.openxmlformats.org/officeDocument/2006/relationships/customXml" Target="../ink/ink394.xml"/><Relationship Id="rId16" Type="http://schemas.openxmlformats.org/officeDocument/2006/relationships/customXml" Target="../ink/ink368.xml"/><Relationship Id="rId11" Type="http://schemas.openxmlformats.org/officeDocument/2006/relationships/image" Target="../media/image316.png"/><Relationship Id="rId32" Type="http://schemas.openxmlformats.org/officeDocument/2006/relationships/customXml" Target="../ink/ink376.xml"/><Relationship Id="rId37" Type="http://schemas.openxmlformats.org/officeDocument/2006/relationships/image" Target="../media/image329.png"/><Relationship Id="rId53" Type="http://schemas.openxmlformats.org/officeDocument/2006/relationships/image" Target="../media/image337.png"/><Relationship Id="rId58" Type="http://schemas.openxmlformats.org/officeDocument/2006/relationships/customXml" Target="../ink/ink389.xml"/><Relationship Id="rId74" Type="http://schemas.openxmlformats.org/officeDocument/2006/relationships/customXml" Target="../ink/ink397.xml"/><Relationship Id="rId79" Type="http://schemas.openxmlformats.org/officeDocument/2006/relationships/image" Target="../media/image350.png"/><Relationship Id="rId5" Type="http://schemas.openxmlformats.org/officeDocument/2006/relationships/image" Target="../media/image313.png"/><Relationship Id="rId61" Type="http://schemas.openxmlformats.org/officeDocument/2006/relationships/image" Target="../media/image341.png"/><Relationship Id="rId19" Type="http://schemas.openxmlformats.org/officeDocument/2006/relationships/image" Target="../media/image320.png"/><Relationship Id="rId14" Type="http://schemas.openxmlformats.org/officeDocument/2006/relationships/customXml" Target="../ink/ink367.xml"/><Relationship Id="rId22" Type="http://schemas.openxmlformats.org/officeDocument/2006/relationships/customXml" Target="../ink/ink371.xml"/><Relationship Id="rId27" Type="http://schemas.openxmlformats.org/officeDocument/2006/relationships/image" Target="../media/image324.png"/><Relationship Id="rId30" Type="http://schemas.openxmlformats.org/officeDocument/2006/relationships/customXml" Target="../ink/ink375.xml"/><Relationship Id="rId35" Type="http://schemas.openxmlformats.org/officeDocument/2006/relationships/image" Target="../media/image328.png"/><Relationship Id="rId43" Type="http://schemas.openxmlformats.org/officeDocument/2006/relationships/image" Target="../media/image332.png"/><Relationship Id="rId48" Type="http://schemas.openxmlformats.org/officeDocument/2006/relationships/customXml" Target="../ink/ink384.xml"/><Relationship Id="rId56" Type="http://schemas.openxmlformats.org/officeDocument/2006/relationships/customXml" Target="../ink/ink388.xml"/><Relationship Id="rId64" Type="http://schemas.openxmlformats.org/officeDocument/2006/relationships/customXml" Target="../ink/ink392.xml"/><Relationship Id="rId69" Type="http://schemas.openxmlformats.org/officeDocument/2006/relationships/image" Target="../media/image345.png"/><Relationship Id="rId77" Type="http://schemas.openxmlformats.org/officeDocument/2006/relationships/image" Target="../media/image349.png"/><Relationship Id="rId8" Type="http://schemas.openxmlformats.org/officeDocument/2006/relationships/customXml" Target="../ink/ink364.xml"/><Relationship Id="rId51" Type="http://schemas.openxmlformats.org/officeDocument/2006/relationships/image" Target="../media/image336.png"/><Relationship Id="rId72" Type="http://schemas.openxmlformats.org/officeDocument/2006/relationships/customXml" Target="../ink/ink396.xml"/><Relationship Id="rId80" Type="http://schemas.openxmlformats.org/officeDocument/2006/relationships/customXml" Target="../ink/ink400.xml"/><Relationship Id="rId3" Type="http://schemas.openxmlformats.org/officeDocument/2006/relationships/image" Target="../media/image312.png"/><Relationship Id="rId12" Type="http://schemas.openxmlformats.org/officeDocument/2006/relationships/customXml" Target="../ink/ink366.xml"/><Relationship Id="rId17" Type="http://schemas.openxmlformats.org/officeDocument/2006/relationships/image" Target="../media/image319.png"/><Relationship Id="rId25" Type="http://schemas.openxmlformats.org/officeDocument/2006/relationships/image" Target="../media/image323.png"/><Relationship Id="rId33" Type="http://schemas.openxmlformats.org/officeDocument/2006/relationships/image" Target="../media/image327.png"/><Relationship Id="rId38" Type="http://schemas.openxmlformats.org/officeDocument/2006/relationships/customXml" Target="../ink/ink379.xml"/><Relationship Id="rId46" Type="http://schemas.openxmlformats.org/officeDocument/2006/relationships/customXml" Target="../ink/ink383.xml"/><Relationship Id="rId59" Type="http://schemas.openxmlformats.org/officeDocument/2006/relationships/image" Target="../media/image340.png"/><Relationship Id="rId67" Type="http://schemas.openxmlformats.org/officeDocument/2006/relationships/image" Target="../media/image344.png"/><Relationship Id="rId20" Type="http://schemas.openxmlformats.org/officeDocument/2006/relationships/customXml" Target="../ink/ink370.xml"/><Relationship Id="rId41" Type="http://schemas.openxmlformats.org/officeDocument/2006/relationships/image" Target="../media/image331.png"/><Relationship Id="rId54" Type="http://schemas.openxmlformats.org/officeDocument/2006/relationships/customXml" Target="../ink/ink387.xml"/><Relationship Id="rId62" Type="http://schemas.openxmlformats.org/officeDocument/2006/relationships/customXml" Target="../ink/ink391.xml"/><Relationship Id="rId70" Type="http://schemas.openxmlformats.org/officeDocument/2006/relationships/customXml" Target="../ink/ink395.xml"/><Relationship Id="rId75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3.xml"/><Relationship Id="rId15" Type="http://schemas.openxmlformats.org/officeDocument/2006/relationships/image" Target="../media/image318.png"/><Relationship Id="rId23" Type="http://schemas.openxmlformats.org/officeDocument/2006/relationships/image" Target="../media/image322.png"/><Relationship Id="rId28" Type="http://schemas.openxmlformats.org/officeDocument/2006/relationships/customXml" Target="../ink/ink374.xml"/><Relationship Id="rId36" Type="http://schemas.openxmlformats.org/officeDocument/2006/relationships/customXml" Target="../ink/ink378.xml"/><Relationship Id="rId49" Type="http://schemas.openxmlformats.org/officeDocument/2006/relationships/image" Target="../media/image335.png"/><Relationship Id="rId57" Type="http://schemas.openxmlformats.org/officeDocument/2006/relationships/image" Target="../media/image339.png"/><Relationship Id="rId10" Type="http://schemas.openxmlformats.org/officeDocument/2006/relationships/customXml" Target="../ink/ink365.xml"/><Relationship Id="rId31" Type="http://schemas.openxmlformats.org/officeDocument/2006/relationships/image" Target="../media/image326.png"/><Relationship Id="rId44" Type="http://schemas.openxmlformats.org/officeDocument/2006/relationships/customXml" Target="../ink/ink382.xml"/><Relationship Id="rId52" Type="http://schemas.openxmlformats.org/officeDocument/2006/relationships/customXml" Target="../ink/ink386.xml"/><Relationship Id="rId60" Type="http://schemas.openxmlformats.org/officeDocument/2006/relationships/customXml" Target="../ink/ink390.xml"/><Relationship Id="rId65" Type="http://schemas.openxmlformats.org/officeDocument/2006/relationships/image" Target="../media/image343.png"/><Relationship Id="rId73" Type="http://schemas.openxmlformats.org/officeDocument/2006/relationships/image" Target="../media/image347.png"/><Relationship Id="rId78" Type="http://schemas.openxmlformats.org/officeDocument/2006/relationships/customXml" Target="../ink/ink399.xml"/><Relationship Id="rId81" Type="http://schemas.openxmlformats.org/officeDocument/2006/relationships/image" Target="../media/image351.png"/><Relationship Id="rId4" Type="http://schemas.openxmlformats.org/officeDocument/2006/relationships/customXml" Target="../ink/ink362.xml"/><Relationship Id="rId9" Type="http://schemas.openxmlformats.org/officeDocument/2006/relationships/image" Target="../media/image315.png"/><Relationship Id="rId13" Type="http://schemas.openxmlformats.org/officeDocument/2006/relationships/image" Target="../media/image317.png"/><Relationship Id="rId18" Type="http://schemas.openxmlformats.org/officeDocument/2006/relationships/customXml" Target="../ink/ink369.xml"/><Relationship Id="rId39" Type="http://schemas.openxmlformats.org/officeDocument/2006/relationships/image" Target="../media/image330.png"/><Relationship Id="rId34" Type="http://schemas.openxmlformats.org/officeDocument/2006/relationships/customXml" Target="../ink/ink377.xml"/><Relationship Id="rId50" Type="http://schemas.openxmlformats.org/officeDocument/2006/relationships/customXml" Target="../ink/ink385.xml"/><Relationship Id="rId55" Type="http://schemas.openxmlformats.org/officeDocument/2006/relationships/image" Target="../media/image338.png"/><Relationship Id="rId76" Type="http://schemas.openxmlformats.org/officeDocument/2006/relationships/customXml" Target="../ink/ink398.xml"/><Relationship Id="rId7" Type="http://schemas.openxmlformats.org/officeDocument/2006/relationships/image" Target="../media/image314.png"/><Relationship Id="rId71" Type="http://schemas.openxmlformats.org/officeDocument/2006/relationships/image" Target="../media/image346.png"/><Relationship Id="rId2" Type="http://schemas.openxmlformats.org/officeDocument/2006/relationships/notesSlide" Target="../notesSlides/notesSlide38.xml"/><Relationship Id="rId29" Type="http://schemas.openxmlformats.org/officeDocument/2006/relationships/image" Target="../media/image325.png"/><Relationship Id="rId24" Type="http://schemas.openxmlformats.org/officeDocument/2006/relationships/customXml" Target="../ink/ink372.xml"/><Relationship Id="rId40" Type="http://schemas.openxmlformats.org/officeDocument/2006/relationships/customXml" Target="../ink/ink380.xml"/><Relationship Id="rId45" Type="http://schemas.openxmlformats.org/officeDocument/2006/relationships/image" Target="../media/image333.png"/><Relationship Id="rId66" Type="http://schemas.openxmlformats.org/officeDocument/2006/relationships/customXml" Target="../ink/ink39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6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1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2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4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Brief Introduction to C++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Operators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Operators have similar functionality for built-in datatypes: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Assignment	</a:t>
            </a:r>
            <a:r>
              <a:rPr lang="en-US" b="1">
                <a:latin typeface="Consolas" pitchFamily="49" charset="0"/>
                <a:cs typeface="Arial" charset="0"/>
              </a:rPr>
              <a:t>=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Arithmetic		</a:t>
            </a:r>
            <a:r>
              <a:rPr lang="en-US" b="1">
                <a:latin typeface="Consolas" pitchFamily="49" charset="0"/>
                <a:cs typeface="Arial" charset="0"/>
              </a:rPr>
              <a:t>+     -     *     /     %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		</a:t>
            </a:r>
            <a:r>
              <a:rPr lang="en-US" b="1">
                <a:latin typeface="Consolas" pitchFamily="49" charset="0"/>
                <a:cs typeface="Arial" charset="0"/>
              </a:rPr>
              <a:t>+=    -=    *=    /=    %=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Autoincrement	</a:t>
            </a:r>
            <a:r>
              <a:rPr lang="en-US" b="1">
                <a:latin typeface="Consolas" pitchFamily="49" charset="0"/>
                <a:cs typeface="Arial" charset="0"/>
              </a:rPr>
              <a:t>++</a:t>
            </a:r>
            <a:endParaRPr lang="en-US">
              <a:latin typeface="Consolas" pitchFamily="49" charset="0"/>
              <a:cs typeface="Arial" charset="0"/>
            </a:endParaRPr>
          </a:p>
          <a:p>
            <a:pPr lvl="1"/>
            <a:r>
              <a:rPr lang="en-US">
                <a:latin typeface="Arial" charset="0"/>
                <a:cs typeface="Arial" charset="0"/>
              </a:rPr>
              <a:t>Autodecrement	</a:t>
            </a:r>
            <a:r>
              <a:rPr lang="en-US" b="1">
                <a:latin typeface="Consolas" pitchFamily="49" charset="0"/>
                <a:cs typeface="Arial" charset="0"/>
              </a:rPr>
              <a:t>--</a:t>
            </a:r>
            <a:endParaRPr lang="en-US">
              <a:latin typeface="Consolas" pitchFamily="49" charset="0"/>
              <a:cs typeface="Arial" charset="0"/>
            </a:endParaRPr>
          </a:p>
          <a:p>
            <a:pPr lvl="1"/>
            <a:r>
              <a:rPr lang="en-US">
                <a:latin typeface="Arial" charset="0"/>
                <a:cs typeface="Arial" charset="0"/>
              </a:rPr>
              <a:t>Logical		</a:t>
            </a:r>
            <a:r>
              <a:rPr lang="en-US" b="1">
                <a:latin typeface="Consolas" pitchFamily="49" charset="0"/>
                <a:cs typeface="Arial" charset="0"/>
              </a:rPr>
              <a:t>&amp;&amp;    ||    !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Relational	  	</a:t>
            </a:r>
            <a:r>
              <a:rPr lang="en-US" b="1">
                <a:latin typeface="Consolas" pitchFamily="49" charset="0"/>
                <a:cs typeface="Arial" charset="0"/>
              </a:rPr>
              <a:t>==    !=    &lt;     &lt;=    &gt;=    &gt;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Comments	</a:t>
            </a:r>
            <a:r>
              <a:rPr lang="en-US" b="1">
                <a:latin typeface="Consolas" pitchFamily="49" charset="0"/>
                <a:cs typeface="Arial" charset="0"/>
              </a:rPr>
              <a:t>/*                        */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		</a:t>
            </a:r>
            <a:r>
              <a:rPr lang="en-US" b="1">
                <a:latin typeface="Consolas" pitchFamily="49" charset="0"/>
                <a:cs typeface="Arial" charset="0"/>
              </a:rPr>
              <a:t>// to end of line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Bitwise		</a:t>
            </a:r>
            <a:r>
              <a:rPr lang="en-US" b="1">
                <a:latin typeface="Consolas" pitchFamily="49" charset="0"/>
                <a:cs typeface="Arial" charset="0"/>
              </a:rPr>
              <a:t>&amp;     |     ^     ~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		</a:t>
            </a:r>
            <a:r>
              <a:rPr lang="en-US" b="1">
                <a:latin typeface="Consolas" pitchFamily="49" charset="0"/>
                <a:cs typeface="Arial" charset="0"/>
              </a:rPr>
              <a:t>&amp;=    |=    ^=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Bit shifting	  	</a:t>
            </a:r>
            <a:r>
              <a:rPr lang="en-US" b="1">
                <a:latin typeface="Consolas" pitchFamily="49" charset="0"/>
                <a:cs typeface="Arial" charset="0"/>
              </a:rPr>
              <a:t>&lt;&lt;    &gt;&gt;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		</a:t>
            </a:r>
            <a:r>
              <a:rPr lang="en-US" b="1">
                <a:latin typeface="Consolas" pitchFamily="49" charset="0"/>
                <a:cs typeface="Arial" charset="0"/>
              </a:rPr>
              <a:t>&lt;&lt;=   &gt;&gt;=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48A687A-3AFE-4502-AD74-52A7513E2045}"/>
                  </a:ext>
                </a:extLst>
              </p14:cNvPr>
              <p14:cNvContentPartPr/>
              <p14:nvPr/>
            </p14:nvContentPartPr>
            <p14:xfrm>
              <a:off x="291600" y="337680"/>
              <a:ext cx="8697240" cy="5712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48A687A-3AFE-4502-AD74-52A7513E20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240" y="328320"/>
                <a:ext cx="8715960" cy="57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2236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Arrays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 const int ARRAY_CAPACITY = 10; // prevents reassignment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array[ARRAY_CAPACITY];</a:t>
            </a:r>
          </a:p>
          <a:p>
            <a:pPr lvl="2">
              <a:buFontTx/>
              <a:buNone/>
            </a:pPr>
            <a:endParaRPr lang="en-US" sz="18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array[</a:t>
            </a:r>
            <a:r>
              <a:rPr lang="en-US" sz="1800" dirty="0">
                <a:solidFill>
                  <a:srgbClr val="C00000"/>
                </a:solidFill>
                <a:latin typeface="Consolas" pitchFamily="49" charset="0"/>
                <a:cs typeface="Arial" charset="0"/>
              </a:rPr>
              <a:t>0</a:t>
            </a:r>
            <a:r>
              <a:rPr lang="en-US" sz="1800" dirty="0">
                <a:latin typeface="Consolas" pitchFamily="49" charset="0"/>
                <a:cs typeface="Arial" charset="0"/>
              </a:rPr>
              <a:t>] = 1;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for (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= 1;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&lt; </a:t>
            </a:r>
            <a:r>
              <a:rPr lang="en-US" sz="1800" dirty="0">
                <a:solidFill>
                  <a:srgbClr val="C0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1800" dirty="0">
                <a:latin typeface="Consolas" pitchFamily="49" charset="0"/>
                <a:cs typeface="Arial" charset="0"/>
              </a:rPr>
              <a:t>; ++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array[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] = 2*array[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– 1] + 1;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}</a:t>
            </a:r>
          </a:p>
          <a:p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solidFill>
                  <a:srgbClr val="D20000"/>
                </a:solidFill>
                <a:latin typeface="Arial" charset="0"/>
                <a:cs typeface="Arial" charset="0"/>
              </a:rPr>
              <a:t>  Recall that arrays go from  </a:t>
            </a:r>
            <a:r>
              <a:rPr lang="en-US" b="1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0 </a:t>
            </a:r>
            <a:r>
              <a:rPr lang="en-US" dirty="0">
                <a:solidFill>
                  <a:srgbClr val="D20000"/>
                </a:solidFill>
                <a:latin typeface="Arial" charset="0"/>
                <a:cs typeface="Arial" charset="0"/>
              </a:rPr>
              <a:t> to  </a:t>
            </a:r>
            <a:r>
              <a:rPr lang="en-US" b="1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ARRAY_CAPACITY – 1</a:t>
            </a:r>
            <a:endParaRPr lang="en-US" sz="1800" b="1" dirty="0">
              <a:solidFill>
                <a:srgbClr val="D20000"/>
              </a:solidFill>
              <a:latin typeface="Consolas" pitchFamily="49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70585" y="5301208"/>
            <a:ext cx="6624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Definition:</a:t>
            </a:r>
          </a:p>
          <a:p>
            <a:r>
              <a:rPr lang="en-CA" dirty="0"/>
              <a:t>   The </a:t>
            </a:r>
            <a:r>
              <a:rPr lang="en-CA" i="1" dirty="0"/>
              <a:t>capacity </a:t>
            </a:r>
            <a:r>
              <a:rPr lang="en-CA" dirty="0"/>
              <a:t>of an array is the entries it can hold</a:t>
            </a:r>
          </a:p>
          <a:p>
            <a:r>
              <a:rPr lang="en-CA" dirty="0"/>
              <a:t>   The </a:t>
            </a:r>
            <a:r>
              <a:rPr lang="en-CA" i="1" dirty="0"/>
              <a:t>size</a:t>
            </a:r>
            <a:r>
              <a:rPr lang="en-CA" dirty="0"/>
              <a:t> of an array is the number of useful entries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10465F-EAD4-4ADE-8177-95DBFF9BBE21}"/>
                  </a:ext>
                </a:extLst>
              </p14:cNvPr>
              <p14:cNvContentPartPr/>
              <p14:nvPr/>
            </p14:nvContentPartPr>
            <p14:xfrm>
              <a:off x="3948840" y="479520"/>
              <a:ext cx="1380600" cy="671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10465F-EAD4-4ADE-8177-95DBFF9BBE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9480" y="470160"/>
                <a:ext cx="1399320" cy="69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949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Functions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endParaRPr lang="en-US" sz="1200" b="1" dirty="0">
              <a:latin typeface="Courier New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#include &lt;</a:t>
            </a:r>
            <a:r>
              <a:rPr lang="en-US" sz="1800" dirty="0" err="1">
                <a:latin typeface="Consolas" pitchFamily="49" charset="0"/>
              </a:rPr>
              <a:t>iostream</a:t>
            </a:r>
            <a:r>
              <a:rPr lang="en-US" sz="1800" dirty="0">
                <a:latin typeface="Consolas" pitchFamily="49" charset="0"/>
              </a:rPr>
              <a:t>&gt;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using namespace std;</a:t>
            </a:r>
          </a:p>
          <a:p>
            <a:pPr lvl="2">
              <a:buFontTx/>
              <a:buNone/>
              <a:defRPr/>
            </a:pPr>
            <a:endParaRPr lang="en-US" sz="1800" dirty="0">
              <a:latin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// A function with a global name</a:t>
            </a:r>
          </a:p>
          <a:p>
            <a:pPr lvl="2">
              <a:buFontTx/>
              <a:buNone/>
              <a:defRPr/>
            </a:pP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</a:t>
            </a:r>
            <a:r>
              <a:rPr lang="en-US" sz="1800" dirty="0" err="1">
                <a:solidFill>
                  <a:srgbClr val="FF3300"/>
                </a:solidFill>
                <a:latin typeface="Consolas" pitchFamily="49" charset="0"/>
              </a:rPr>
              <a:t>sqr</a:t>
            </a:r>
            <a:r>
              <a:rPr lang="en-US" sz="1800" dirty="0">
                <a:latin typeface="Consolas" pitchFamily="49" charset="0"/>
              </a:rPr>
              <a:t>( </a:t>
            </a: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n ) {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return n*n;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}</a:t>
            </a:r>
          </a:p>
          <a:p>
            <a:pPr lvl="2">
              <a:buFontTx/>
              <a:buNone/>
              <a:defRPr/>
            </a:pPr>
            <a:endParaRPr lang="en-US" sz="1800" dirty="0">
              <a:latin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</a:t>
            </a:r>
            <a:r>
              <a:rPr lang="en-US" sz="1800" dirty="0">
                <a:solidFill>
                  <a:srgbClr val="FF3300"/>
                </a:solidFill>
                <a:latin typeface="Consolas" pitchFamily="49" charset="0"/>
              </a:rPr>
              <a:t>main</a:t>
            </a:r>
            <a:r>
              <a:rPr lang="en-US" sz="1800" dirty="0">
                <a:latin typeface="Consolas" pitchFamily="49" charset="0"/>
              </a:rPr>
              <a:t>() {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</a:t>
            </a:r>
            <a:r>
              <a:rPr lang="en-US" sz="1800" dirty="0" err="1">
                <a:latin typeface="Consolas" pitchFamily="49" charset="0"/>
              </a:rPr>
              <a:t>cout</a:t>
            </a:r>
            <a:r>
              <a:rPr lang="en-US" sz="1800" dirty="0">
                <a:latin typeface="Consolas" pitchFamily="49" charset="0"/>
              </a:rPr>
              <a:t> &lt;&lt; "The square of 3 is " &lt;&lt; </a:t>
            </a:r>
            <a:r>
              <a:rPr lang="en-US" sz="1800" dirty="0" err="1">
                <a:solidFill>
                  <a:srgbClr val="FF3300"/>
                </a:solidFill>
                <a:latin typeface="Consolas" pitchFamily="49" charset="0"/>
              </a:rPr>
              <a:t>sqr</a:t>
            </a:r>
            <a:r>
              <a:rPr lang="en-US" sz="1800" dirty="0">
                <a:latin typeface="Consolas" pitchFamily="49" charset="0"/>
              </a:rPr>
              <a:t>(3) &lt;&lt; </a:t>
            </a:r>
            <a:r>
              <a:rPr lang="en-US" sz="1800" dirty="0" err="1">
                <a:latin typeface="Consolas" pitchFamily="49" charset="0"/>
              </a:rPr>
              <a:t>endl</a:t>
            </a:r>
            <a:r>
              <a:rPr lang="en-US" sz="1800" dirty="0">
                <a:latin typeface="Consolas" pitchFamily="49" charset="0"/>
              </a:rPr>
              <a:t>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return 0;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378B23F-2DE8-49D7-B96F-F5D4A11B72D9}"/>
                  </a:ext>
                </a:extLst>
              </p14:cNvPr>
              <p14:cNvContentPartPr/>
              <p14:nvPr/>
            </p14:nvContentPartPr>
            <p14:xfrm>
              <a:off x="1115640" y="826920"/>
              <a:ext cx="6622560" cy="3558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378B23F-2DE8-49D7-B96F-F5D4A11B72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6280" y="817560"/>
                <a:ext cx="6641280" cy="357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028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Introduction to C++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next topics in C++ will be: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Classes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Pointers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Memory allocation</a:t>
            </a:r>
          </a:p>
          <a:p>
            <a:pPr lvl="1"/>
            <a:r>
              <a:rPr lang="en-US" i="1" dirty="0">
                <a:latin typeface="Arial" charset="0"/>
                <a:cs typeface="Arial" charset="0"/>
              </a:rPr>
              <a:t>Templates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  <a:endParaRPr lang="en-US" sz="1600" dirty="0"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17F2C8E-722F-42CD-B9CD-C2C5720D3EA0}"/>
                  </a:ext>
                </a:extLst>
              </p14:cNvPr>
              <p14:cNvContentPartPr/>
              <p14:nvPr/>
            </p14:nvContentPartPr>
            <p14:xfrm>
              <a:off x="784440" y="999000"/>
              <a:ext cx="5285520" cy="2487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17F2C8E-722F-42CD-B9CD-C2C5720D3E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080" y="989640"/>
                <a:ext cx="5304240" cy="250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613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48D9-493A-472D-86E6-6FECCDF3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06524-9696-4994-A0EA-E7DA5DF2A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AEBBD40-3E9A-4C9D-B64E-A6AA3FA9D605}"/>
                  </a:ext>
                </a:extLst>
              </p14:cNvPr>
              <p14:cNvContentPartPr/>
              <p14:nvPr/>
            </p14:nvContentPartPr>
            <p14:xfrm>
              <a:off x="777960" y="449640"/>
              <a:ext cx="8366040" cy="5826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AEBBD40-3E9A-4C9D-B64E-A6AA3FA9D6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8600" y="440280"/>
                <a:ext cx="8384760" cy="584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1111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To begin, we will create a complex number class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To describe this class, we could use the following words: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Store the real and imaginary components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Allow the user to: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Create a complex number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Retrieve the real and imaginary parts</a:t>
            </a:r>
          </a:p>
          <a:p>
            <a:pPr lvl="2"/>
            <a:r>
              <a:rPr lang="en-US">
                <a:latin typeface="Arial" charset="0"/>
                <a:cs typeface="Arial" charset="0"/>
              </a:rPr>
              <a:t>Find the absolute value and the exponential value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Normalize a non-zero complex number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56B3FDD-8554-47D6-8C03-49C304522363}"/>
                  </a:ext>
                </a:extLst>
              </p14:cNvPr>
              <p14:cNvContentPartPr/>
              <p14:nvPr/>
            </p14:nvContentPartPr>
            <p14:xfrm>
              <a:off x="3833280" y="1972440"/>
              <a:ext cx="2538000" cy="2293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56B3FDD-8554-47D6-8C03-49C3045223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3920" y="1963080"/>
                <a:ext cx="2556720" cy="23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9BC5D42-B541-4A06-966D-81B7FC24FE4B}"/>
                  </a:ext>
                </a:extLst>
              </p14:cNvPr>
              <p14:cNvContentPartPr/>
              <p14:nvPr/>
            </p14:nvContentPartPr>
            <p14:xfrm>
              <a:off x="5418360" y="1455840"/>
              <a:ext cx="189360" cy="65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9BC5D42-B541-4A06-966D-81B7FC24FE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09000" y="1446480"/>
                <a:ext cx="208080" cy="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8901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Instead, another way to summarize the properties of a class is through UML Class Diagrams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UML, the Unified Modeling Language is a collection of </a:t>
            </a:r>
            <a:r>
              <a:rPr lang="en-US" i="1">
                <a:latin typeface="Arial" charset="0"/>
                <a:cs typeface="Arial" charset="0"/>
              </a:rPr>
              <a:t>best practices</a:t>
            </a:r>
            <a:r>
              <a:rPr lang="en-US">
                <a:latin typeface="Arial" charset="0"/>
                <a:cs typeface="Arial" charset="0"/>
              </a:rPr>
              <a:t> used in designing/modeling (among other things) software systems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028FA2-2249-4C9E-ABE7-2A0CFE8FE08C}"/>
                  </a:ext>
                </a:extLst>
              </p14:cNvPr>
              <p14:cNvContentPartPr/>
              <p14:nvPr/>
            </p14:nvContentPartPr>
            <p14:xfrm>
              <a:off x="8181360" y="2446920"/>
              <a:ext cx="605160" cy="1172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028FA2-2249-4C9E-ABE7-2A0CFE8FE0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72000" y="2437560"/>
                <a:ext cx="623880" cy="11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446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Class Diagram for what we describe may be shown as the following box:</a:t>
            </a:r>
          </a:p>
        </p:txBody>
      </p:sp>
      <p:pic>
        <p:nvPicPr>
          <p:cNvPr id="38916" name="Picture 4" descr="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213100"/>
            <a:ext cx="3392488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F1E8C0-FBCF-BE42-990B-AC7273E17FC7}"/>
                  </a:ext>
                </a:extLst>
              </p14:cNvPr>
              <p14:cNvContentPartPr/>
              <p14:nvPr/>
            </p14:nvContentPartPr>
            <p14:xfrm>
              <a:off x="1581120" y="2208600"/>
              <a:ext cx="6813000" cy="3037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F1E8C0-FBCF-BE42-990B-AC7273E17F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4920" y="2192400"/>
                <a:ext cx="6845400" cy="30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F9ADE78-CC48-4FA8-8178-7B207B0336F3}"/>
                  </a:ext>
                </a:extLst>
              </p14:cNvPr>
              <p14:cNvContentPartPr/>
              <p14:nvPr/>
            </p14:nvContentPartPr>
            <p14:xfrm>
              <a:off x="382680" y="533520"/>
              <a:ext cx="8566560" cy="5789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F9ADE78-CC48-4FA8-8178-7B207B0336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3320" y="524160"/>
                <a:ext cx="8585280" cy="580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1229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three components include: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the name, the attributes, and the operations</a:t>
            </a:r>
          </a:p>
        </p:txBody>
      </p:sp>
      <p:pic>
        <p:nvPicPr>
          <p:cNvPr id="39940" name="Picture 5" descr="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13075"/>
            <a:ext cx="3392488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521FBC-2705-4E7A-A78F-B078F589178C}"/>
                  </a:ext>
                </a:extLst>
              </p14:cNvPr>
              <p14:cNvContentPartPr/>
              <p14:nvPr/>
            </p14:nvContentPartPr>
            <p14:xfrm>
              <a:off x="1355760" y="2286360"/>
              <a:ext cx="4404600" cy="120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521FBC-2705-4E7A-A78F-B078F58917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6400" y="2277000"/>
                <a:ext cx="4423320" cy="1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1245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attributes are described by: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 visibility modifier, a name, and a type</a:t>
            </a:r>
          </a:p>
        </p:txBody>
      </p:sp>
      <p:pic>
        <p:nvPicPr>
          <p:cNvPr id="40964" name="Picture 6" descr="c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2997200"/>
            <a:ext cx="4430713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3A579F4-9047-40D4-9D78-B9338505A246}"/>
                  </a:ext>
                </a:extLst>
              </p14:cNvPr>
              <p14:cNvContentPartPr/>
              <p14:nvPr/>
            </p14:nvContentPartPr>
            <p14:xfrm>
              <a:off x="1507680" y="2339280"/>
              <a:ext cx="2648880" cy="1210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3A579F4-9047-40D4-9D78-B9338505A2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8320" y="2329920"/>
                <a:ext cx="2667600" cy="12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2DEF29-DB29-4D25-859C-CE380DDFDE65}"/>
                  </a:ext>
                </a:extLst>
              </p14:cNvPr>
              <p14:cNvContentPartPr/>
              <p14:nvPr/>
            </p14:nvContentPartPr>
            <p14:xfrm>
              <a:off x="3503520" y="1583280"/>
              <a:ext cx="5509440" cy="3557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2DEF29-DB29-4D25-859C-CE380DDFDE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4160" y="1573920"/>
                <a:ext cx="5528160" cy="357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59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Understanding C++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417638"/>
            <a:ext cx="8712968" cy="4963690"/>
          </a:xfrm>
        </p:spPr>
        <p:txBody>
          <a:bodyPr>
            <a:normAutofit fontScale="85000" lnSpcReduction="20000"/>
          </a:bodyPr>
          <a:lstStyle/>
          <a:p>
            <a:pPr marL="72000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600" dirty="0">
                <a:latin typeface="Arial" charset="0"/>
                <a:cs typeface="Arial" charset="0"/>
              </a:rPr>
              <a:t>Syntax and Semantics</a:t>
            </a:r>
            <a:br>
              <a:rPr lang="en-US" sz="2600" dirty="0">
                <a:latin typeface="Arial" charset="0"/>
                <a:cs typeface="Arial" charset="0"/>
              </a:rPr>
            </a:br>
            <a:endParaRPr lang="en-US" sz="2600" dirty="0">
              <a:latin typeface="Arial" charset="0"/>
              <a:cs typeface="Arial" charset="0"/>
            </a:endParaRPr>
          </a:p>
          <a:p>
            <a:pPr marL="72000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600" dirty="0">
                <a:latin typeface="Arial" charset="0"/>
                <a:cs typeface="Arial" charset="0"/>
              </a:rPr>
              <a:t>Object-oriented:</a:t>
            </a:r>
          </a:p>
          <a:p>
            <a:pPr marL="472050" lvl="2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100" dirty="0">
                <a:latin typeface="Arial" charset="0"/>
                <a:cs typeface="Arial" charset="0"/>
              </a:rPr>
              <a:t>What are classes and objects? What is inheritance?</a:t>
            </a:r>
            <a:br>
              <a:rPr lang="en-US" sz="2600" dirty="0">
                <a:latin typeface="Arial" charset="0"/>
                <a:cs typeface="Arial" charset="0"/>
              </a:rPr>
            </a:br>
            <a:endParaRPr lang="en-US" sz="2600" dirty="0">
              <a:latin typeface="Arial" charset="0"/>
              <a:cs typeface="Arial" charset="0"/>
            </a:endParaRPr>
          </a:p>
          <a:p>
            <a:pPr marL="72000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600" dirty="0">
                <a:latin typeface="Arial" charset="0"/>
                <a:cs typeface="Arial" charset="0"/>
              </a:rPr>
              <a:t>Huge library of data structures and utilities (Standard Template Library)</a:t>
            </a:r>
            <a:br>
              <a:rPr lang="en-US" sz="2600" dirty="0">
                <a:latin typeface="Arial" charset="0"/>
                <a:cs typeface="Arial" charset="0"/>
              </a:rPr>
            </a:br>
            <a:endParaRPr lang="en-US" sz="2600" dirty="0">
              <a:latin typeface="Arial" charset="0"/>
              <a:cs typeface="Arial" charset="0"/>
            </a:endParaRPr>
          </a:p>
          <a:p>
            <a:pPr marL="72000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600" dirty="0">
                <a:latin typeface="Arial" charset="0"/>
                <a:cs typeface="Arial" charset="0"/>
              </a:rPr>
              <a:t>Compiled</a:t>
            </a:r>
            <a:br>
              <a:rPr lang="en-US" sz="2600" dirty="0">
                <a:latin typeface="Arial" charset="0"/>
                <a:cs typeface="Arial" charset="0"/>
              </a:rPr>
            </a:br>
            <a:endParaRPr lang="en-US" sz="2600" dirty="0">
              <a:latin typeface="Arial" charset="0"/>
              <a:cs typeface="Arial" charset="0"/>
            </a:endParaRPr>
          </a:p>
          <a:p>
            <a:pPr marL="72000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600" dirty="0">
                <a:latin typeface="Arial" charset="0"/>
                <a:cs typeface="Arial" charset="0"/>
              </a:rPr>
              <a:t>Pointers</a:t>
            </a:r>
            <a:br>
              <a:rPr lang="en-US" sz="2600" dirty="0">
                <a:latin typeface="Arial" charset="0"/>
                <a:cs typeface="Arial" charset="0"/>
              </a:rPr>
            </a:br>
            <a:endParaRPr lang="en-US" sz="2600" dirty="0">
              <a:latin typeface="Arial" charset="0"/>
              <a:cs typeface="Arial" charset="0"/>
            </a:endParaRPr>
          </a:p>
          <a:p>
            <a:pPr marL="72000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600" dirty="0">
                <a:latin typeface="Arial" charset="0"/>
                <a:cs typeface="Arial" charset="0"/>
              </a:rPr>
              <a:t>Recursion</a:t>
            </a:r>
            <a:br>
              <a:rPr lang="en-US" sz="2600" dirty="0">
                <a:latin typeface="Arial" charset="0"/>
                <a:cs typeface="Arial" charset="0"/>
              </a:rPr>
            </a:br>
            <a:endParaRPr lang="en-US" sz="2600" dirty="0">
              <a:latin typeface="Arial" charset="0"/>
              <a:cs typeface="Arial" charset="0"/>
            </a:endParaRPr>
          </a:p>
          <a:p>
            <a:pPr marL="72000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600" dirty="0">
                <a:latin typeface="Arial" charset="0"/>
                <a:cs typeface="Arial" charset="0"/>
              </a:rPr>
              <a:t>Basic memory management</a:t>
            </a:r>
          </a:p>
        </p:txBody>
      </p:sp>
    </p:spTree>
    <p:extLst>
      <p:ext uri="{BB962C8B-B14F-4D97-AF65-F5344CB8AC3E}">
        <p14:creationId xmlns:p14="http://schemas.microsoft.com/office/powerpoint/2010/main" val="2055097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operations (a.k.a. functions) include: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 visibility modifier, a name, parameters (possibly with default values) and return values</a:t>
            </a:r>
          </a:p>
        </p:txBody>
      </p:sp>
      <p:pic>
        <p:nvPicPr>
          <p:cNvPr id="41988" name="Picture 7" descr="c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836863"/>
            <a:ext cx="4398962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695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An example of a C++ class declaration is:</a:t>
            </a:r>
          </a:p>
          <a:p>
            <a:pPr>
              <a:buFontTx/>
              <a:buNone/>
            </a:pPr>
            <a:endParaRPr lang="en-US" sz="1400" b="1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class Complex {</a:t>
            </a: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    </a:t>
            </a:r>
            <a:r>
              <a:rPr lang="en-US" sz="14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private: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       double re, </a:t>
            </a:r>
            <a:r>
              <a:rPr lang="en-US" sz="14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endParaRPr lang="en-US" sz="1400" b="1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    </a:t>
            </a:r>
            <a:r>
              <a:rPr lang="en-US" sz="1400" b="1" dirty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public: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        Complex( double = 0.0, double = 0.0 );</a:t>
            </a:r>
          </a:p>
          <a:p>
            <a:pPr>
              <a:buFontTx/>
              <a:buNone/>
            </a:pPr>
            <a:endParaRPr lang="en-US" sz="1400" b="1" dirty="0">
              <a:solidFill>
                <a:schemeClr val="accent2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solidFill>
                  <a:srgbClr val="0000FF"/>
                </a:solidFill>
                <a:latin typeface="Consolas" pitchFamily="49" charset="0"/>
                <a:cs typeface="Arial" charset="0"/>
              </a:rPr>
              <a:t>        </a:t>
            </a: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double real() const;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double </a:t>
            </a:r>
            <a:r>
              <a:rPr lang="en-US" sz="1400" b="1" dirty="0" err="1">
                <a:solidFill>
                  <a:srgbClr val="0099CC"/>
                </a:solidFill>
                <a:latin typeface="Consolas" pitchFamily="49" charset="0"/>
                <a:cs typeface="Arial" charset="0"/>
              </a:rPr>
              <a:t>imag</a:t>
            </a: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double abs() const;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Complex </a:t>
            </a:r>
            <a:r>
              <a:rPr lang="en-US" sz="1400" b="1" dirty="0" err="1">
                <a:solidFill>
                  <a:srgbClr val="0099CC"/>
                </a:solidFill>
                <a:latin typeface="Consolas" pitchFamily="49" charset="0"/>
                <a:cs typeface="Arial" charset="0"/>
              </a:rPr>
              <a:t>exp</a:t>
            </a: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</a:pPr>
            <a:endParaRPr lang="en-US" sz="1400" b="1" dirty="0">
              <a:solidFill>
                <a:srgbClr val="0099CC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}</a:t>
            </a:r>
            <a:r>
              <a:rPr lang="en-US" sz="1400" b="1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660B94-A574-D244-A95A-9CB9779314B3}"/>
                  </a:ext>
                </a:extLst>
              </p14:cNvPr>
              <p14:cNvContentPartPr/>
              <p14:nvPr/>
            </p14:nvContentPartPr>
            <p14:xfrm>
              <a:off x="433080" y="1535760"/>
              <a:ext cx="7603560" cy="4483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660B94-A574-D244-A95A-9CB9779314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880" y="1519560"/>
                <a:ext cx="7635960" cy="45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BB769B-1F3D-46D7-83DE-BFA82E3E593A}"/>
                  </a:ext>
                </a:extLst>
              </p14:cNvPr>
              <p14:cNvContentPartPr/>
              <p14:nvPr/>
            </p14:nvContentPartPr>
            <p14:xfrm>
              <a:off x="595080" y="2582280"/>
              <a:ext cx="4623480" cy="3358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BB769B-1F3D-46D7-83DE-BFA82E3E59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5720" y="2572920"/>
                <a:ext cx="4642200" cy="337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1470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This only declares the class structure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It does not provide an implementation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We could, like C# or Java, include the implementation in the class declaration, however, this is not, for numerous reasons, standard 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084FD9-7CA1-4462-9D83-5F875C4191B6}"/>
                  </a:ext>
                </a:extLst>
              </p14:cNvPr>
              <p14:cNvContentPartPr/>
              <p14:nvPr/>
            </p14:nvContentPartPr>
            <p14:xfrm>
              <a:off x="2270520" y="1474920"/>
              <a:ext cx="5201640" cy="2190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084FD9-7CA1-4462-9D83-5F875C4191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1160" y="1465560"/>
                <a:ext cx="5220360" cy="220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6523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next slide gives both the declaration of the </a:t>
            </a:r>
            <a:r>
              <a:rPr lang="en-US">
                <a:latin typeface="Consolas" pitchFamily="49" charset="0"/>
                <a:cs typeface="Consolas" pitchFamily="49" charset="0"/>
              </a:rPr>
              <a:t>Complex</a:t>
            </a:r>
            <a:r>
              <a:rPr lang="en-US">
                <a:latin typeface="Arial" charset="0"/>
                <a:cs typeface="Arial" charset="0"/>
              </a:rPr>
              <a:t> class as well as the associated definitions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The assumption is that this is within a single file</a:t>
            </a:r>
          </a:p>
        </p:txBody>
      </p:sp>
    </p:spTree>
    <p:extLst>
      <p:ext uri="{BB962C8B-B14F-4D97-AF65-F5344CB8AC3E}">
        <p14:creationId xmlns:p14="http://schemas.microsoft.com/office/powerpoint/2010/main" val="1829835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</a:t>
            </a:r>
            <a:r>
              <a:rPr lang="en-US" sz="1400" dirty="0" err="1">
                <a:latin typeface="Consolas" pitchFamily="49" charset="0"/>
                <a:cs typeface="Arial" charset="0"/>
              </a:rPr>
              <a:t>ifndef</a:t>
            </a:r>
            <a:r>
              <a:rPr lang="en-US" sz="1400" dirty="0">
                <a:latin typeface="Consolas" pitchFamily="49" charset="0"/>
                <a:cs typeface="Arial" charset="0"/>
              </a:rPr>
              <a:t>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#define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#include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cmath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class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</a:t>
            </a:r>
            <a:r>
              <a:rPr 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private: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re,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public: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Complex( double = 0.0, double = 0.0 );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Accessors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real()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imag</a:t>
            </a:r>
            <a:r>
              <a:rPr lang="en-US" sz="1400" dirty="0"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abs()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 exp() const;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Mutators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6707993-3182-4BBE-9A4E-C3A89D94DB59}"/>
                  </a:ext>
                </a:extLst>
              </p14:cNvPr>
              <p14:cNvContentPartPr/>
              <p14:nvPr/>
            </p14:nvContentPartPr>
            <p14:xfrm>
              <a:off x="179640" y="1661760"/>
              <a:ext cx="8513280" cy="4027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6707993-3182-4BBE-9A4E-C3A89D94DB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0280" y="1652400"/>
                <a:ext cx="8532000" cy="404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3790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// Constructor</a:t>
            </a:r>
          </a:p>
          <a:p>
            <a:pPr>
              <a:buFontTx/>
              <a:buNone/>
              <a:defRPr/>
            </a:pP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>
                <a:latin typeface="Consolas" pitchFamily="49" charset="0"/>
                <a:cs typeface="Arial" charset="0"/>
              </a:rPr>
              <a:t>Complex( double r, double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</a:t>
            </a:r>
            <a:r>
              <a:rPr lang="en-US" sz="1400" dirty="0">
                <a:latin typeface="Consolas" pitchFamily="49" charset="0"/>
                <a:cs typeface="Arial" charset="0"/>
              </a:rPr>
              <a:t> ):</a:t>
            </a:r>
          </a:p>
          <a:p>
            <a:pPr>
              <a:buFontTx/>
              <a:buNone/>
              <a:defRPr/>
            </a:pP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>
                <a:latin typeface="Consolas" pitchFamily="49" charset="0"/>
                <a:cs typeface="Arial" charset="0"/>
              </a:rPr>
              <a:t>( r ),</a:t>
            </a:r>
          </a:p>
          <a:p>
            <a:pPr>
              <a:buFontTx/>
              <a:buNone/>
              <a:defRPr/>
            </a:pPr>
            <a:r>
              <a:rPr lang="en-US" sz="14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(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</a:t>
            </a:r>
            <a:r>
              <a:rPr lang="en-US" sz="14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// empty constructor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10800000" flipV="1">
            <a:off x="1571625" y="1428750"/>
            <a:ext cx="2143125" cy="4286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676650" y="1257300"/>
            <a:ext cx="3641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>
                <a:solidFill>
                  <a:srgbClr val="FF0000"/>
                </a:solidFill>
              </a:rPr>
              <a:t>Associates functions back to the class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1908175" y="2397125"/>
            <a:ext cx="1824038" cy="246063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779838" y="2492375"/>
            <a:ext cx="4818062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Each member variable should be assigned</a:t>
            </a:r>
          </a:p>
          <a:p>
            <a:pPr eaLnBrk="1" hangingPunct="1"/>
            <a:endParaRPr lang="en-CA" sz="1600" dirty="0">
              <a:solidFill>
                <a:srgbClr val="00B0F0"/>
              </a:solidFill>
            </a:endParaRP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The order must be the same as the order in which</a:t>
            </a:r>
            <a:br>
              <a:rPr lang="en-CA" sz="1600" dirty="0">
                <a:solidFill>
                  <a:srgbClr val="00B0F0"/>
                </a:solidFill>
              </a:rPr>
            </a:br>
            <a:r>
              <a:rPr lang="en-CA" sz="1600" dirty="0">
                <a:solidFill>
                  <a:srgbClr val="00B0F0"/>
                </a:solidFill>
              </a:rPr>
              <a:t>the member variables are defined in the class</a:t>
            </a:r>
          </a:p>
          <a:p>
            <a:pPr eaLnBrk="1" hangingPunct="1"/>
            <a:endParaRPr lang="en-CA" sz="1600" dirty="0">
              <a:solidFill>
                <a:srgbClr val="00B0F0"/>
              </a:solidFill>
            </a:endParaRP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For built-in datatypes, this is a simple assignment.</a:t>
            </a: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For member variables that are objects, this is a call</a:t>
            </a:r>
            <a:br>
              <a:rPr lang="en-CA" sz="1600" dirty="0">
                <a:solidFill>
                  <a:srgbClr val="00B0F0"/>
                </a:solidFill>
              </a:rPr>
            </a:br>
            <a:r>
              <a:rPr lang="en-CA" sz="1600" dirty="0">
                <a:solidFill>
                  <a:srgbClr val="00B0F0"/>
                </a:solidFill>
              </a:rPr>
              <a:t>to a constructor.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051050" y="5013325"/>
            <a:ext cx="64087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CA" sz="1400" dirty="0">
                <a:solidFill>
                  <a:srgbClr val="00B0F0"/>
                </a:solidFill>
              </a:rPr>
              <a:t>For built-in datatypes, the above is equivalent to:</a:t>
            </a:r>
          </a:p>
          <a:p>
            <a:r>
              <a:rPr lang="en-US" sz="1400" dirty="0">
                <a:latin typeface="Consolas" pitchFamily="49" charset="0"/>
              </a:rPr>
              <a:t>// Constructor</a:t>
            </a:r>
          </a:p>
          <a:p>
            <a:r>
              <a:rPr lang="en-US" sz="1400" dirty="0">
                <a:solidFill>
                  <a:srgbClr val="D20000"/>
                </a:solidFill>
                <a:latin typeface="Consolas" pitchFamily="49" charset="0"/>
              </a:rPr>
              <a:t>Complex::</a:t>
            </a:r>
            <a:r>
              <a:rPr lang="en-US" sz="1400" dirty="0">
                <a:latin typeface="Consolas" pitchFamily="49" charset="0"/>
              </a:rPr>
              <a:t>Complex( double r, double </a:t>
            </a:r>
            <a:r>
              <a:rPr lang="en-US" sz="1400" dirty="0" err="1">
                <a:latin typeface="Consolas" pitchFamily="49" charset="0"/>
              </a:rPr>
              <a:t>i</a:t>
            </a:r>
            <a:r>
              <a:rPr lang="en-US" sz="1400" dirty="0">
                <a:latin typeface="Consolas" pitchFamily="49" charset="0"/>
              </a:rPr>
              <a:t> ):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re</a:t>
            </a:r>
            <a:r>
              <a:rPr lang="en-US" sz="1400" dirty="0">
                <a:latin typeface="Consolas" pitchFamily="49" charset="0"/>
              </a:rPr>
              <a:t>( 0 ),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</a:rPr>
              <a:t>( 0 ) {</a:t>
            </a:r>
          </a:p>
          <a:p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    re </a:t>
            </a:r>
            <a:r>
              <a:rPr lang="en-US" sz="1400" dirty="0">
                <a:latin typeface="Consolas" pitchFamily="49" charset="0"/>
              </a:rPr>
              <a:t>= r;</a:t>
            </a:r>
          </a:p>
          <a:p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   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</a:rPr>
              <a:t>i</a:t>
            </a:r>
            <a:r>
              <a:rPr lang="en-US" sz="1400" dirty="0">
                <a:latin typeface="Consolas" pitchFamily="49" charset="0"/>
              </a:rPr>
              <a:t>;</a:t>
            </a:r>
          </a:p>
          <a:p>
            <a:r>
              <a:rPr lang="en-US" sz="1400" dirty="0">
                <a:latin typeface="Consolas" pitchFamily="49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5C005A9-4814-42EC-8463-D174CF511F3D}"/>
                  </a:ext>
                </a:extLst>
              </p14:cNvPr>
              <p14:cNvContentPartPr/>
              <p14:nvPr/>
            </p14:nvContentPartPr>
            <p14:xfrm>
              <a:off x="525240" y="2079000"/>
              <a:ext cx="7993080" cy="3687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5C005A9-4814-42EC-8463-D174CF511F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5880" y="2069640"/>
                <a:ext cx="8011800" cy="370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174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2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// return the real component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double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>
                <a:latin typeface="Consolas" pitchFamily="49" charset="0"/>
                <a:cs typeface="Arial" charset="0"/>
              </a:rPr>
              <a:t>real()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return 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// return the imaginary component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double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imag</a:t>
            </a:r>
            <a:r>
              <a:rPr lang="en-US" sz="1400" dirty="0">
                <a:latin typeface="Consolas" pitchFamily="49" charset="0"/>
                <a:cs typeface="Arial" charset="0"/>
              </a:rPr>
              <a:t>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return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// return the absolute value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double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>
                <a:latin typeface="Consolas" pitchFamily="49" charset="0"/>
                <a:cs typeface="Arial" charset="0"/>
              </a:rPr>
              <a:t>abs()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return 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sqrt</a:t>
            </a:r>
            <a:r>
              <a:rPr lang="en-US" sz="1400" dirty="0">
                <a:latin typeface="Consolas" pitchFamily="49" charset="0"/>
                <a:cs typeface="Arial" charset="0"/>
              </a:rPr>
              <a:t>( 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>
                <a:latin typeface="Consolas" pitchFamily="49" charset="0"/>
                <a:cs typeface="Arial" charset="0"/>
              </a:rPr>
              <a:t>*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>
                <a:latin typeface="Consolas" pitchFamily="49" charset="0"/>
                <a:cs typeface="Arial" charset="0"/>
              </a:rPr>
              <a:t> +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*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9" name="Oval 8"/>
          <p:cNvSpPr/>
          <p:nvPr/>
        </p:nvSpPr>
        <p:spPr>
          <a:xfrm>
            <a:off x="1476375" y="2055813"/>
            <a:ext cx="479425" cy="34766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11" name="Straight Arrow Connector 10"/>
          <p:cNvCxnSpPr>
            <a:endCxn id="9" idx="6"/>
          </p:cNvCxnSpPr>
          <p:nvPr/>
        </p:nvCxnSpPr>
        <p:spPr>
          <a:xfrm rot="10800000">
            <a:off x="1955800" y="2228850"/>
            <a:ext cx="1824038" cy="246063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49713" y="2420938"/>
            <a:ext cx="50942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>
                <a:solidFill>
                  <a:srgbClr val="00B0F0"/>
                </a:solidFill>
              </a:rPr>
              <a:t>Refers to the member variables </a:t>
            </a:r>
            <a:r>
              <a:rPr lang="en-CA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re</a:t>
            </a:r>
            <a:r>
              <a:rPr lang="en-CA" sz="1600">
                <a:solidFill>
                  <a:srgbClr val="00B0F0"/>
                </a:solidFill>
              </a:rPr>
              <a:t> and </a:t>
            </a:r>
            <a:r>
              <a:rPr lang="en-CA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im</a:t>
            </a:r>
            <a:r>
              <a:rPr lang="en-CA" sz="1600">
                <a:solidFill>
                  <a:srgbClr val="00B0F0"/>
                </a:solidFill>
              </a:rPr>
              <a:t> of this class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2051050" y="2835275"/>
            <a:ext cx="2160588" cy="50323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547813" y="3208338"/>
            <a:ext cx="481012" cy="3460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9" name="Oval 18"/>
          <p:cNvSpPr/>
          <p:nvPr/>
        </p:nvSpPr>
        <p:spPr>
          <a:xfrm>
            <a:off x="2627313" y="4400550"/>
            <a:ext cx="696912" cy="3476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1" name="Oval 20"/>
          <p:cNvSpPr/>
          <p:nvPr/>
        </p:nvSpPr>
        <p:spPr>
          <a:xfrm>
            <a:off x="3419475" y="4375150"/>
            <a:ext cx="696913" cy="3460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23" name="Straight Arrow Connector 22"/>
          <p:cNvCxnSpPr/>
          <p:nvPr/>
        </p:nvCxnSpPr>
        <p:spPr>
          <a:xfrm rot="5400000">
            <a:off x="3536156" y="2942432"/>
            <a:ext cx="1431925" cy="123348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FEF2B82-87D9-4A33-99C2-7029FC8E46A0}"/>
                  </a:ext>
                </a:extLst>
              </p14:cNvPr>
              <p14:cNvContentPartPr/>
              <p14:nvPr/>
            </p14:nvContentPartPr>
            <p14:xfrm>
              <a:off x="98640" y="732600"/>
              <a:ext cx="8874000" cy="5212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FEF2B82-87D9-4A33-99C2-7029FC8E46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280" y="723240"/>
                <a:ext cx="8892720" cy="523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548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7" grpId="0" animBg="1"/>
      <p:bldP spid="19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Return the exponential of the complex value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Complex </a:t>
            </a:r>
            <a:r>
              <a:rPr lang="en-US" sz="1400" dirty="0" err="1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Complex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exp()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exp_re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std::exp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 re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Complex( 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exp_re*</a:t>
            </a:r>
            <a:r>
              <a:rPr lang="de-DE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std::cos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(im), exp_re*</a:t>
            </a:r>
            <a:r>
              <a:rPr lang="de-DE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std::sin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(im) );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EDAC2E4-8312-4B36-AC11-49FFAB2B8DDF}"/>
                  </a:ext>
                </a:extLst>
              </p14:cNvPr>
              <p14:cNvContentPartPr/>
              <p14:nvPr/>
            </p14:nvContentPartPr>
            <p14:xfrm>
              <a:off x="2508120" y="1580400"/>
              <a:ext cx="6582240" cy="992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EDAC2E4-8312-4B36-AC11-49FFAB2B8D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8760" y="1571040"/>
                <a:ext cx="6600960" cy="10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5525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Normalize the complex number (giving it unit absolute value, |z| = 1)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Complex::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normalize()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if ( re == 0 &amp;&amp;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== 0 )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return;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abs();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#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endif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06863" y="2540000"/>
            <a:ext cx="5045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This calls the member function </a:t>
            </a:r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double abs() const</a:t>
            </a:r>
            <a:b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</a:br>
            <a:r>
              <a:rPr lang="en-CA" sz="1600" dirty="0">
                <a:solidFill>
                  <a:srgbClr val="00B0F0"/>
                </a:solidFill>
              </a:rPr>
              <a:t>from the </a:t>
            </a:r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Complex</a:t>
            </a:r>
            <a:r>
              <a:rPr lang="en-CA" sz="1600" dirty="0">
                <a:solidFill>
                  <a:srgbClr val="00B0F0"/>
                </a:solidFill>
              </a:rPr>
              <a:t> class on the object on which</a:t>
            </a:r>
          </a:p>
          <a:p>
            <a:pPr eaLnBrk="1" hangingPunct="1"/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void normalize() </a:t>
            </a:r>
            <a:r>
              <a:rPr lang="en-CA" sz="1600" dirty="0">
                <a:solidFill>
                  <a:srgbClr val="00B0F0"/>
                </a:solidFill>
              </a:rPr>
              <a:t>was called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10800000" flipV="1">
            <a:off x="3348038" y="2814638"/>
            <a:ext cx="647700" cy="215900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420938" y="2986088"/>
            <a:ext cx="720725" cy="3460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956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Visibility in C# and Java is described by placing public/private/protected in front of each class member or member function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In C++, this is described by a block prefixed by one of</a:t>
            </a:r>
          </a:p>
          <a:p>
            <a:pPr lvl="1">
              <a:buFontTx/>
              <a:buNone/>
            </a:pPr>
            <a:r>
              <a:rPr lang="en-US" b="1">
                <a:latin typeface="Courier New" pitchFamily="49" charset="0"/>
                <a:cs typeface="Arial" charset="0"/>
              </a:rPr>
              <a:t>		private:</a:t>
            </a:r>
          </a:p>
          <a:p>
            <a:pPr lvl="1">
              <a:buFontTx/>
              <a:buNone/>
            </a:pPr>
            <a:r>
              <a:rPr lang="en-US" b="1">
                <a:latin typeface="Courier New" pitchFamily="49" charset="0"/>
                <a:cs typeface="Arial" charset="0"/>
              </a:rPr>
              <a:t>		protected:</a:t>
            </a:r>
          </a:p>
          <a:p>
            <a:pPr lvl="1">
              <a:buFontTx/>
              <a:buNone/>
            </a:pPr>
            <a:r>
              <a:rPr lang="en-US" b="1">
                <a:latin typeface="Courier New" pitchFamily="49" charset="0"/>
                <a:cs typeface="Arial" charset="0"/>
              </a:rPr>
              <a:t>		public: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AEA296-0ECA-4239-A340-F8C69FE47BE0}"/>
                  </a:ext>
                </a:extLst>
              </p14:cNvPr>
              <p14:cNvContentPartPr/>
              <p14:nvPr/>
            </p14:nvContentPartPr>
            <p14:xfrm>
              <a:off x="1140480" y="3264120"/>
              <a:ext cx="1451520" cy="1440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AEA296-0ECA-4239-A340-F8C69FE47B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1120" y="3254760"/>
                <a:ext cx="1470240" cy="145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1750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29B5D-CCF5-41D5-A719-60A46520E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D476E-7591-497F-9DA7-8DFEC9301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6B70E3-C6FA-42F9-AF35-4A90EEFDECFC}"/>
                  </a:ext>
                </a:extLst>
              </p14:cNvPr>
              <p14:cNvContentPartPr/>
              <p14:nvPr/>
            </p14:nvContentPartPr>
            <p14:xfrm>
              <a:off x="841320" y="701280"/>
              <a:ext cx="6896880" cy="4262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6B70E3-C6FA-42F9-AF35-4A90EEFDEC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960" y="691920"/>
                <a:ext cx="6915600" cy="428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6507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class Complex {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private: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double re, </a:t>
            </a:r>
            <a:r>
              <a:rPr lang="en-US" sz="12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im</a:t>
            </a:r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sz="12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public:</a:t>
            </a:r>
          </a:p>
          <a:p>
            <a:pPr>
              <a:buFontTx/>
              <a:buNone/>
            </a:pPr>
            <a:r>
              <a:rPr lang="en-US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Complex( double, double );</a:t>
            </a:r>
          </a:p>
          <a:p>
            <a:pPr>
              <a:buFontTx/>
              <a:buNone/>
            </a:pPr>
            <a:endParaRPr lang="en-US" sz="1200" dirty="0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double real() const;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double </a:t>
            </a:r>
            <a:r>
              <a:rPr lang="en-US" sz="1200" dirty="0" err="1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imag</a:t>
            </a: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() const;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double abs() const;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Complex </a:t>
            </a:r>
            <a:r>
              <a:rPr lang="en-US" sz="1200" dirty="0" err="1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exp</a:t>
            </a: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() const;</a:t>
            </a:r>
          </a:p>
          <a:p>
            <a:pPr>
              <a:buFontTx/>
              <a:buNone/>
            </a:pPr>
            <a:endParaRPr lang="en-US" sz="1200" dirty="0">
              <a:solidFill>
                <a:srgbClr val="0099CC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void normalize();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109663" y="2687638"/>
            <a:ext cx="2676525" cy="1785937"/>
          </a:xfrm>
          <a:prstGeom prst="rect">
            <a:avLst/>
          </a:prstGeom>
          <a:noFill/>
          <a:ln w="38100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1109663" y="2022475"/>
            <a:ext cx="2676525" cy="28733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03E0087-BC18-47CE-A28F-3A000FF85CD6}"/>
                  </a:ext>
                </a:extLst>
              </p14:cNvPr>
              <p14:cNvContentPartPr/>
              <p14:nvPr/>
            </p14:nvContentPartPr>
            <p14:xfrm>
              <a:off x="2962440" y="1110960"/>
              <a:ext cx="3408840" cy="3242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03E0087-BC18-47CE-A28F-3A000FF85C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3080" y="1101600"/>
                <a:ext cx="3427560" cy="326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8157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reason for the change in Java/C# was that the C++ version has been noted to be a source of errors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Code could be cut-and-paste from one location to another, and a poorly placed paste could change the visibility of some code:</a:t>
            </a:r>
          </a:p>
          <a:p>
            <a:pPr lvl="1"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	public	→ private  </a:t>
            </a:r>
            <a:r>
              <a:rPr lang="en-US">
                <a:latin typeface="Arial" charset="0"/>
                <a:cs typeface="Arial" charset="0"/>
              </a:rPr>
              <a:t>automatically caught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  <a:r>
              <a:rPr lang="en-US">
                <a:latin typeface="Consolas" pitchFamily="49" charset="0"/>
                <a:cs typeface="Consolas" pitchFamily="49" charset="0"/>
              </a:rPr>
              <a:t>private	→ public </a:t>
            </a:r>
            <a:r>
              <a:rPr lang="en-US" b="1">
                <a:latin typeface="Courier New" pitchFamily="49" charset="0"/>
                <a:cs typeface="Arial" charset="0"/>
              </a:rPr>
              <a:t> </a:t>
            </a:r>
            <a:r>
              <a:rPr lang="en-US">
                <a:latin typeface="Arial" charset="0"/>
                <a:cs typeface="Arial" charset="0"/>
              </a:rPr>
              <a:t>difficult to catch and dangerous</a:t>
            </a:r>
          </a:p>
        </p:txBody>
      </p:sp>
    </p:spTree>
    <p:extLst>
      <p:ext uri="{BB962C8B-B14F-4D97-AF65-F5344CB8AC3E}">
        <p14:creationId xmlns:p14="http://schemas.microsoft.com/office/powerpoint/2010/main" val="2728333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It is possible for a class to indicate that another class is allowed to access its </a:t>
            </a:r>
            <a:r>
              <a:rPr lang="en-US" b="1" u="sng">
                <a:latin typeface="Arial" charset="0"/>
                <a:cs typeface="Arial" charset="0"/>
              </a:rPr>
              <a:t>private</a:t>
            </a:r>
            <a:r>
              <a:rPr lang="en-US">
                <a:latin typeface="Arial" charset="0"/>
                <a:cs typeface="Arial" charset="0"/>
              </a:rPr>
              <a:t> members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If class </a:t>
            </a:r>
            <a:r>
              <a:rPr lang="en-US">
                <a:latin typeface="Consolas" pitchFamily="49" charset="0"/>
                <a:cs typeface="Consolas" pitchFamily="49" charset="0"/>
              </a:rPr>
              <a:t>ClassX</a:t>
            </a:r>
            <a:r>
              <a:rPr lang="en-US">
                <a:latin typeface="Arial" charset="0"/>
                <a:cs typeface="Arial" charset="0"/>
              </a:rPr>
              <a:t> declares class </a:t>
            </a:r>
            <a:r>
              <a:rPr lang="en-US">
                <a:latin typeface="Consolas" pitchFamily="49" charset="0"/>
                <a:cs typeface="Consolas" pitchFamily="49" charset="0"/>
              </a:rPr>
              <a:t>ClassY</a:t>
            </a:r>
            <a:r>
              <a:rPr lang="en-US">
                <a:latin typeface="Arial" charset="0"/>
                <a:cs typeface="Arial" charset="0"/>
              </a:rPr>
              <a:t> to be a friend, then class </a:t>
            </a:r>
            <a:r>
              <a:rPr lang="en-US">
                <a:latin typeface="Consolas" pitchFamily="49" charset="0"/>
                <a:cs typeface="Consolas" pitchFamily="49" charset="0"/>
              </a:rPr>
              <a:t>ClassY</a:t>
            </a:r>
            <a:r>
              <a:rPr lang="en-US">
                <a:latin typeface="Arial" charset="0"/>
                <a:cs typeface="Arial" charset="0"/>
              </a:rPr>
              <a:t> can access (and modify) the private members of </a:t>
            </a:r>
            <a:r>
              <a:rPr lang="en-US">
                <a:latin typeface="Consolas" pitchFamily="49" charset="0"/>
                <a:cs typeface="Consolas" pitchFamily="49" charset="0"/>
              </a:rPr>
              <a:t>ClassX</a:t>
            </a:r>
            <a:r>
              <a:rPr lang="en-US">
                <a:latin typeface="Arial" charset="0"/>
                <a:cs typeface="Arial" charset="0"/>
              </a:rPr>
              <a:t> </a:t>
            </a:r>
            <a:endParaRPr lang="en-US" b="1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858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40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 ClassY;                   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// declare that ClassY is a class</a:t>
            </a:r>
            <a:endParaRPr lang="en-US" sz="140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sz="1400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class ClassX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private: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int privy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;              // the variable privy is private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friend class ClassY;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       // ClassY is a 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friend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of ClassX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class ClassY {                  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// define ClassY</a:t>
            </a:r>
            <a:endParaRPr lang="en-US" sz="1400">
              <a:solidFill>
                <a:srgbClr val="FF33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private: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ClassX value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;           // Y stores one instance of X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public: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void set_x()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value.privy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= 42;   // a member function of ClassY can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}                       // access and modify the private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};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                             // member privy of 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endParaRPr lang="en-US" sz="140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490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We can classify member functions into two categories: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Those leaving the object unchanged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Those modifying the member variables of the object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Respectively, these are referred to as:</a:t>
            </a:r>
          </a:p>
          <a:p>
            <a:pPr lvl="1"/>
            <a:r>
              <a:rPr lang="en-US" b="1">
                <a:latin typeface="Arial" charset="0"/>
                <a:cs typeface="Arial" charset="0"/>
              </a:rPr>
              <a:t>Accessors:	</a:t>
            </a:r>
            <a:r>
              <a:rPr lang="en-US">
                <a:latin typeface="Arial" charset="0"/>
                <a:cs typeface="Arial" charset="0"/>
              </a:rPr>
              <a:t>we are accessing and using the class members</a:t>
            </a:r>
          </a:p>
          <a:p>
            <a:pPr lvl="1"/>
            <a:r>
              <a:rPr lang="en-US" b="1">
                <a:latin typeface="Arial" charset="0"/>
                <a:cs typeface="Arial" charset="0"/>
              </a:rPr>
              <a:t>Mutators:		</a:t>
            </a:r>
            <a:r>
              <a:rPr lang="en-US">
                <a:latin typeface="Arial" charset="0"/>
                <a:cs typeface="Arial" charset="0"/>
              </a:rPr>
              <a:t>we are changing—mutating—the class members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5ED64F9-CE12-44A3-B6FC-B48FD310EF60}"/>
                  </a:ext>
                </a:extLst>
              </p14:cNvPr>
              <p14:cNvContentPartPr/>
              <p14:nvPr/>
            </p14:nvContentPartPr>
            <p14:xfrm>
              <a:off x="124920" y="3957120"/>
              <a:ext cx="8714880" cy="2653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5ED64F9-CE12-44A3-B6FC-B48FD310EF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560" y="3947760"/>
                <a:ext cx="8733600" cy="267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92E27E5B-22F0-4747-84DD-7748D376F91E}"/>
              </a:ext>
            </a:extLst>
          </p:cNvPr>
          <p:cNvGrpSpPr/>
          <p:nvPr/>
        </p:nvGrpSpPr>
        <p:grpSpPr>
          <a:xfrm>
            <a:off x="6190920" y="5109672"/>
            <a:ext cx="2428200" cy="1041480"/>
            <a:chOff x="6190920" y="5109672"/>
            <a:chExt cx="2428200" cy="10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573A52F-8087-48E0-BE18-C7C65162A3EA}"/>
                    </a:ext>
                  </a:extLst>
                </p14:cNvPr>
                <p14:cNvContentPartPr/>
                <p14:nvPr/>
              </p14:nvContentPartPr>
              <p14:xfrm>
                <a:off x="6307200" y="5769192"/>
                <a:ext cx="133200" cy="218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573A52F-8087-48E0-BE18-C7C65162A3E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98200" y="5760552"/>
                  <a:ext cx="1508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B707E5E-2E14-4C03-904A-7CFC87510B3D}"/>
                    </a:ext>
                  </a:extLst>
                </p14:cNvPr>
                <p14:cNvContentPartPr/>
                <p14:nvPr/>
              </p14:nvContentPartPr>
              <p14:xfrm>
                <a:off x="6366600" y="5833272"/>
                <a:ext cx="122400" cy="63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B707E5E-2E14-4C03-904A-7CFC87510B3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57600" y="5824272"/>
                  <a:ext cx="140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332C28D-B0FA-4FD8-A0F0-FE6271C27C44}"/>
                    </a:ext>
                  </a:extLst>
                </p14:cNvPr>
                <p14:cNvContentPartPr/>
                <p14:nvPr/>
              </p14:nvContentPartPr>
              <p14:xfrm>
                <a:off x="6190920" y="5634192"/>
                <a:ext cx="378000" cy="41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332C28D-B0FA-4FD8-A0F0-FE6271C27C4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82280" y="5625192"/>
                  <a:ext cx="3956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54EA4FC-23DA-4946-9C1B-E142C0032E70}"/>
                    </a:ext>
                  </a:extLst>
                </p14:cNvPr>
                <p14:cNvContentPartPr/>
                <p14:nvPr/>
              </p14:nvContentPartPr>
              <p14:xfrm>
                <a:off x="6664320" y="5498832"/>
                <a:ext cx="143280" cy="286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54EA4FC-23DA-4946-9C1B-E142C0032E7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55680" y="5489832"/>
                  <a:ext cx="1609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CFB5D20-09A6-462B-B45A-591D44152C5E}"/>
                    </a:ext>
                  </a:extLst>
                </p14:cNvPr>
                <p14:cNvContentPartPr/>
                <p14:nvPr/>
              </p14:nvContentPartPr>
              <p14:xfrm>
                <a:off x="6713280" y="5642832"/>
                <a:ext cx="91440" cy="47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CFB5D20-09A6-462B-B45A-591D44152C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04280" y="5634192"/>
                  <a:ext cx="1090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26BFDBC-D25F-4EC7-9A56-EEDB4D5BE35B}"/>
                    </a:ext>
                  </a:extLst>
                </p14:cNvPr>
                <p14:cNvContentPartPr/>
                <p14:nvPr/>
              </p14:nvContentPartPr>
              <p14:xfrm>
                <a:off x="6894720" y="5558232"/>
                <a:ext cx="168480" cy="16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26BFDBC-D25F-4EC7-9A56-EEDB4D5BE35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86080" y="5549232"/>
                  <a:ext cx="186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E6DCFE-EFDF-4157-9897-6B68DDEDD4CC}"/>
                    </a:ext>
                  </a:extLst>
                </p14:cNvPr>
                <p14:cNvContentPartPr/>
                <p14:nvPr/>
              </p14:nvContentPartPr>
              <p14:xfrm>
                <a:off x="7091280" y="5508552"/>
                <a:ext cx="97560" cy="146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E6DCFE-EFDF-4157-9897-6B68DDEDD4C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82640" y="5499552"/>
                  <a:ext cx="115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680BE7D-132E-4F90-97DA-AF0EC8E0B80C}"/>
                    </a:ext>
                  </a:extLst>
                </p14:cNvPr>
                <p14:cNvContentPartPr/>
                <p14:nvPr/>
              </p14:nvContentPartPr>
              <p14:xfrm>
                <a:off x="7236720" y="5478312"/>
                <a:ext cx="90000" cy="126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680BE7D-132E-4F90-97DA-AF0EC8E0B80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227720" y="5469672"/>
                  <a:ext cx="107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3AE3CEF-84CD-4903-81E2-9957548E4CC2}"/>
                    </a:ext>
                  </a:extLst>
                </p14:cNvPr>
                <p14:cNvContentPartPr/>
                <p14:nvPr/>
              </p14:nvContentPartPr>
              <p14:xfrm>
                <a:off x="7403040" y="5438352"/>
                <a:ext cx="50040" cy="110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3AE3CEF-84CD-4903-81E2-9957548E4CC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94400" y="5429352"/>
                  <a:ext cx="67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3793517-E236-4EBD-852C-DA6D091D7FEB}"/>
                    </a:ext>
                  </a:extLst>
                </p14:cNvPr>
                <p14:cNvContentPartPr/>
                <p14:nvPr/>
              </p14:nvContentPartPr>
              <p14:xfrm>
                <a:off x="7458480" y="5418552"/>
                <a:ext cx="79200" cy="133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3793517-E236-4EBD-852C-DA6D091D7FE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49480" y="5409912"/>
                  <a:ext cx="96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FF0887E-D91B-4D76-AE20-1A4A833213BF}"/>
                    </a:ext>
                  </a:extLst>
                </p14:cNvPr>
                <p14:cNvContentPartPr/>
                <p14:nvPr/>
              </p14:nvContentPartPr>
              <p14:xfrm>
                <a:off x="7553160" y="5428632"/>
                <a:ext cx="109800" cy="138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FF0887E-D91B-4D76-AE20-1A4A833213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44520" y="5419632"/>
                  <a:ext cx="127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67D76F3-3AC3-4486-AB25-3DFE2968F8BB}"/>
                    </a:ext>
                  </a:extLst>
                </p14:cNvPr>
                <p14:cNvContentPartPr/>
                <p14:nvPr/>
              </p14:nvContentPartPr>
              <p14:xfrm>
                <a:off x="7764120" y="5358432"/>
                <a:ext cx="131400" cy="138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67D76F3-3AC3-4486-AB25-3DFE2968F8B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55120" y="5349792"/>
                  <a:ext cx="149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7DD1F5-7739-4D88-A674-2C76215A4B84}"/>
                    </a:ext>
                  </a:extLst>
                </p14:cNvPr>
                <p14:cNvContentPartPr/>
                <p14:nvPr/>
              </p14:nvContentPartPr>
              <p14:xfrm>
                <a:off x="7987320" y="5338992"/>
                <a:ext cx="178920" cy="19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7DD1F5-7739-4D88-A674-2C76215A4B8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978320" y="5330352"/>
                  <a:ext cx="196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2B611B-B7C1-4FAD-A394-D9A851E23B30}"/>
                    </a:ext>
                  </a:extLst>
                </p14:cNvPr>
                <p14:cNvContentPartPr/>
                <p14:nvPr/>
              </p14:nvContentPartPr>
              <p14:xfrm>
                <a:off x="8244360" y="5377512"/>
                <a:ext cx="127800" cy="66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2B611B-B7C1-4FAD-A394-D9A851E23B3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35360" y="5368872"/>
                  <a:ext cx="145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172D8D1-B3FA-4C42-BFCD-30B2DDC9B642}"/>
                    </a:ext>
                  </a:extLst>
                </p14:cNvPr>
                <p14:cNvContentPartPr/>
                <p14:nvPr/>
              </p14:nvContentPartPr>
              <p14:xfrm>
                <a:off x="8470440" y="5109672"/>
                <a:ext cx="148680" cy="371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172D8D1-B3FA-4C42-BFCD-30B2DDC9B64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61440" y="5100672"/>
                  <a:ext cx="1663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DBBAA22-3E17-42A6-AA4F-2329FF7F152A}"/>
                    </a:ext>
                  </a:extLst>
                </p14:cNvPr>
                <p14:cNvContentPartPr/>
                <p14:nvPr/>
              </p14:nvContentPartPr>
              <p14:xfrm>
                <a:off x="6832440" y="5871432"/>
                <a:ext cx="266040" cy="27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DBBAA22-3E17-42A6-AA4F-2329FF7F152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23440" y="5862792"/>
                  <a:ext cx="2836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7A8D737-8C95-45B5-8F0B-6A681646CC2B}"/>
                    </a:ext>
                  </a:extLst>
                </p14:cNvPr>
                <p14:cNvContentPartPr/>
                <p14:nvPr/>
              </p14:nvContentPartPr>
              <p14:xfrm>
                <a:off x="7167240" y="5999952"/>
                <a:ext cx="132120" cy="129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7A8D737-8C95-45B5-8F0B-6A681646CC2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58240" y="5990952"/>
                  <a:ext cx="149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E4FCEB3-71CB-4D6F-B98D-74CED46ACE67}"/>
                    </a:ext>
                  </a:extLst>
                </p14:cNvPr>
                <p14:cNvContentPartPr/>
                <p14:nvPr/>
              </p14:nvContentPartPr>
              <p14:xfrm>
                <a:off x="7355160" y="5772432"/>
                <a:ext cx="84960" cy="330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E4FCEB3-71CB-4D6F-B98D-74CED46ACE6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46520" y="5763792"/>
                  <a:ext cx="1026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7213226-53EA-4E5B-8C23-996EDB5E29B6}"/>
                    </a:ext>
                  </a:extLst>
                </p14:cNvPr>
                <p14:cNvContentPartPr/>
                <p14:nvPr/>
              </p14:nvContentPartPr>
              <p14:xfrm>
                <a:off x="7401600" y="5842632"/>
                <a:ext cx="121680" cy="55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7213226-53EA-4E5B-8C23-996EDB5E29B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92960" y="5833632"/>
                  <a:ext cx="139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D246F9C-2E8B-478E-BA00-EAB7503FE031}"/>
                    </a:ext>
                  </a:extLst>
                </p14:cNvPr>
                <p14:cNvContentPartPr/>
                <p14:nvPr/>
              </p14:nvContentPartPr>
              <p14:xfrm>
                <a:off x="7156800" y="5974032"/>
                <a:ext cx="60480" cy="96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D246F9C-2E8B-478E-BA00-EAB7503FE03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47800" y="5965032"/>
                  <a:ext cx="78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6A47AC4-0C3E-4509-B12D-8BC4CCBA242A}"/>
                    </a:ext>
                  </a:extLst>
                </p14:cNvPr>
                <p14:cNvContentPartPr/>
                <p14:nvPr/>
              </p14:nvContentPartPr>
              <p14:xfrm>
                <a:off x="7475040" y="5957832"/>
                <a:ext cx="136080" cy="119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6A47AC4-0C3E-4509-B12D-8BC4CCBA242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66400" y="5948832"/>
                  <a:ext cx="153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FC75AB5-42FA-43A6-A71B-F3EA13CAEBDE}"/>
                    </a:ext>
                  </a:extLst>
                </p14:cNvPr>
                <p14:cNvContentPartPr/>
                <p14:nvPr/>
              </p14:nvContentPartPr>
              <p14:xfrm>
                <a:off x="7687800" y="5696832"/>
                <a:ext cx="84960" cy="303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FC75AB5-42FA-43A6-A71B-F3EA13CAEBD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78800" y="5688192"/>
                  <a:ext cx="1026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9A9388-749C-4594-99E6-F1DF54E6C89E}"/>
                    </a:ext>
                  </a:extLst>
                </p14:cNvPr>
                <p14:cNvContentPartPr/>
                <p14:nvPr/>
              </p14:nvContentPartPr>
              <p14:xfrm>
                <a:off x="7687800" y="5820312"/>
                <a:ext cx="221400" cy="174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9A9388-749C-4594-99E6-F1DF54E6C89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678800" y="5811672"/>
                  <a:ext cx="239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E351E13-FB9E-4B3A-9924-45CCB4C174B0}"/>
                    </a:ext>
                  </a:extLst>
                </p14:cNvPr>
                <p14:cNvContentPartPr/>
                <p14:nvPr/>
              </p14:nvContentPartPr>
              <p14:xfrm>
                <a:off x="7966440" y="5822832"/>
                <a:ext cx="380880" cy="129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E351E13-FB9E-4B3A-9924-45CCB4C174B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957800" y="5814192"/>
                  <a:ext cx="398520" cy="14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1474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Good programming practice is to enforce that a routine specified to be an </a:t>
            </a:r>
            <a:r>
              <a:rPr lang="en-US" dirty="0" err="1">
                <a:latin typeface="Arial" charset="0"/>
                <a:cs typeface="Arial" charset="0"/>
              </a:rPr>
              <a:t>accessor</a:t>
            </a:r>
            <a:r>
              <a:rPr lang="en-US" dirty="0">
                <a:latin typeface="Arial" charset="0"/>
                <a:cs typeface="Arial" charset="0"/>
              </a:rPr>
              <a:t> cannot be accidentally changed to a </a:t>
            </a:r>
            <a:r>
              <a:rPr lang="en-US" dirty="0" err="1">
                <a:latin typeface="Arial" charset="0"/>
                <a:cs typeface="Arial" charset="0"/>
              </a:rPr>
              <a:t>mutator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This is done with the const keyword after the parameter list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double abs() 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114A70-52C4-4641-9451-D60823DA8045}"/>
                  </a:ext>
                </a:extLst>
              </p14:cNvPr>
              <p14:cNvContentPartPr/>
              <p14:nvPr/>
            </p14:nvContentPartPr>
            <p14:xfrm>
              <a:off x="1624680" y="2302560"/>
              <a:ext cx="2678760" cy="1030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114A70-52C4-4641-9451-D60823DA80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5320" y="2293200"/>
                <a:ext cx="2697480" cy="104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402" name="Group 57401">
            <a:extLst>
              <a:ext uri="{FF2B5EF4-FFF2-40B4-BE49-F238E27FC236}">
                <a16:creationId xmlns:a16="http://schemas.microsoft.com/office/drawing/2014/main" id="{0CDA06A0-F041-460E-9DD5-5B851913C27C}"/>
              </a:ext>
            </a:extLst>
          </p:cNvPr>
          <p:cNvGrpSpPr/>
          <p:nvPr/>
        </p:nvGrpSpPr>
        <p:grpSpPr>
          <a:xfrm>
            <a:off x="677520" y="2889552"/>
            <a:ext cx="8580240" cy="3664080"/>
            <a:chOff x="677520" y="2889552"/>
            <a:chExt cx="8580240" cy="36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02AF3C6-F62F-4398-999D-21D370C76081}"/>
                    </a:ext>
                  </a:extLst>
                </p14:cNvPr>
                <p14:cNvContentPartPr/>
                <p14:nvPr/>
              </p14:nvContentPartPr>
              <p14:xfrm>
                <a:off x="772200" y="3805752"/>
                <a:ext cx="56880" cy="312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02AF3C6-F62F-4398-999D-21D370C760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200" y="3796752"/>
                  <a:ext cx="745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524E572-DE34-4429-91CB-25B8E1B23FF4}"/>
                    </a:ext>
                  </a:extLst>
                </p14:cNvPr>
                <p14:cNvContentPartPr/>
                <p14:nvPr/>
              </p14:nvContentPartPr>
              <p14:xfrm>
                <a:off x="677520" y="3679392"/>
                <a:ext cx="393840" cy="603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524E572-DE34-4429-91CB-25B8E1B23FF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8880" y="3670392"/>
                  <a:ext cx="41148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497354E-31AF-47E2-AD8E-88C1E28E1B4B}"/>
                    </a:ext>
                  </a:extLst>
                </p14:cNvPr>
                <p14:cNvContentPartPr/>
                <p14:nvPr/>
              </p14:nvContentPartPr>
              <p14:xfrm>
                <a:off x="1305720" y="3718632"/>
                <a:ext cx="209520" cy="377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497354E-31AF-47E2-AD8E-88C1E28E1B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97080" y="3709632"/>
                  <a:ext cx="2271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1C0117E-5F64-4CCF-9CCA-695903734783}"/>
                    </a:ext>
                  </a:extLst>
                </p14:cNvPr>
                <p14:cNvContentPartPr/>
                <p14:nvPr/>
              </p14:nvContentPartPr>
              <p14:xfrm>
                <a:off x="1615320" y="3670032"/>
                <a:ext cx="220320" cy="385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1C0117E-5F64-4CCF-9CCA-69590373478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06320" y="3661392"/>
                  <a:ext cx="23796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25452B-1B10-4B48-AB22-A59C409C8BC9}"/>
                    </a:ext>
                  </a:extLst>
                </p14:cNvPr>
                <p14:cNvContentPartPr/>
                <p14:nvPr/>
              </p14:nvContentPartPr>
              <p14:xfrm>
                <a:off x="1887120" y="3890712"/>
                <a:ext cx="170280" cy="154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25452B-1B10-4B48-AB22-A59C409C8BC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78120" y="3881712"/>
                  <a:ext cx="187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E49A2B0-60A8-4516-AA08-BEBF06CE0DD6}"/>
                    </a:ext>
                  </a:extLst>
                </p14:cNvPr>
                <p14:cNvContentPartPr/>
                <p14:nvPr/>
              </p14:nvContentPartPr>
              <p14:xfrm>
                <a:off x="2119320" y="3561672"/>
                <a:ext cx="46080" cy="387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E49A2B0-60A8-4516-AA08-BEBF06CE0DD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10680" y="3553032"/>
                  <a:ext cx="637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B43107-E54C-4D5F-AD8B-CE11D01FE674}"/>
                    </a:ext>
                  </a:extLst>
                </p14:cNvPr>
                <p14:cNvContentPartPr/>
                <p14:nvPr/>
              </p14:nvContentPartPr>
              <p14:xfrm>
                <a:off x="2127240" y="3699912"/>
                <a:ext cx="332280" cy="240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B43107-E54C-4D5F-AD8B-CE11D01FE67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18240" y="3690912"/>
                  <a:ext cx="349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8BE45DB-C614-4BD9-AC39-302732552BC0}"/>
                    </a:ext>
                  </a:extLst>
                </p14:cNvPr>
                <p14:cNvContentPartPr/>
                <p14:nvPr/>
              </p14:nvContentPartPr>
              <p14:xfrm>
                <a:off x="2598120" y="3761832"/>
                <a:ext cx="52920" cy="177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8BE45DB-C614-4BD9-AC39-302732552BC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89120" y="3753192"/>
                  <a:ext cx="705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2BA970-7F6C-41B7-934F-C9AAF3310713}"/>
                    </a:ext>
                  </a:extLst>
                </p14:cNvPr>
                <p14:cNvContentPartPr/>
                <p14:nvPr/>
              </p14:nvContentPartPr>
              <p14:xfrm>
                <a:off x="3111840" y="3729072"/>
                <a:ext cx="295200" cy="209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2BA970-7F6C-41B7-934F-C9AAF331071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03200" y="3720072"/>
                  <a:ext cx="312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6C72D09-F772-4F11-802E-19660A3629F2}"/>
                    </a:ext>
                  </a:extLst>
                </p14:cNvPr>
                <p14:cNvContentPartPr/>
                <p14:nvPr/>
              </p14:nvContentPartPr>
              <p14:xfrm>
                <a:off x="3409200" y="3765792"/>
                <a:ext cx="193680" cy="12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6C72D09-F772-4F11-802E-19660A3629F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00200" y="3756792"/>
                  <a:ext cx="211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ED6EA7B-B430-45FC-8F8E-3CE7934E6088}"/>
                    </a:ext>
                  </a:extLst>
                </p14:cNvPr>
                <p14:cNvContentPartPr/>
                <p14:nvPr/>
              </p14:nvContentPartPr>
              <p14:xfrm>
                <a:off x="3664080" y="3743472"/>
                <a:ext cx="57600" cy="156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ED6EA7B-B430-45FC-8F8E-3CE7934E608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655080" y="3734832"/>
                  <a:ext cx="75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4881E01-7C74-429B-8467-6AEBDA7AAB3C}"/>
                    </a:ext>
                  </a:extLst>
                </p14:cNvPr>
                <p14:cNvContentPartPr/>
                <p14:nvPr/>
              </p14:nvContentPartPr>
              <p14:xfrm>
                <a:off x="3762360" y="3541512"/>
                <a:ext cx="119160" cy="371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4881E01-7C74-429B-8467-6AEBDA7AAB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53360" y="3532872"/>
                  <a:ext cx="1368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3FCEC6-F33D-4C9E-9D3E-B78EF8A6B353}"/>
                    </a:ext>
                  </a:extLst>
                </p14:cNvPr>
                <p14:cNvContentPartPr/>
                <p14:nvPr/>
              </p14:nvContentPartPr>
              <p14:xfrm>
                <a:off x="4043520" y="3577152"/>
                <a:ext cx="172080" cy="181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3FCEC6-F33D-4C9E-9D3E-B78EF8A6B35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34520" y="3568512"/>
                  <a:ext cx="189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B5C3AD-111E-44B2-998A-5CAD585498DD}"/>
                    </a:ext>
                  </a:extLst>
                </p14:cNvPr>
                <p14:cNvContentPartPr/>
                <p14:nvPr/>
              </p14:nvContentPartPr>
              <p14:xfrm>
                <a:off x="4039920" y="3935352"/>
                <a:ext cx="21600" cy="52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B5C3AD-111E-44B2-998A-5CAD585498D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30920" y="3926352"/>
                  <a:ext cx="39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2EB0145-3406-4D64-8511-6DAF6C61E82E}"/>
                    </a:ext>
                  </a:extLst>
                </p14:cNvPr>
                <p14:cNvContentPartPr/>
                <p14:nvPr/>
              </p14:nvContentPartPr>
              <p14:xfrm>
                <a:off x="1576800" y="4323432"/>
                <a:ext cx="307800" cy="291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2EB0145-3406-4D64-8511-6DAF6C61E82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67800" y="4314792"/>
                  <a:ext cx="3254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9E06F9D-BA25-4A90-B6B6-5C8109D2EC9C}"/>
                    </a:ext>
                  </a:extLst>
                </p14:cNvPr>
                <p14:cNvContentPartPr/>
                <p14:nvPr/>
              </p14:nvContentPartPr>
              <p14:xfrm>
                <a:off x="1839600" y="4460952"/>
                <a:ext cx="94320" cy="176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9E06F9D-BA25-4A90-B6B6-5C8109D2EC9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30960" y="4451952"/>
                  <a:ext cx="111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36EC1DD-41EF-4C7F-AEDA-2C31AD5EC52E}"/>
                    </a:ext>
                  </a:extLst>
                </p14:cNvPr>
                <p14:cNvContentPartPr/>
                <p14:nvPr/>
              </p14:nvContentPartPr>
              <p14:xfrm>
                <a:off x="2215080" y="4386072"/>
                <a:ext cx="14760" cy="258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36EC1DD-41EF-4C7F-AEDA-2C31AD5EC52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06440" y="4377072"/>
                  <a:ext cx="324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1AF3A8C-DAF0-49B6-A39B-11C77A519F02}"/>
                    </a:ext>
                  </a:extLst>
                </p14:cNvPr>
                <p14:cNvContentPartPr/>
                <p14:nvPr/>
              </p14:nvContentPartPr>
              <p14:xfrm>
                <a:off x="2127600" y="4441872"/>
                <a:ext cx="214920" cy="66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1AF3A8C-DAF0-49B6-A39B-11C77A519F0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118960" y="4432872"/>
                  <a:ext cx="232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197C78-970B-478B-AA05-E654097C2775}"/>
                    </a:ext>
                  </a:extLst>
                </p14:cNvPr>
                <p14:cNvContentPartPr/>
                <p14:nvPr/>
              </p14:nvContentPartPr>
              <p14:xfrm>
                <a:off x="2318760" y="4444752"/>
                <a:ext cx="213840" cy="536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197C78-970B-478B-AA05-E654097C277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309760" y="4436112"/>
                  <a:ext cx="23148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8BF8DE0-1DD6-45D9-A8CA-EB6AE8065EB3}"/>
                    </a:ext>
                  </a:extLst>
                </p14:cNvPr>
                <p14:cNvContentPartPr/>
                <p14:nvPr/>
              </p14:nvContentPartPr>
              <p14:xfrm>
                <a:off x="2647800" y="4310472"/>
                <a:ext cx="262080" cy="433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8BF8DE0-1DD6-45D9-A8CA-EB6AE8065EB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39160" y="4301472"/>
                  <a:ext cx="27972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483486-96FC-4F8D-8F06-682FBC3DCB06}"/>
                    </a:ext>
                  </a:extLst>
                </p14:cNvPr>
                <p14:cNvContentPartPr/>
                <p14:nvPr/>
              </p14:nvContentPartPr>
              <p14:xfrm>
                <a:off x="2934720" y="4399752"/>
                <a:ext cx="171000" cy="86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483486-96FC-4F8D-8F06-682FBC3DCB0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25720" y="4391112"/>
                  <a:ext cx="188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4509AE7-794D-4C8C-B1AA-C1CA296D137D}"/>
                    </a:ext>
                  </a:extLst>
                </p14:cNvPr>
                <p14:cNvContentPartPr/>
                <p14:nvPr/>
              </p14:nvContentPartPr>
              <p14:xfrm>
                <a:off x="3412080" y="4313712"/>
                <a:ext cx="347040" cy="395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4509AE7-794D-4C8C-B1AA-C1CA296D137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03440" y="4304712"/>
                  <a:ext cx="3646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52569D8-4385-4371-A781-BEA5EAC01B80}"/>
                    </a:ext>
                  </a:extLst>
                </p14:cNvPr>
                <p14:cNvContentPartPr/>
                <p14:nvPr/>
              </p14:nvContentPartPr>
              <p14:xfrm>
                <a:off x="3791880" y="4329552"/>
                <a:ext cx="279000" cy="122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52569D8-4385-4371-A781-BEA5EAC01B8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83240" y="4320552"/>
                  <a:ext cx="296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7E814AF-AD84-4751-BA80-73C38D053E52}"/>
                    </a:ext>
                  </a:extLst>
                </p14:cNvPr>
                <p14:cNvContentPartPr/>
                <p14:nvPr/>
              </p14:nvContentPartPr>
              <p14:xfrm>
                <a:off x="4104000" y="4291392"/>
                <a:ext cx="168480" cy="141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7E814AF-AD84-4751-BA80-73C38D053E5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95000" y="4282392"/>
                  <a:ext cx="186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2BD4971-CF61-481F-8C8F-3FFE63581B57}"/>
                    </a:ext>
                  </a:extLst>
                </p14:cNvPr>
                <p14:cNvContentPartPr/>
                <p14:nvPr/>
              </p14:nvContentPartPr>
              <p14:xfrm>
                <a:off x="4312800" y="4117152"/>
                <a:ext cx="62280" cy="315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2BD4971-CF61-481F-8C8F-3FFE63581B5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303800" y="4108512"/>
                  <a:ext cx="799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758E529-2B6C-4EDF-A6FD-A815797A5FCA}"/>
                    </a:ext>
                  </a:extLst>
                </p14:cNvPr>
                <p14:cNvContentPartPr/>
                <p14:nvPr/>
              </p14:nvContentPartPr>
              <p14:xfrm>
                <a:off x="4389480" y="4082592"/>
                <a:ext cx="54000" cy="275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758E529-2B6C-4EDF-A6FD-A815797A5FC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80840" y="4073952"/>
                  <a:ext cx="716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1DDD698-DBA8-40DC-8FBD-D0BF723125D1}"/>
                    </a:ext>
                  </a:extLst>
                </p14:cNvPr>
                <p14:cNvContentPartPr/>
                <p14:nvPr/>
              </p14:nvContentPartPr>
              <p14:xfrm>
                <a:off x="4487760" y="4155672"/>
                <a:ext cx="302400" cy="378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1DDD698-DBA8-40DC-8FBD-D0BF723125D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78760" y="4147032"/>
                  <a:ext cx="3200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2E8AC4-9514-4A0C-886C-549D7544E0AF}"/>
                    </a:ext>
                  </a:extLst>
                </p14:cNvPr>
                <p14:cNvContentPartPr/>
                <p14:nvPr/>
              </p14:nvContentPartPr>
              <p14:xfrm>
                <a:off x="4755600" y="4159272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2E8AC4-9514-4A0C-886C-549D7544E0A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746960" y="41506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DF75558-1CB4-423D-B71D-A4A367F4A0FA}"/>
                    </a:ext>
                  </a:extLst>
                </p14:cNvPr>
                <p14:cNvContentPartPr/>
                <p14:nvPr/>
              </p14:nvContentPartPr>
              <p14:xfrm>
                <a:off x="4831200" y="4143432"/>
                <a:ext cx="293760" cy="165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DF75558-1CB4-423D-B71D-A4A367F4A0F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22560" y="4134792"/>
                  <a:ext cx="3114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BD773E9-B731-40CB-BEA2-2724AE6D41DA}"/>
                    </a:ext>
                  </a:extLst>
                </p14:cNvPr>
                <p14:cNvContentPartPr/>
                <p14:nvPr/>
              </p14:nvContentPartPr>
              <p14:xfrm>
                <a:off x="6840720" y="3199512"/>
                <a:ext cx="190080" cy="267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BD773E9-B731-40CB-BEA2-2724AE6D41D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32080" y="3190872"/>
                  <a:ext cx="2077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816173C-2C82-48FD-AE17-5F97C68E9DCB}"/>
                    </a:ext>
                  </a:extLst>
                </p14:cNvPr>
                <p14:cNvContentPartPr/>
                <p14:nvPr/>
              </p14:nvContentPartPr>
              <p14:xfrm>
                <a:off x="7016040" y="3290232"/>
                <a:ext cx="104760" cy="119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816173C-2C82-48FD-AE17-5F97C68E9DC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07040" y="3281232"/>
                  <a:ext cx="122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0F652E0-D3A0-45C1-9FB5-1E4EE4F86F38}"/>
                    </a:ext>
                  </a:extLst>
                </p14:cNvPr>
                <p14:cNvContentPartPr/>
                <p14:nvPr/>
              </p14:nvContentPartPr>
              <p14:xfrm>
                <a:off x="7121880" y="3052272"/>
                <a:ext cx="77400" cy="348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0F652E0-D3A0-45C1-9FB5-1E4EE4F86F3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113240" y="3043632"/>
                  <a:ext cx="950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5F28496-1470-4438-98F8-B91DEB1A66B0}"/>
                    </a:ext>
                  </a:extLst>
                </p14:cNvPr>
                <p14:cNvContentPartPr/>
                <p14:nvPr/>
              </p14:nvContentPartPr>
              <p14:xfrm>
                <a:off x="7111080" y="3178272"/>
                <a:ext cx="165600" cy="40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5F28496-1470-4438-98F8-B91DEB1A66B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02080" y="3169632"/>
                  <a:ext cx="1832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3AAF66-017A-4B7D-B85C-5A9C23FC0886}"/>
                    </a:ext>
                  </a:extLst>
                </p14:cNvPr>
                <p14:cNvContentPartPr/>
                <p14:nvPr/>
              </p14:nvContentPartPr>
              <p14:xfrm>
                <a:off x="7274880" y="3048672"/>
                <a:ext cx="282600" cy="28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3AAF66-017A-4B7D-B85C-5A9C23FC088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265880" y="3040032"/>
                  <a:ext cx="3002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5AA339B-CA1D-47DA-8CD8-9E544F072772}"/>
                    </a:ext>
                  </a:extLst>
                </p14:cNvPr>
                <p14:cNvContentPartPr/>
                <p14:nvPr/>
              </p14:nvContentPartPr>
              <p14:xfrm>
                <a:off x="7500960" y="3200232"/>
                <a:ext cx="228600" cy="477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5AA339B-CA1D-47DA-8CD8-9E544F07277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91960" y="3191592"/>
                  <a:ext cx="24624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927A50D-58A6-4292-AE4E-79068819C623}"/>
                    </a:ext>
                  </a:extLst>
                </p14:cNvPr>
                <p14:cNvContentPartPr/>
                <p14:nvPr/>
              </p14:nvContentPartPr>
              <p14:xfrm>
                <a:off x="7770240" y="3064152"/>
                <a:ext cx="144720" cy="375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927A50D-58A6-4292-AE4E-79068819C62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761240" y="3055512"/>
                  <a:ext cx="16236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F5F0566-F763-4ECF-9CE3-FD5B993F9184}"/>
                    </a:ext>
                  </a:extLst>
                </p14:cNvPr>
                <p14:cNvContentPartPr/>
                <p14:nvPr/>
              </p14:nvContentPartPr>
              <p14:xfrm>
                <a:off x="7946280" y="3189792"/>
                <a:ext cx="146880" cy="127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F5F0566-F763-4ECF-9CE3-FD5B993F918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37640" y="3181152"/>
                  <a:ext cx="164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6FAE80C-2457-4518-845B-DB7633CB03C7}"/>
                    </a:ext>
                  </a:extLst>
                </p14:cNvPr>
                <p14:cNvContentPartPr/>
                <p14:nvPr/>
              </p14:nvContentPartPr>
              <p14:xfrm>
                <a:off x="8141400" y="3200592"/>
                <a:ext cx="84600" cy="98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6FAE80C-2457-4518-845B-DB7633CB03C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132760" y="3191952"/>
                  <a:ext cx="102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66037BC-376D-48CA-BC0E-480CB5EB796B}"/>
                    </a:ext>
                  </a:extLst>
                </p14:cNvPr>
                <p14:cNvContentPartPr/>
                <p14:nvPr/>
              </p14:nvContentPartPr>
              <p14:xfrm>
                <a:off x="6807240" y="3681912"/>
                <a:ext cx="293400" cy="204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66037BC-376D-48CA-BC0E-480CB5EB796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98240" y="3673272"/>
                  <a:ext cx="3110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E03E67E-2B38-4E42-9DB6-D60860482137}"/>
                    </a:ext>
                  </a:extLst>
                </p14:cNvPr>
                <p14:cNvContentPartPr/>
                <p14:nvPr/>
              </p14:nvContentPartPr>
              <p14:xfrm>
                <a:off x="7190640" y="3715752"/>
                <a:ext cx="190440" cy="93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E03E67E-2B38-4E42-9DB6-D6086048213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182000" y="3706752"/>
                  <a:ext cx="2080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4AFAB15-C026-4663-B149-350901893224}"/>
                    </a:ext>
                  </a:extLst>
                </p14:cNvPr>
                <p14:cNvContentPartPr/>
                <p14:nvPr/>
              </p14:nvContentPartPr>
              <p14:xfrm>
                <a:off x="7475400" y="3676152"/>
                <a:ext cx="81720" cy="116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4AFAB15-C026-4663-B149-35090189322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466760" y="3667152"/>
                  <a:ext cx="99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86F8B75-70FB-4CAA-AF40-B5871E577532}"/>
                    </a:ext>
                  </a:extLst>
                </p14:cNvPr>
                <p14:cNvContentPartPr/>
                <p14:nvPr/>
              </p14:nvContentPartPr>
              <p14:xfrm>
                <a:off x="7612560" y="3637632"/>
                <a:ext cx="89640" cy="169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86F8B75-70FB-4CAA-AF40-B5871E57753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603920" y="3628632"/>
                  <a:ext cx="107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3F60EBB-2E96-47ED-8A98-0D4026758A78}"/>
                    </a:ext>
                  </a:extLst>
                </p14:cNvPr>
                <p14:cNvContentPartPr/>
                <p14:nvPr/>
              </p14:nvContentPartPr>
              <p14:xfrm>
                <a:off x="7804080" y="3635472"/>
                <a:ext cx="256320" cy="145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3F60EBB-2E96-47ED-8A98-0D4026758A7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795440" y="3626472"/>
                  <a:ext cx="273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7B926A6-3C8B-40D7-9C98-89FA6E9339BF}"/>
                    </a:ext>
                  </a:extLst>
                </p14:cNvPr>
                <p14:cNvContentPartPr/>
                <p14:nvPr/>
              </p14:nvContentPartPr>
              <p14:xfrm>
                <a:off x="8075160" y="3541152"/>
                <a:ext cx="7560" cy="9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7B926A6-3C8B-40D7-9C98-89FA6E9339B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066520" y="3532152"/>
                  <a:ext cx="25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FB1D33A-A29F-4DB8-96E7-D73C4710D58F}"/>
                    </a:ext>
                  </a:extLst>
                </p14:cNvPr>
                <p14:cNvContentPartPr/>
                <p14:nvPr/>
              </p14:nvContentPartPr>
              <p14:xfrm>
                <a:off x="8102160" y="3461952"/>
                <a:ext cx="27000" cy="198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FB1D33A-A29F-4DB8-96E7-D73C4710D58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093160" y="3453312"/>
                  <a:ext cx="44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344" name="Ink 57343">
                  <a:extLst>
                    <a:ext uri="{FF2B5EF4-FFF2-40B4-BE49-F238E27FC236}">
                      <a16:creationId xmlns:a16="http://schemas.microsoft.com/office/drawing/2014/main" id="{2FF68E5B-E0FA-4914-983F-A09C8196A22D}"/>
                    </a:ext>
                  </a:extLst>
                </p14:cNvPr>
                <p14:cNvContentPartPr/>
                <p14:nvPr/>
              </p14:nvContentPartPr>
              <p14:xfrm>
                <a:off x="8150040" y="3409752"/>
                <a:ext cx="237240" cy="258480"/>
              </p14:xfrm>
            </p:contentPart>
          </mc:Choice>
          <mc:Fallback xmlns="">
            <p:pic>
              <p:nvPicPr>
                <p:cNvPr id="57344" name="Ink 57343">
                  <a:extLst>
                    <a:ext uri="{FF2B5EF4-FFF2-40B4-BE49-F238E27FC236}">
                      <a16:creationId xmlns:a16="http://schemas.microsoft.com/office/drawing/2014/main" id="{2FF68E5B-E0FA-4914-983F-A09C8196A22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141040" y="3400752"/>
                  <a:ext cx="2548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345" name="Ink 57344">
                  <a:extLst>
                    <a:ext uri="{FF2B5EF4-FFF2-40B4-BE49-F238E27FC236}">
                      <a16:creationId xmlns:a16="http://schemas.microsoft.com/office/drawing/2014/main" id="{703D882D-234C-4190-856A-FA52D5F2B74A}"/>
                    </a:ext>
                  </a:extLst>
                </p14:cNvPr>
                <p14:cNvContentPartPr/>
                <p14:nvPr/>
              </p14:nvContentPartPr>
              <p14:xfrm>
                <a:off x="8549640" y="3413352"/>
                <a:ext cx="52560" cy="236520"/>
              </p14:xfrm>
            </p:contentPart>
          </mc:Choice>
          <mc:Fallback xmlns="">
            <p:pic>
              <p:nvPicPr>
                <p:cNvPr id="57345" name="Ink 57344">
                  <a:extLst>
                    <a:ext uri="{FF2B5EF4-FFF2-40B4-BE49-F238E27FC236}">
                      <a16:creationId xmlns:a16="http://schemas.microsoft.com/office/drawing/2014/main" id="{703D882D-234C-4190-856A-FA52D5F2B74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541000" y="3404352"/>
                  <a:ext cx="702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7348" name="Ink 57347">
                  <a:extLst>
                    <a:ext uri="{FF2B5EF4-FFF2-40B4-BE49-F238E27FC236}">
                      <a16:creationId xmlns:a16="http://schemas.microsoft.com/office/drawing/2014/main" id="{E948DECE-1ED0-4216-B909-94632C5060B6}"/>
                    </a:ext>
                  </a:extLst>
                </p14:cNvPr>
                <p14:cNvContentPartPr/>
                <p14:nvPr/>
              </p14:nvContentPartPr>
              <p14:xfrm>
                <a:off x="8616960" y="3370872"/>
                <a:ext cx="207360" cy="280800"/>
              </p14:xfrm>
            </p:contentPart>
          </mc:Choice>
          <mc:Fallback xmlns="">
            <p:pic>
              <p:nvPicPr>
                <p:cNvPr id="57348" name="Ink 57347">
                  <a:extLst>
                    <a:ext uri="{FF2B5EF4-FFF2-40B4-BE49-F238E27FC236}">
                      <a16:creationId xmlns:a16="http://schemas.microsoft.com/office/drawing/2014/main" id="{E948DECE-1ED0-4216-B909-94632C5060B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08320" y="3362232"/>
                  <a:ext cx="225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7349" name="Ink 57348">
                  <a:extLst>
                    <a:ext uri="{FF2B5EF4-FFF2-40B4-BE49-F238E27FC236}">
                      <a16:creationId xmlns:a16="http://schemas.microsoft.com/office/drawing/2014/main" id="{8A198441-7FFA-4087-A02A-EDB96562E4E0}"/>
                    </a:ext>
                  </a:extLst>
                </p14:cNvPr>
                <p14:cNvContentPartPr/>
                <p14:nvPr/>
              </p14:nvContentPartPr>
              <p14:xfrm>
                <a:off x="8526600" y="3410832"/>
                <a:ext cx="178200" cy="53280"/>
              </p14:xfrm>
            </p:contentPart>
          </mc:Choice>
          <mc:Fallback xmlns="">
            <p:pic>
              <p:nvPicPr>
                <p:cNvPr id="57349" name="Ink 57348">
                  <a:extLst>
                    <a:ext uri="{FF2B5EF4-FFF2-40B4-BE49-F238E27FC236}">
                      <a16:creationId xmlns:a16="http://schemas.microsoft.com/office/drawing/2014/main" id="{8A198441-7FFA-4087-A02A-EDB96562E4E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517960" y="3401832"/>
                  <a:ext cx="1958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5E5E2C-0D06-454A-845E-1C02A59C97C4}"/>
                    </a:ext>
                  </a:extLst>
                </p14:cNvPr>
                <p14:cNvContentPartPr/>
                <p14:nvPr/>
              </p14:nvContentPartPr>
              <p14:xfrm>
                <a:off x="5920560" y="3294912"/>
                <a:ext cx="23400" cy="242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5E5E2C-0D06-454A-845E-1C02A59C97C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911920" y="3285912"/>
                  <a:ext cx="410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0A78E7-613E-47BA-8DF7-84A061764177}"/>
                    </a:ext>
                  </a:extLst>
                </p14:cNvPr>
                <p14:cNvContentPartPr/>
                <p14:nvPr/>
              </p14:nvContentPartPr>
              <p14:xfrm>
                <a:off x="5876640" y="3194472"/>
                <a:ext cx="245520" cy="353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0A78E7-613E-47BA-8DF7-84A06176417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867640" y="3185832"/>
                  <a:ext cx="2631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715CA68-DFA1-48EE-A28D-5D5E41273376}"/>
                    </a:ext>
                  </a:extLst>
                </p14:cNvPr>
                <p14:cNvContentPartPr/>
                <p14:nvPr/>
              </p14:nvContentPartPr>
              <p14:xfrm>
                <a:off x="6123600" y="3371232"/>
                <a:ext cx="124200" cy="113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715CA68-DFA1-48EE-A28D-5D5E4127337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114600" y="3362592"/>
                  <a:ext cx="141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7C798F6-2757-4303-95CC-D13FF44133DA}"/>
                    </a:ext>
                  </a:extLst>
                </p14:cNvPr>
                <p14:cNvContentPartPr/>
                <p14:nvPr/>
              </p14:nvContentPartPr>
              <p14:xfrm>
                <a:off x="6281640" y="3336672"/>
                <a:ext cx="95400" cy="161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7C798F6-2757-4303-95CC-D13FF44133D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273000" y="3327672"/>
                  <a:ext cx="113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2A4959F-F0AC-4340-BAD0-C17D8DCE1FF6}"/>
                    </a:ext>
                  </a:extLst>
                </p14:cNvPr>
                <p14:cNvContentPartPr/>
                <p14:nvPr/>
              </p14:nvContentPartPr>
              <p14:xfrm>
                <a:off x="6405120" y="3288432"/>
                <a:ext cx="38520" cy="154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2A4959F-F0AC-4340-BAD0-C17D8DCE1FF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396480" y="3279432"/>
                  <a:ext cx="56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D6C8865-3B82-481E-BB82-7E9A122A0822}"/>
                    </a:ext>
                  </a:extLst>
                </p14:cNvPr>
                <p14:cNvContentPartPr/>
                <p14:nvPr/>
              </p14:nvContentPartPr>
              <p14:xfrm>
                <a:off x="6511680" y="3326232"/>
                <a:ext cx="115560" cy="107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D6C8865-3B82-481E-BB82-7E9A122A082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502680" y="3317592"/>
                  <a:ext cx="133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CD36A27-5AD0-4C15-B5D2-EC3EDCBA915F}"/>
                    </a:ext>
                  </a:extLst>
                </p14:cNvPr>
                <p14:cNvContentPartPr/>
                <p14:nvPr/>
              </p14:nvContentPartPr>
              <p14:xfrm>
                <a:off x="6329880" y="3567072"/>
                <a:ext cx="192240" cy="267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CD36A27-5AD0-4C15-B5D2-EC3EDCBA915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21240" y="3558432"/>
                  <a:ext cx="2098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4F7DE8E-F059-4E30-B7CA-7C5DEDEE710A}"/>
                    </a:ext>
                  </a:extLst>
                </p14:cNvPr>
                <p14:cNvContentPartPr/>
                <p14:nvPr/>
              </p14:nvContentPartPr>
              <p14:xfrm>
                <a:off x="6513480" y="3702792"/>
                <a:ext cx="96840" cy="186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4F7DE8E-F059-4E30-B7CA-7C5DEDEE710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504480" y="3693792"/>
                  <a:ext cx="114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7358" name="Ink 57357">
                  <a:extLst>
                    <a:ext uri="{FF2B5EF4-FFF2-40B4-BE49-F238E27FC236}">
                      <a16:creationId xmlns:a16="http://schemas.microsoft.com/office/drawing/2014/main" id="{20EC5536-48C3-4E45-9293-D6AC8035F4F5}"/>
                    </a:ext>
                  </a:extLst>
                </p14:cNvPr>
                <p14:cNvContentPartPr/>
                <p14:nvPr/>
              </p14:nvContentPartPr>
              <p14:xfrm>
                <a:off x="5715000" y="3348912"/>
                <a:ext cx="17640" cy="142560"/>
              </p14:xfrm>
            </p:contentPart>
          </mc:Choice>
          <mc:Fallback xmlns="">
            <p:pic>
              <p:nvPicPr>
                <p:cNvPr id="57358" name="Ink 57357">
                  <a:extLst>
                    <a:ext uri="{FF2B5EF4-FFF2-40B4-BE49-F238E27FC236}">
                      <a16:creationId xmlns:a16="http://schemas.microsoft.com/office/drawing/2014/main" id="{20EC5536-48C3-4E45-9293-D6AC8035F4F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706000" y="3340272"/>
                  <a:ext cx="35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7359" name="Ink 57358">
                  <a:extLst>
                    <a:ext uri="{FF2B5EF4-FFF2-40B4-BE49-F238E27FC236}">
                      <a16:creationId xmlns:a16="http://schemas.microsoft.com/office/drawing/2014/main" id="{B5B0EAE1-81F5-4F78-922B-AA917F172958}"/>
                    </a:ext>
                  </a:extLst>
                </p14:cNvPr>
                <p14:cNvContentPartPr/>
                <p14:nvPr/>
              </p14:nvContentPartPr>
              <p14:xfrm>
                <a:off x="5496840" y="3160272"/>
                <a:ext cx="388440" cy="509400"/>
              </p14:xfrm>
            </p:contentPart>
          </mc:Choice>
          <mc:Fallback xmlns="">
            <p:pic>
              <p:nvPicPr>
                <p:cNvPr id="57359" name="Ink 57358">
                  <a:extLst>
                    <a:ext uri="{FF2B5EF4-FFF2-40B4-BE49-F238E27FC236}">
                      <a16:creationId xmlns:a16="http://schemas.microsoft.com/office/drawing/2014/main" id="{B5B0EAE1-81F5-4F78-922B-AA917F17295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87840" y="3151632"/>
                  <a:ext cx="40608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7361" name="Ink 57360">
                  <a:extLst>
                    <a:ext uri="{FF2B5EF4-FFF2-40B4-BE49-F238E27FC236}">
                      <a16:creationId xmlns:a16="http://schemas.microsoft.com/office/drawing/2014/main" id="{7E34F55D-1D47-4FD9-8260-7A5289A8D7DD}"/>
                    </a:ext>
                  </a:extLst>
                </p14:cNvPr>
                <p14:cNvContentPartPr/>
                <p14:nvPr/>
              </p14:nvContentPartPr>
              <p14:xfrm>
                <a:off x="5933880" y="4391832"/>
                <a:ext cx="151920" cy="123480"/>
              </p14:xfrm>
            </p:contentPart>
          </mc:Choice>
          <mc:Fallback xmlns="">
            <p:pic>
              <p:nvPicPr>
                <p:cNvPr id="57361" name="Ink 57360">
                  <a:extLst>
                    <a:ext uri="{FF2B5EF4-FFF2-40B4-BE49-F238E27FC236}">
                      <a16:creationId xmlns:a16="http://schemas.microsoft.com/office/drawing/2014/main" id="{7E34F55D-1D47-4FD9-8260-7A5289A8D7D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924880" y="4383192"/>
                  <a:ext cx="1695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7362" name="Ink 57361">
                  <a:extLst>
                    <a:ext uri="{FF2B5EF4-FFF2-40B4-BE49-F238E27FC236}">
                      <a16:creationId xmlns:a16="http://schemas.microsoft.com/office/drawing/2014/main" id="{4D04F0C2-02CF-40A4-BA68-16FC79711089}"/>
                    </a:ext>
                  </a:extLst>
                </p14:cNvPr>
                <p14:cNvContentPartPr/>
                <p14:nvPr/>
              </p14:nvContentPartPr>
              <p14:xfrm>
                <a:off x="5781240" y="4208952"/>
                <a:ext cx="430560" cy="461880"/>
              </p14:xfrm>
            </p:contentPart>
          </mc:Choice>
          <mc:Fallback xmlns="">
            <p:pic>
              <p:nvPicPr>
                <p:cNvPr id="57362" name="Ink 57361">
                  <a:extLst>
                    <a:ext uri="{FF2B5EF4-FFF2-40B4-BE49-F238E27FC236}">
                      <a16:creationId xmlns:a16="http://schemas.microsoft.com/office/drawing/2014/main" id="{4D04F0C2-02CF-40A4-BA68-16FC7971108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772240" y="4200312"/>
                  <a:ext cx="4482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7350" name="Ink 57349">
                  <a:extLst>
                    <a:ext uri="{FF2B5EF4-FFF2-40B4-BE49-F238E27FC236}">
                      <a16:creationId xmlns:a16="http://schemas.microsoft.com/office/drawing/2014/main" id="{C1642824-E6E2-47AC-9A80-4E7BB8E61509}"/>
                    </a:ext>
                  </a:extLst>
                </p14:cNvPr>
                <p14:cNvContentPartPr/>
                <p14:nvPr/>
              </p14:nvContentPartPr>
              <p14:xfrm>
                <a:off x="6892200" y="3961272"/>
                <a:ext cx="31320" cy="260640"/>
              </p14:xfrm>
            </p:contentPart>
          </mc:Choice>
          <mc:Fallback xmlns="">
            <p:pic>
              <p:nvPicPr>
                <p:cNvPr id="57350" name="Ink 57349">
                  <a:extLst>
                    <a:ext uri="{FF2B5EF4-FFF2-40B4-BE49-F238E27FC236}">
                      <a16:creationId xmlns:a16="http://schemas.microsoft.com/office/drawing/2014/main" id="{C1642824-E6E2-47AC-9A80-4E7BB8E6150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883200" y="3952632"/>
                  <a:ext cx="489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7351" name="Ink 57350">
                  <a:extLst>
                    <a:ext uri="{FF2B5EF4-FFF2-40B4-BE49-F238E27FC236}">
                      <a16:creationId xmlns:a16="http://schemas.microsoft.com/office/drawing/2014/main" id="{E5BD9248-4891-4B2E-9651-FDE1F4C2F5F4}"/>
                    </a:ext>
                  </a:extLst>
                </p14:cNvPr>
                <p14:cNvContentPartPr/>
                <p14:nvPr/>
              </p14:nvContentPartPr>
              <p14:xfrm>
                <a:off x="7009200" y="4059552"/>
                <a:ext cx="160560" cy="123120"/>
              </p14:xfrm>
            </p:contentPart>
          </mc:Choice>
          <mc:Fallback xmlns="">
            <p:pic>
              <p:nvPicPr>
                <p:cNvPr id="57351" name="Ink 57350">
                  <a:extLst>
                    <a:ext uri="{FF2B5EF4-FFF2-40B4-BE49-F238E27FC236}">
                      <a16:creationId xmlns:a16="http://schemas.microsoft.com/office/drawing/2014/main" id="{E5BD9248-4891-4B2E-9651-FDE1F4C2F5F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000560" y="4050912"/>
                  <a:ext cx="178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7352" name="Ink 57351">
                  <a:extLst>
                    <a:ext uri="{FF2B5EF4-FFF2-40B4-BE49-F238E27FC236}">
                      <a16:creationId xmlns:a16="http://schemas.microsoft.com/office/drawing/2014/main" id="{9467959B-50EF-49B8-A729-5D9726E3FB26}"/>
                    </a:ext>
                  </a:extLst>
                </p14:cNvPr>
                <p14:cNvContentPartPr/>
                <p14:nvPr/>
              </p14:nvContentPartPr>
              <p14:xfrm>
                <a:off x="7230600" y="4016352"/>
                <a:ext cx="289080" cy="385920"/>
              </p14:xfrm>
            </p:contentPart>
          </mc:Choice>
          <mc:Fallback xmlns="">
            <p:pic>
              <p:nvPicPr>
                <p:cNvPr id="57352" name="Ink 57351">
                  <a:extLst>
                    <a:ext uri="{FF2B5EF4-FFF2-40B4-BE49-F238E27FC236}">
                      <a16:creationId xmlns:a16="http://schemas.microsoft.com/office/drawing/2014/main" id="{9467959B-50EF-49B8-A729-5D9726E3FB2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221600" y="4007712"/>
                  <a:ext cx="30672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7353" name="Ink 57352">
                  <a:extLst>
                    <a:ext uri="{FF2B5EF4-FFF2-40B4-BE49-F238E27FC236}">
                      <a16:creationId xmlns:a16="http://schemas.microsoft.com/office/drawing/2014/main" id="{543F0925-FE08-4E6F-AF04-52DCAD7C4BD2}"/>
                    </a:ext>
                  </a:extLst>
                </p14:cNvPr>
                <p14:cNvContentPartPr/>
                <p14:nvPr/>
              </p14:nvContentPartPr>
              <p14:xfrm>
                <a:off x="7576920" y="4002312"/>
                <a:ext cx="276840" cy="120960"/>
              </p14:xfrm>
            </p:contentPart>
          </mc:Choice>
          <mc:Fallback xmlns="">
            <p:pic>
              <p:nvPicPr>
                <p:cNvPr id="57353" name="Ink 57352">
                  <a:extLst>
                    <a:ext uri="{FF2B5EF4-FFF2-40B4-BE49-F238E27FC236}">
                      <a16:creationId xmlns:a16="http://schemas.microsoft.com/office/drawing/2014/main" id="{543F0925-FE08-4E6F-AF04-52DCAD7C4BD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567920" y="3993672"/>
                  <a:ext cx="294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7354" name="Ink 57353">
                  <a:extLst>
                    <a:ext uri="{FF2B5EF4-FFF2-40B4-BE49-F238E27FC236}">
                      <a16:creationId xmlns:a16="http://schemas.microsoft.com/office/drawing/2014/main" id="{BE2FDDEC-C587-4983-AC63-214ACFC2CE74}"/>
                    </a:ext>
                  </a:extLst>
                </p14:cNvPr>
                <p14:cNvContentPartPr/>
                <p14:nvPr/>
              </p14:nvContentPartPr>
              <p14:xfrm>
                <a:off x="7815960" y="4000512"/>
                <a:ext cx="290880" cy="425520"/>
              </p14:xfrm>
            </p:contentPart>
          </mc:Choice>
          <mc:Fallback xmlns="">
            <p:pic>
              <p:nvPicPr>
                <p:cNvPr id="57354" name="Ink 57353">
                  <a:extLst>
                    <a:ext uri="{FF2B5EF4-FFF2-40B4-BE49-F238E27FC236}">
                      <a16:creationId xmlns:a16="http://schemas.microsoft.com/office/drawing/2014/main" id="{BE2FDDEC-C587-4983-AC63-214ACFC2CE7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806960" y="3991512"/>
                  <a:ext cx="3085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7355" name="Ink 57354">
                  <a:extLst>
                    <a:ext uri="{FF2B5EF4-FFF2-40B4-BE49-F238E27FC236}">
                      <a16:creationId xmlns:a16="http://schemas.microsoft.com/office/drawing/2014/main" id="{86F6E41E-ABC1-4494-8EA3-15C803C24AEE}"/>
                    </a:ext>
                  </a:extLst>
                </p14:cNvPr>
                <p14:cNvContentPartPr/>
                <p14:nvPr/>
              </p14:nvContentPartPr>
              <p14:xfrm>
                <a:off x="8137800" y="3996912"/>
                <a:ext cx="197640" cy="138240"/>
              </p14:xfrm>
            </p:contentPart>
          </mc:Choice>
          <mc:Fallback xmlns="">
            <p:pic>
              <p:nvPicPr>
                <p:cNvPr id="57355" name="Ink 57354">
                  <a:extLst>
                    <a:ext uri="{FF2B5EF4-FFF2-40B4-BE49-F238E27FC236}">
                      <a16:creationId xmlns:a16="http://schemas.microsoft.com/office/drawing/2014/main" id="{86F6E41E-ABC1-4494-8EA3-15C803C24AE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129160" y="3987912"/>
                  <a:ext cx="215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7363" name="Ink 57362">
                  <a:extLst>
                    <a:ext uri="{FF2B5EF4-FFF2-40B4-BE49-F238E27FC236}">
                      <a16:creationId xmlns:a16="http://schemas.microsoft.com/office/drawing/2014/main" id="{CD717C4F-881C-4681-B51D-16897B35EE20}"/>
                    </a:ext>
                  </a:extLst>
                </p14:cNvPr>
                <p14:cNvContentPartPr/>
                <p14:nvPr/>
              </p14:nvContentPartPr>
              <p14:xfrm>
                <a:off x="6464160" y="4296432"/>
                <a:ext cx="243720" cy="316800"/>
              </p14:xfrm>
            </p:contentPart>
          </mc:Choice>
          <mc:Fallback xmlns="">
            <p:pic>
              <p:nvPicPr>
                <p:cNvPr id="57363" name="Ink 57362">
                  <a:extLst>
                    <a:ext uri="{FF2B5EF4-FFF2-40B4-BE49-F238E27FC236}">
                      <a16:creationId xmlns:a16="http://schemas.microsoft.com/office/drawing/2014/main" id="{CD717C4F-881C-4681-B51D-16897B35EE2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455160" y="4287792"/>
                  <a:ext cx="261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57364" name="Ink 57363">
                  <a:extLst>
                    <a:ext uri="{FF2B5EF4-FFF2-40B4-BE49-F238E27FC236}">
                      <a16:creationId xmlns:a16="http://schemas.microsoft.com/office/drawing/2014/main" id="{D9E0E7A2-0DCD-4A80-B1EF-BF8905BAE339}"/>
                    </a:ext>
                  </a:extLst>
                </p14:cNvPr>
                <p14:cNvContentPartPr/>
                <p14:nvPr/>
              </p14:nvContentPartPr>
              <p14:xfrm>
                <a:off x="6802560" y="4386072"/>
                <a:ext cx="127080" cy="196920"/>
              </p14:xfrm>
            </p:contentPart>
          </mc:Choice>
          <mc:Fallback xmlns="">
            <p:pic>
              <p:nvPicPr>
                <p:cNvPr id="57364" name="Ink 57363">
                  <a:extLst>
                    <a:ext uri="{FF2B5EF4-FFF2-40B4-BE49-F238E27FC236}">
                      <a16:creationId xmlns:a16="http://schemas.microsoft.com/office/drawing/2014/main" id="{D9E0E7A2-0DCD-4A80-B1EF-BF8905BAE33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93920" y="4377072"/>
                  <a:ext cx="144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7365" name="Ink 57364">
                  <a:extLst>
                    <a:ext uri="{FF2B5EF4-FFF2-40B4-BE49-F238E27FC236}">
                      <a16:creationId xmlns:a16="http://schemas.microsoft.com/office/drawing/2014/main" id="{3E00E3EE-C4F3-4B94-9F9A-51F2235570E5}"/>
                    </a:ext>
                  </a:extLst>
                </p14:cNvPr>
                <p14:cNvContentPartPr/>
                <p14:nvPr/>
              </p14:nvContentPartPr>
              <p14:xfrm>
                <a:off x="6937200" y="4415232"/>
                <a:ext cx="115920" cy="143280"/>
              </p14:xfrm>
            </p:contentPart>
          </mc:Choice>
          <mc:Fallback xmlns="">
            <p:pic>
              <p:nvPicPr>
                <p:cNvPr id="57365" name="Ink 57364">
                  <a:extLst>
                    <a:ext uri="{FF2B5EF4-FFF2-40B4-BE49-F238E27FC236}">
                      <a16:creationId xmlns:a16="http://schemas.microsoft.com/office/drawing/2014/main" id="{3E00E3EE-C4F3-4B94-9F9A-51F2235570E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928200" y="4406592"/>
                  <a:ext cx="133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57366" name="Ink 57365">
                  <a:extLst>
                    <a:ext uri="{FF2B5EF4-FFF2-40B4-BE49-F238E27FC236}">
                      <a16:creationId xmlns:a16="http://schemas.microsoft.com/office/drawing/2014/main" id="{FEA9AE8B-DAB0-45B1-8DD7-F17B614BF17C}"/>
                    </a:ext>
                  </a:extLst>
                </p14:cNvPr>
                <p14:cNvContentPartPr/>
                <p14:nvPr/>
              </p14:nvContentPartPr>
              <p14:xfrm>
                <a:off x="7140600" y="4453752"/>
                <a:ext cx="113040" cy="88560"/>
              </p14:xfrm>
            </p:contentPart>
          </mc:Choice>
          <mc:Fallback xmlns="">
            <p:pic>
              <p:nvPicPr>
                <p:cNvPr id="57366" name="Ink 57365">
                  <a:extLst>
                    <a:ext uri="{FF2B5EF4-FFF2-40B4-BE49-F238E27FC236}">
                      <a16:creationId xmlns:a16="http://schemas.microsoft.com/office/drawing/2014/main" id="{FEA9AE8B-DAB0-45B1-8DD7-F17B614BF17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131960" y="4444752"/>
                  <a:ext cx="130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7367" name="Ink 57366">
                  <a:extLst>
                    <a:ext uri="{FF2B5EF4-FFF2-40B4-BE49-F238E27FC236}">
                      <a16:creationId xmlns:a16="http://schemas.microsoft.com/office/drawing/2014/main" id="{8E4ECCF3-F6BC-4E4D-A35A-1BFBBA1F8977}"/>
                    </a:ext>
                  </a:extLst>
                </p14:cNvPr>
                <p14:cNvContentPartPr/>
                <p14:nvPr/>
              </p14:nvContentPartPr>
              <p14:xfrm>
                <a:off x="7294680" y="4490472"/>
                <a:ext cx="88200" cy="34920"/>
              </p14:xfrm>
            </p:contentPart>
          </mc:Choice>
          <mc:Fallback xmlns="">
            <p:pic>
              <p:nvPicPr>
                <p:cNvPr id="57367" name="Ink 57366">
                  <a:extLst>
                    <a:ext uri="{FF2B5EF4-FFF2-40B4-BE49-F238E27FC236}">
                      <a16:creationId xmlns:a16="http://schemas.microsoft.com/office/drawing/2014/main" id="{8E4ECCF3-F6BC-4E4D-A35A-1BFBBA1F897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285680" y="4481832"/>
                  <a:ext cx="105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7368" name="Ink 57367">
                  <a:extLst>
                    <a:ext uri="{FF2B5EF4-FFF2-40B4-BE49-F238E27FC236}">
                      <a16:creationId xmlns:a16="http://schemas.microsoft.com/office/drawing/2014/main" id="{2272AD23-2398-42E6-B6AD-6C89D2C9B31B}"/>
                    </a:ext>
                  </a:extLst>
                </p14:cNvPr>
                <p14:cNvContentPartPr/>
                <p14:nvPr/>
              </p14:nvContentPartPr>
              <p14:xfrm>
                <a:off x="7552440" y="4344312"/>
                <a:ext cx="213840" cy="263880"/>
              </p14:xfrm>
            </p:contentPart>
          </mc:Choice>
          <mc:Fallback xmlns="">
            <p:pic>
              <p:nvPicPr>
                <p:cNvPr id="57368" name="Ink 57367">
                  <a:extLst>
                    <a:ext uri="{FF2B5EF4-FFF2-40B4-BE49-F238E27FC236}">
                      <a16:creationId xmlns:a16="http://schemas.microsoft.com/office/drawing/2014/main" id="{2272AD23-2398-42E6-B6AD-6C89D2C9B31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543440" y="4335312"/>
                  <a:ext cx="2314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7369" name="Ink 57368">
                  <a:extLst>
                    <a:ext uri="{FF2B5EF4-FFF2-40B4-BE49-F238E27FC236}">
                      <a16:creationId xmlns:a16="http://schemas.microsoft.com/office/drawing/2014/main" id="{2AF06C2D-2B8F-4D62-BE1D-5E174DEEE034}"/>
                    </a:ext>
                  </a:extLst>
                </p14:cNvPr>
                <p14:cNvContentPartPr/>
                <p14:nvPr/>
              </p14:nvContentPartPr>
              <p14:xfrm>
                <a:off x="7810560" y="4496592"/>
                <a:ext cx="158040" cy="100800"/>
              </p14:xfrm>
            </p:contentPart>
          </mc:Choice>
          <mc:Fallback xmlns="">
            <p:pic>
              <p:nvPicPr>
                <p:cNvPr id="57369" name="Ink 57368">
                  <a:extLst>
                    <a:ext uri="{FF2B5EF4-FFF2-40B4-BE49-F238E27FC236}">
                      <a16:creationId xmlns:a16="http://schemas.microsoft.com/office/drawing/2014/main" id="{2AF06C2D-2B8F-4D62-BE1D-5E174DEEE03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801920" y="4487952"/>
                  <a:ext cx="175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7370" name="Ink 57369">
                  <a:extLst>
                    <a:ext uri="{FF2B5EF4-FFF2-40B4-BE49-F238E27FC236}">
                      <a16:creationId xmlns:a16="http://schemas.microsoft.com/office/drawing/2014/main" id="{3ECE444D-C023-45CD-A768-D88AE27CD53C}"/>
                    </a:ext>
                  </a:extLst>
                </p14:cNvPr>
                <p14:cNvContentPartPr/>
                <p14:nvPr/>
              </p14:nvContentPartPr>
              <p14:xfrm>
                <a:off x="8070840" y="4360512"/>
                <a:ext cx="34920" cy="394920"/>
              </p14:xfrm>
            </p:contentPart>
          </mc:Choice>
          <mc:Fallback xmlns="">
            <p:pic>
              <p:nvPicPr>
                <p:cNvPr id="57370" name="Ink 57369">
                  <a:extLst>
                    <a:ext uri="{FF2B5EF4-FFF2-40B4-BE49-F238E27FC236}">
                      <a16:creationId xmlns:a16="http://schemas.microsoft.com/office/drawing/2014/main" id="{3ECE444D-C023-45CD-A768-D88AE27CD53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062200" y="4351512"/>
                  <a:ext cx="525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7371" name="Ink 57370">
                  <a:extLst>
                    <a:ext uri="{FF2B5EF4-FFF2-40B4-BE49-F238E27FC236}">
                      <a16:creationId xmlns:a16="http://schemas.microsoft.com/office/drawing/2014/main" id="{1EDD0E79-2124-4291-9B36-A141783BA9A5}"/>
                    </a:ext>
                  </a:extLst>
                </p14:cNvPr>
                <p14:cNvContentPartPr/>
                <p14:nvPr/>
              </p14:nvContentPartPr>
              <p14:xfrm>
                <a:off x="7999920" y="4420992"/>
                <a:ext cx="212760" cy="252000"/>
              </p14:xfrm>
            </p:contentPart>
          </mc:Choice>
          <mc:Fallback xmlns="">
            <p:pic>
              <p:nvPicPr>
                <p:cNvPr id="57371" name="Ink 57370">
                  <a:extLst>
                    <a:ext uri="{FF2B5EF4-FFF2-40B4-BE49-F238E27FC236}">
                      <a16:creationId xmlns:a16="http://schemas.microsoft.com/office/drawing/2014/main" id="{1EDD0E79-2124-4291-9B36-A141783BA9A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990920" y="4412352"/>
                  <a:ext cx="2304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7372" name="Ink 57371">
                  <a:extLst>
                    <a:ext uri="{FF2B5EF4-FFF2-40B4-BE49-F238E27FC236}">
                      <a16:creationId xmlns:a16="http://schemas.microsoft.com/office/drawing/2014/main" id="{52E5927D-0380-459D-9803-47CABDD8362D}"/>
                    </a:ext>
                  </a:extLst>
                </p14:cNvPr>
                <p14:cNvContentPartPr/>
                <p14:nvPr/>
              </p14:nvContentPartPr>
              <p14:xfrm>
                <a:off x="8228880" y="4445472"/>
                <a:ext cx="125280" cy="96120"/>
              </p14:xfrm>
            </p:contentPart>
          </mc:Choice>
          <mc:Fallback xmlns="">
            <p:pic>
              <p:nvPicPr>
                <p:cNvPr id="57372" name="Ink 57371">
                  <a:extLst>
                    <a:ext uri="{FF2B5EF4-FFF2-40B4-BE49-F238E27FC236}">
                      <a16:creationId xmlns:a16="http://schemas.microsoft.com/office/drawing/2014/main" id="{52E5927D-0380-459D-9803-47CABDD8362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19880" y="4436472"/>
                  <a:ext cx="142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7373" name="Ink 57372">
                  <a:extLst>
                    <a:ext uri="{FF2B5EF4-FFF2-40B4-BE49-F238E27FC236}">
                      <a16:creationId xmlns:a16="http://schemas.microsoft.com/office/drawing/2014/main" id="{022C1F07-9E7E-4343-8801-CFBC198233CF}"/>
                    </a:ext>
                  </a:extLst>
                </p14:cNvPr>
                <p14:cNvContentPartPr/>
                <p14:nvPr/>
              </p14:nvContentPartPr>
              <p14:xfrm>
                <a:off x="8406360" y="4396512"/>
                <a:ext cx="97920" cy="111600"/>
              </p14:xfrm>
            </p:contentPart>
          </mc:Choice>
          <mc:Fallback xmlns="">
            <p:pic>
              <p:nvPicPr>
                <p:cNvPr id="57373" name="Ink 57372">
                  <a:extLst>
                    <a:ext uri="{FF2B5EF4-FFF2-40B4-BE49-F238E27FC236}">
                      <a16:creationId xmlns:a16="http://schemas.microsoft.com/office/drawing/2014/main" id="{022C1F07-9E7E-4343-8801-CFBC198233C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397360" y="4387872"/>
                  <a:ext cx="115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7374" name="Ink 57373">
                  <a:extLst>
                    <a:ext uri="{FF2B5EF4-FFF2-40B4-BE49-F238E27FC236}">
                      <a16:creationId xmlns:a16="http://schemas.microsoft.com/office/drawing/2014/main" id="{75A8C82C-1DCB-4EFA-81C6-84371DF077A8}"/>
                    </a:ext>
                  </a:extLst>
                </p14:cNvPr>
                <p14:cNvContentPartPr/>
                <p14:nvPr/>
              </p14:nvContentPartPr>
              <p14:xfrm>
                <a:off x="8571600" y="4164672"/>
                <a:ext cx="191160" cy="328680"/>
              </p14:xfrm>
            </p:contentPart>
          </mc:Choice>
          <mc:Fallback xmlns="">
            <p:pic>
              <p:nvPicPr>
                <p:cNvPr id="57374" name="Ink 57373">
                  <a:extLst>
                    <a:ext uri="{FF2B5EF4-FFF2-40B4-BE49-F238E27FC236}">
                      <a16:creationId xmlns:a16="http://schemas.microsoft.com/office/drawing/2014/main" id="{75A8C82C-1DCB-4EFA-81C6-84371DF077A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562600" y="4156032"/>
                  <a:ext cx="2088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7377" name="Ink 57376">
                  <a:extLst>
                    <a:ext uri="{FF2B5EF4-FFF2-40B4-BE49-F238E27FC236}">
                      <a16:creationId xmlns:a16="http://schemas.microsoft.com/office/drawing/2014/main" id="{B8B86ACF-BC95-40FA-B5EF-AF88600DE910}"/>
                    </a:ext>
                  </a:extLst>
                </p14:cNvPr>
                <p14:cNvContentPartPr/>
                <p14:nvPr/>
              </p14:nvContentPartPr>
              <p14:xfrm>
                <a:off x="6584400" y="4816992"/>
                <a:ext cx="51840" cy="212760"/>
              </p14:xfrm>
            </p:contentPart>
          </mc:Choice>
          <mc:Fallback xmlns="">
            <p:pic>
              <p:nvPicPr>
                <p:cNvPr id="57377" name="Ink 57376">
                  <a:extLst>
                    <a:ext uri="{FF2B5EF4-FFF2-40B4-BE49-F238E27FC236}">
                      <a16:creationId xmlns:a16="http://schemas.microsoft.com/office/drawing/2014/main" id="{B8B86ACF-BC95-40FA-B5EF-AF88600DE91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575400" y="4807992"/>
                  <a:ext cx="69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7378" name="Ink 57377">
                  <a:extLst>
                    <a:ext uri="{FF2B5EF4-FFF2-40B4-BE49-F238E27FC236}">
                      <a16:creationId xmlns:a16="http://schemas.microsoft.com/office/drawing/2014/main" id="{2356555A-B760-453B-A07D-2BF53E2BEFFA}"/>
                    </a:ext>
                  </a:extLst>
                </p14:cNvPr>
                <p14:cNvContentPartPr/>
                <p14:nvPr/>
              </p14:nvContentPartPr>
              <p14:xfrm>
                <a:off x="6572160" y="4741752"/>
                <a:ext cx="155880" cy="277920"/>
              </p14:xfrm>
            </p:contentPart>
          </mc:Choice>
          <mc:Fallback xmlns="">
            <p:pic>
              <p:nvPicPr>
                <p:cNvPr id="57378" name="Ink 57377">
                  <a:extLst>
                    <a:ext uri="{FF2B5EF4-FFF2-40B4-BE49-F238E27FC236}">
                      <a16:creationId xmlns:a16="http://schemas.microsoft.com/office/drawing/2014/main" id="{2356555A-B760-453B-A07D-2BF53E2BEFF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563520" y="4732752"/>
                  <a:ext cx="1735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7379" name="Ink 57378">
                  <a:extLst>
                    <a:ext uri="{FF2B5EF4-FFF2-40B4-BE49-F238E27FC236}">
                      <a16:creationId xmlns:a16="http://schemas.microsoft.com/office/drawing/2014/main" id="{1C34262A-B5DB-42BA-8995-F46F912A2E34}"/>
                    </a:ext>
                  </a:extLst>
                </p14:cNvPr>
                <p14:cNvContentPartPr/>
                <p14:nvPr/>
              </p14:nvContentPartPr>
              <p14:xfrm>
                <a:off x="6794280" y="4868832"/>
                <a:ext cx="166320" cy="162360"/>
              </p14:xfrm>
            </p:contentPart>
          </mc:Choice>
          <mc:Fallback xmlns="">
            <p:pic>
              <p:nvPicPr>
                <p:cNvPr id="57379" name="Ink 57378">
                  <a:extLst>
                    <a:ext uri="{FF2B5EF4-FFF2-40B4-BE49-F238E27FC236}">
                      <a16:creationId xmlns:a16="http://schemas.microsoft.com/office/drawing/2014/main" id="{1C34262A-B5DB-42BA-8995-F46F912A2E3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785280" y="4859832"/>
                  <a:ext cx="183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57380" name="Ink 57379">
                  <a:extLst>
                    <a:ext uri="{FF2B5EF4-FFF2-40B4-BE49-F238E27FC236}">
                      <a16:creationId xmlns:a16="http://schemas.microsoft.com/office/drawing/2014/main" id="{50FC15C7-500E-4B24-895C-3ED7B817BF67}"/>
                    </a:ext>
                  </a:extLst>
                </p14:cNvPr>
                <p14:cNvContentPartPr/>
                <p14:nvPr/>
              </p14:nvContentPartPr>
              <p14:xfrm>
                <a:off x="7025400" y="4667232"/>
                <a:ext cx="21600" cy="263160"/>
              </p14:xfrm>
            </p:contentPart>
          </mc:Choice>
          <mc:Fallback xmlns="">
            <p:pic>
              <p:nvPicPr>
                <p:cNvPr id="57380" name="Ink 57379">
                  <a:extLst>
                    <a:ext uri="{FF2B5EF4-FFF2-40B4-BE49-F238E27FC236}">
                      <a16:creationId xmlns:a16="http://schemas.microsoft.com/office/drawing/2014/main" id="{50FC15C7-500E-4B24-895C-3ED7B817BF6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016400" y="4658232"/>
                  <a:ext cx="392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7381" name="Ink 57380">
                  <a:extLst>
                    <a:ext uri="{FF2B5EF4-FFF2-40B4-BE49-F238E27FC236}">
                      <a16:creationId xmlns:a16="http://schemas.microsoft.com/office/drawing/2014/main" id="{621809E5-44CE-43A6-907C-870FB49BCB5F}"/>
                    </a:ext>
                  </a:extLst>
                </p14:cNvPr>
                <p14:cNvContentPartPr/>
                <p14:nvPr/>
              </p14:nvContentPartPr>
              <p14:xfrm>
                <a:off x="7015680" y="4771632"/>
                <a:ext cx="204480" cy="137520"/>
              </p14:xfrm>
            </p:contentPart>
          </mc:Choice>
          <mc:Fallback xmlns="">
            <p:pic>
              <p:nvPicPr>
                <p:cNvPr id="57381" name="Ink 57380">
                  <a:extLst>
                    <a:ext uri="{FF2B5EF4-FFF2-40B4-BE49-F238E27FC236}">
                      <a16:creationId xmlns:a16="http://schemas.microsoft.com/office/drawing/2014/main" id="{621809E5-44CE-43A6-907C-870FB49BCB5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007040" y="4762992"/>
                  <a:ext cx="222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57382" name="Ink 57381">
                  <a:extLst>
                    <a:ext uri="{FF2B5EF4-FFF2-40B4-BE49-F238E27FC236}">
                      <a16:creationId xmlns:a16="http://schemas.microsoft.com/office/drawing/2014/main" id="{893AEC27-4EF2-45F3-A50D-E29051EBF9DD}"/>
                    </a:ext>
                  </a:extLst>
                </p14:cNvPr>
                <p14:cNvContentPartPr/>
                <p14:nvPr/>
              </p14:nvContentPartPr>
              <p14:xfrm>
                <a:off x="7304760" y="4708632"/>
                <a:ext cx="28440" cy="253800"/>
              </p14:xfrm>
            </p:contentPart>
          </mc:Choice>
          <mc:Fallback xmlns="">
            <p:pic>
              <p:nvPicPr>
                <p:cNvPr id="57382" name="Ink 57381">
                  <a:extLst>
                    <a:ext uri="{FF2B5EF4-FFF2-40B4-BE49-F238E27FC236}">
                      <a16:creationId xmlns:a16="http://schemas.microsoft.com/office/drawing/2014/main" id="{893AEC27-4EF2-45F3-A50D-E29051EBF9D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295760" y="4699992"/>
                  <a:ext cx="460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57383" name="Ink 57382">
                  <a:extLst>
                    <a:ext uri="{FF2B5EF4-FFF2-40B4-BE49-F238E27FC236}">
                      <a16:creationId xmlns:a16="http://schemas.microsoft.com/office/drawing/2014/main" id="{9BE19392-2F45-4BAE-8CA5-5A07436CCCF3}"/>
                    </a:ext>
                  </a:extLst>
                </p14:cNvPr>
                <p14:cNvContentPartPr/>
                <p14:nvPr/>
              </p14:nvContentPartPr>
              <p14:xfrm>
                <a:off x="7332120" y="4741032"/>
                <a:ext cx="157320" cy="486000"/>
              </p14:xfrm>
            </p:contentPart>
          </mc:Choice>
          <mc:Fallback xmlns="">
            <p:pic>
              <p:nvPicPr>
                <p:cNvPr id="57383" name="Ink 57382">
                  <a:extLst>
                    <a:ext uri="{FF2B5EF4-FFF2-40B4-BE49-F238E27FC236}">
                      <a16:creationId xmlns:a16="http://schemas.microsoft.com/office/drawing/2014/main" id="{9BE19392-2F45-4BAE-8CA5-5A07436CCCF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323120" y="4732392"/>
                  <a:ext cx="17496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7384" name="Ink 57383">
                  <a:extLst>
                    <a:ext uri="{FF2B5EF4-FFF2-40B4-BE49-F238E27FC236}">
                      <a16:creationId xmlns:a16="http://schemas.microsoft.com/office/drawing/2014/main" id="{AFB41815-8266-4AA4-A62D-D03ED250858D}"/>
                    </a:ext>
                  </a:extLst>
                </p14:cNvPr>
                <p14:cNvContentPartPr/>
                <p14:nvPr/>
              </p14:nvContentPartPr>
              <p14:xfrm>
                <a:off x="7556040" y="4671192"/>
                <a:ext cx="11880" cy="394920"/>
              </p14:xfrm>
            </p:contentPart>
          </mc:Choice>
          <mc:Fallback xmlns="">
            <p:pic>
              <p:nvPicPr>
                <p:cNvPr id="57384" name="Ink 57383">
                  <a:extLst>
                    <a:ext uri="{FF2B5EF4-FFF2-40B4-BE49-F238E27FC236}">
                      <a16:creationId xmlns:a16="http://schemas.microsoft.com/office/drawing/2014/main" id="{AFB41815-8266-4AA4-A62D-D03ED250858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547040" y="4662552"/>
                  <a:ext cx="295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7385" name="Ink 57384">
                  <a:extLst>
                    <a:ext uri="{FF2B5EF4-FFF2-40B4-BE49-F238E27FC236}">
                      <a16:creationId xmlns:a16="http://schemas.microsoft.com/office/drawing/2014/main" id="{356F8C26-322D-43B5-9F2C-6D25B4BD8F45}"/>
                    </a:ext>
                  </a:extLst>
                </p14:cNvPr>
                <p14:cNvContentPartPr/>
                <p14:nvPr/>
              </p14:nvContentPartPr>
              <p14:xfrm>
                <a:off x="7509240" y="4771632"/>
                <a:ext cx="236520" cy="136440"/>
              </p14:xfrm>
            </p:contentPart>
          </mc:Choice>
          <mc:Fallback xmlns="">
            <p:pic>
              <p:nvPicPr>
                <p:cNvPr id="57385" name="Ink 57384">
                  <a:extLst>
                    <a:ext uri="{FF2B5EF4-FFF2-40B4-BE49-F238E27FC236}">
                      <a16:creationId xmlns:a16="http://schemas.microsoft.com/office/drawing/2014/main" id="{356F8C26-322D-43B5-9F2C-6D25B4BD8F4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500600" y="4762992"/>
                  <a:ext cx="254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57386" name="Ink 57385">
                  <a:extLst>
                    <a:ext uri="{FF2B5EF4-FFF2-40B4-BE49-F238E27FC236}">
                      <a16:creationId xmlns:a16="http://schemas.microsoft.com/office/drawing/2014/main" id="{A752B00B-2365-4D9E-A103-39F6FB219C0C}"/>
                    </a:ext>
                  </a:extLst>
                </p14:cNvPr>
                <p14:cNvContentPartPr/>
                <p14:nvPr/>
              </p14:nvContentPartPr>
              <p14:xfrm>
                <a:off x="7743600" y="4759752"/>
                <a:ext cx="105840" cy="119880"/>
              </p14:xfrm>
            </p:contentPart>
          </mc:Choice>
          <mc:Fallback xmlns="">
            <p:pic>
              <p:nvPicPr>
                <p:cNvPr id="57386" name="Ink 57385">
                  <a:extLst>
                    <a:ext uri="{FF2B5EF4-FFF2-40B4-BE49-F238E27FC236}">
                      <a16:creationId xmlns:a16="http://schemas.microsoft.com/office/drawing/2014/main" id="{A752B00B-2365-4D9E-A103-39F6FB219C0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734600" y="4751112"/>
                  <a:ext cx="123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7387" name="Ink 57386">
                  <a:extLst>
                    <a:ext uri="{FF2B5EF4-FFF2-40B4-BE49-F238E27FC236}">
                      <a16:creationId xmlns:a16="http://schemas.microsoft.com/office/drawing/2014/main" id="{ABA08956-2ED2-42E9-8C70-B346E2A3C7A3}"/>
                    </a:ext>
                  </a:extLst>
                </p14:cNvPr>
                <p14:cNvContentPartPr/>
                <p14:nvPr/>
              </p14:nvContentPartPr>
              <p14:xfrm>
                <a:off x="7904520" y="4742112"/>
                <a:ext cx="71280" cy="145440"/>
              </p14:xfrm>
            </p:contentPart>
          </mc:Choice>
          <mc:Fallback xmlns="">
            <p:pic>
              <p:nvPicPr>
                <p:cNvPr id="57387" name="Ink 57386">
                  <a:extLst>
                    <a:ext uri="{FF2B5EF4-FFF2-40B4-BE49-F238E27FC236}">
                      <a16:creationId xmlns:a16="http://schemas.microsoft.com/office/drawing/2014/main" id="{ABA08956-2ED2-42E9-8C70-B346E2A3C7A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95520" y="4733112"/>
                  <a:ext cx="88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7388" name="Ink 57387">
                  <a:extLst>
                    <a:ext uri="{FF2B5EF4-FFF2-40B4-BE49-F238E27FC236}">
                      <a16:creationId xmlns:a16="http://schemas.microsoft.com/office/drawing/2014/main" id="{D869EE0C-210C-4B43-99A1-10EA6EE6EF60}"/>
                    </a:ext>
                  </a:extLst>
                </p14:cNvPr>
                <p14:cNvContentPartPr/>
                <p14:nvPr/>
              </p14:nvContentPartPr>
              <p14:xfrm>
                <a:off x="7007760" y="5274192"/>
                <a:ext cx="144000" cy="204480"/>
              </p14:xfrm>
            </p:contentPart>
          </mc:Choice>
          <mc:Fallback xmlns="">
            <p:pic>
              <p:nvPicPr>
                <p:cNvPr id="57388" name="Ink 57387">
                  <a:extLst>
                    <a:ext uri="{FF2B5EF4-FFF2-40B4-BE49-F238E27FC236}">
                      <a16:creationId xmlns:a16="http://schemas.microsoft.com/office/drawing/2014/main" id="{D869EE0C-210C-4B43-99A1-10EA6EE6EF6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999120" y="5265552"/>
                  <a:ext cx="161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57389" name="Ink 57388">
                  <a:extLst>
                    <a:ext uri="{FF2B5EF4-FFF2-40B4-BE49-F238E27FC236}">
                      <a16:creationId xmlns:a16="http://schemas.microsoft.com/office/drawing/2014/main" id="{E57B7423-351C-4A06-8118-4B3C5F9A4EF4}"/>
                    </a:ext>
                  </a:extLst>
                </p14:cNvPr>
                <p14:cNvContentPartPr/>
                <p14:nvPr/>
              </p14:nvContentPartPr>
              <p14:xfrm>
                <a:off x="7184520" y="5128392"/>
                <a:ext cx="40320" cy="313560"/>
              </p14:xfrm>
            </p:contentPart>
          </mc:Choice>
          <mc:Fallback xmlns="">
            <p:pic>
              <p:nvPicPr>
                <p:cNvPr id="57389" name="Ink 57388">
                  <a:extLst>
                    <a:ext uri="{FF2B5EF4-FFF2-40B4-BE49-F238E27FC236}">
                      <a16:creationId xmlns:a16="http://schemas.microsoft.com/office/drawing/2014/main" id="{E57B7423-351C-4A06-8118-4B3C5F9A4EF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175880" y="5119752"/>
                  <a:ext cx="579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7390" name="Ink 57389">
                  <a:extLst>
                    <a:ext uri="{FF2B5EF4-FFF2-40B4-BE49-F238E27FC236}">
                      <a16:creationId xmlns:a16="http://schemas.microsoft.com/office/drawing/2014/main" id="{6949EA1D-FC2A-4146-A263-5C703D387198}"/>
                    </a:ext>
                  </a:extLst>
                </p14:cNvPr>
                <p14:cNvContentPartPr/>
                <p14:nvPr/>
              </p14:nvContentPartPr>
              <p14:xfrm>
                <a:off x="7249320" y="5322792"/>
                <a:ext cx="228600" cy="124560"/>
              </p14:xfrm>
            </p:contentPart>
          </mc:Choice>
          <mc:Fallback xmlns="">
            <p:pic>
              <p:nvPicPr>
                <p:cNvPr id="57390" name="Ink 57389">
                  <a:extLst>
                    <a:ext uri="{FF2B5EF4-FFF2-40B4-BE49-F238E27FC236}">
                      <a16:creationId xmlns:a16="http://schemas.microsoft.com/office/drawing/2014/main" id="{6949EA1D-FC2A-4146-A263-5C703D38719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240320" y="5314152"/>
                  <a:ext cx="246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7391" name="Ink 57390">
                  <a:extLst>
                    <a:ext uri="{FF2B5EF4-FFF2-40B4-BE49-F238E27FC236}">
                      <a16:creationId xmlns:a16="http://schemas.microsoft.com/office/drawing/2014/main" id="{9E20BB89-A704-4980-A646-628351475590}"/>
                    </a:ext>
                  </a:extLst>
                </p14:cNvPr>
                <p14:cNvContentPartPr/>
                <p14:nvPr/>
              </p14:nvContentPartPr>
              <p14:xfrm>
                <a:off x="7540560" y="5264832"/>
                <a:ext cx="122400" cy="178920"/>
              </p14:xfrm>
            </p:contentPart>
          </mc:Choice>
          <mc:Fallback xmlns="">
            <p:pic>
              <p:nvPicPr>
                <p:cNvPr id="57391" name="Ink 57390">
                  <a:extLst>
                    <a:ext uri="{FF2B5EF4-FFF2-40B4-BE49-F238E27FC236}">
                      <a16:creationId xmlns:a16="http://schemas.microsoft.com/office/drawing/2014/main" id="{9E20BB89-A704-4980-A646-62835147559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531920" y="5255832"/>
                  <a:ext cx="140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7392" name="Ink 57391">
                  <a:extLst>
                    <a:ext uri="{FF2B5EF4-FFF2-40B4-BE49-F238E27FC236}">
                      <a16:creationId xmlns:a16="http://schemas.microsoft.com/office/drawing/2014/main" id="{064AC73B-5E73-4C1B-B2A5-35FB91CEE503}"/>
                    </a:ext>
                  </a:extLst>
                </p14:cNvPr>
                <p14:cNvContentPartPr/>
                <p14:nvPr/>
              </p14:nvContentPartPr>
              <p14:xfrm>
                <a:off x="7702920" y="5275992"/>
                <a:ext cx="98280" cy="229680"/>
              </p14:xfrm>
            </p:contentPart>
          </mc:Choice>
          <mc:Fallback xmlns="">
            <p:pic>
              <p:nvPicPr>
                <p:cNvPr id="57392" name="Ink 57391">
                  <a:extLst>
                    <a:ext uri="{FF2B5EF4-FFF2-40B4-BE49-F238E27FC236}">
                      <a16:creationId xmlns:a16="http://schemas.microsoft.com/office/drawing/2014/main" id="{064AC73B-5E73-4C1B-B2A5-35FB91CEE50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693920" y="5266992"/>
                  <a:ext cx="1159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7393" name="Ink 57392">
                  <a:extLst>
                    <a:ext uri="{FF2B5EF4-FFF2-40B4-BE49-F238E27FC236}">
                      <a16:creationId xmlns:a16="http://schemas.microsoft.com/office/drawing/2014/main" id="{E0BD332B-6D20-4C76-B077-CC2EEB84F975}"/>
                    </a:ext>
                  </a:extLst>
                </p14:cNvPr>
                <p14:cNvContentPartPr/>
                <p14:nvPr/>
              </p14:nvContentPartPr>
              <p14:xfrm>
                <a:off x="7077600" y="5717712"/>
                <a:ext cx="122040" cy="156960"/>
              </p14:xfrm>
            </p:contentPart>
          </mc:Choice>
          <mc:Fallback xmlns="">
            <p:pic>
              <p:nvPicPr>
                <p:cNvPr id="57393" name="Ink 57392">
                  <a:extLst>
                    <a:ext uri="{FF2B5EF4-FFF2-40B4-BE49-F238E27FC236}">
                      <a16:creationId xmlns:a16="http://schemas.microsoft.com/office/drawing/2014/main" id="{E0BD332B-6D20-4C76-B077-CC2EEB84F97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068960" y="5708712"/>
                  <a:ext cx="139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7394" name="Ink 57393">
                  <a:extLst>
                    <a:ext uri="{FF2B5EF4-FFF2-40B4-BE49-F238E27FC236}">
                      <a16:creationId xmlns:a16="http://schemas.microsoft.com/office/drawing/2014/main" id="{AC2E47A7-4941-49A4-BF83-BE2ABAA0DBC9}"/>
                    </a:ext>
                  </a:extLst>
                </p14:cNvPr>
                <p14:cNvContentPartPr/>
                <p14:nvPr/>
              </p14:nvContentPartPr>
              <p14:xfrm>
                <a:off x="7292160" y="5672712"/>
                <a:ext cx="7920" cy="197640"/>
              </p14:xfrm>
            </p:contentPart>
          </mc:Choice>
          <mc:Fallback xmlns="">
            <p:pic>
              <p:nvPicPr>
                <p:cNvPr id="57394" name="Ink 57393">
                  <a:extLst>
                    <a:ext uri="{FF2B5EF4-FFF2-40B4-BE49-F238E27FC236}">
                      <a16:creationId xmlns:a16="http://schemas.microsoft.com/office/drawing/2014/main" id="{AC2E47A7-4941-49A4-BF83-BE2ABAA0DBC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283520" y="5663712"/>
                  <a:ext cx="255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7395" name="Ink 57394">
                  <a:extLst>
                    <a:ext uri="{FF2B5EF4-FFF2-40B4-BE49-F238E27FC236}">
                      <a16:creationId xmlns:a16="http://schemas.microsoft.com/office/drawing/2014/main" id="{D1F33122-F3FA-45ED-BCD0-5CF4C81C7139}"/>
                    </a:ext>
                  </a:extLst>
                </p14:cNvPr>
                <p14:cNvContentPartPr/>
                <p14:nvPr/>
              </p14:nvContentPartPr>
              <p14:xfrm>
                <a:off x="7278120" y="5673792"/>
                <a:ext cx="236520" cy="182520"/>
              </p14:xfrm>
            </p:contentPart>
          </mc:Choice>
          <mc:Fallback xmlns="">
            <p:pic>
              <p:nvPicPr>
                <p:cNvPr id="57395" name="Ink 57394">
                  <a:extLst>
                    <a:ext uri="{FF2B5EF4-FFF2-40B4-BE49-F238E27FC236}">
                      <a16:creationId xmlns:a16="http://schemas.microsoft.com/office/drawing/2014/main" id="{D1F33122-F3FA-45ED-BCD0-5CF4C81C713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269120" y="5664792"/>
                  <a:ext cx="254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57396" name="Ink 57395">
                  <a:extLst>
                    <a:ext uri="{FF2B5EF4-FFF2-40B4-BE49-F238E27FC236}">
                      <a16:creationId xmlns:a16="http://schemas.microsoft.com/office/drawing/2014/main" id="{ACF7A817-9E22-492E-90FD-6C579DAC9970}"/>
                    </a:ext>
                  </a:extLst>
                </p14:cNvPr>
                <p14:cNvContentPartPr/>
                <p14:nvPr/>
              </p14:nvContentPartPr>
              <p14:xfrm>
                <a:off x="7562520" y="5723112"/>
                <a:ext cx="134280" cy="110160"/>
              </p14:xfrm>
            </p:contentPart>
          </mc:Choice>
          <mc:Fallback xmlns="">
            <p:pic>
              <p:nvPicPr>
                <p:cNvPr id="57396" name="Ink 57395">
                  <a:extLst>
                    <a:ext uri="{FF2B5EF4-FFF2-40B4-BE49-F238E27FC236}">
                      <a16:creationId xmlns:a16="http://schemas.microsoft.com/office/drawing/2014/main" id="{ACF7A817-9E22-492E-90FD-6C579DAC997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553880" y="5714472"/>
                  <a:ext cx="151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57397" name="Ink 57396">
                  <a:extLst>
                    <a:ext uri="{FF2B5EF4-FFF2-40B4-BE49-F238E27FC236}">
                      <a16:creationId xmlns:a16="http://schemas.microsoft.com/office/drawing/2014/main" id="{8C597898-1173-4FFA-8350-24A6323076C5}"/>
                    </a:ext>
                  </a:extLst>
                </p14:cNvPr>
                <p14:cNvContentPartPr/>
                <p14:nvPr/>
              </p14:nvContentPartPr>
              <p14:xfrm>
                <a:off x="7771320" y="5705112"/>
                <a:ext cx="56160" cy="115200"/>
              </p14:xfrm>
            </p:contentPart>
          </mc:Choice>
          <mc:Fallback xmlns="">
            <p:pic>
              <p:nvPicPr>
                <p:cNvPr id="57397" name="Ink 57396">
                  <a:extLst>
                    <a:ext uri="{FF2B5EF4-FFF2-40B4-BE49-F238E27FC236}">
                      <a16:creationId xmlns:a16="http://schemas.microsoft.com/office/drawing/2014/main" id="{8C597898-1173-4FFA-8350-24A6323076C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762680" y="5696472"/>
                  <a:ext cx="73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57398" name="Ink 57397">
                  <a:extLst>
                    <a:ext uri="{FF2B5EF4-FFF2-40B4-BE49-F238E27FC236}">
                      <a16:creationId xmlns:a16="http://schemas.microsoft.com/office/drawing/2014/main" id="{387CF9FA-37AB-417A-BDF6-CA53BAE4C2CE}"/>
                    </a:ext>
                  </a:extLst>
                </p14:cNvPr>
                <p14:cNvContentPartPr/>
                <p14:nvPr/>
              </p14:nvContentPartPr>
              <p14:xfrm>
                <a:off x="7879320" y="5545992"/>
                <a:ext cx="182160" cy="263160"/>
              </p14:xfrm>
            </p:contentPart>
          </mc:Choice>
          <mc:Fallback xmlns="">
            <p:pic>
              <p:nvPicPr>
                <p:cNvPr id="57398" name="Ink 57397">
                  <a:extLst>
                    <a:ext uri="{FF2B5EF4-FFF2-40B4-BE49-F238E27FC236}">
                      <a16:creationId xmlns:a16="http://schemas.microsoft.com/office/drawing/2014/main" id="{387CF9FA-37AB-417A-BDF6-CA53BAE4C2C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870680" y="5536992"/>
                  <a:ext cx="1998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7400" name="Ink 57399">
                  <a:extLst>
                    <a:ext uri="{FF2B5EF4-FFF2-40B4-BE49-F238E27FC236}">
                      <a16:creationId xmlns:a16="http://schemas.microsoft.com/office/drawing/2014/main" id="{B4F6110A-0497-4EB2-9265-5F5457BAC6FF}"/>
                    </a:ext>
                  </a:extLst>
                </p14:cNvPr>
                <p14:cNvContentPartPr/>
                <p14:nvPr/>
              </p14:nvContentPartPr>
              <p14:xfrm>
                <a:off x="5330160" y="2889552"/>
                <a:ext cx="3927600" cy="178920"/>
              </p14:xfrm>
            </p:contentPart>
          </mc:Choice>
          <mc:Fallback xmlns="">
            <p:pic>
              <p:nvPicPr>
                <p:cNvPr id="57400" name="Ink 57399">
                  <a:extLst>
                    <a:ext uri="{FF2B5EF4-FFF2-40B4-BE49-F238E27FC236}">
                      <a16:creationId xmlns:a16="http://schemas.microsoft.com/office/drawing/2014/main" id="{B4F6110A-0497-4EB2-9265-5F5457BAC6F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21160" y="2880552"/>
                  <a:ext cx="39452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57401" name="Ink 57400">
                  <a:extLst>
                    <a:ext uri="{FF2B5EF4-FFF2-40B4-BE49-F238E27FC236}">
                      <a16:creationId xmlns:a16="http://schemas.microsoft.com/office/drawing/2014/main" id="{60DEFED5-DCA6-4A09-8A3E-C0F611391E5E}"/>
                    </a:ext>
                  </a:extLst>
                </p14:cNvPr>
                <p14:cNvContentPartPr/>
                <p14:nvPr/>
              </p14:nvContentPartPr>
              <p14:xfrm>
                <a:off x="5289120" y="3035712"/>
                <a:ext cx="3803400" cy="3517920"/>
              </p14:xfrm>
            </p:contentPart>
          </mc:Choice>
          <mc:Fallback xmlns="">
            <p:pic>
              <p:nvPicPr>
                <p:cNvPr id="57401" name="Ink 57400">
                  <a:extLst>
                    <a:ext uri="{FF2B5EF4-FFF2-40B4-BE49-F238E27FC236}">
                      <a16:creationId xmlns:a16="http://schemas.microsoft.com/office/drawing/2014/main" id="{60DEFED5-DCA6-4A09-8A3E-C0F611391E5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280120" y="3027072"/>
                  <a:ext cx="3821040" cy="353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407" name="Group 57406">
            <a:extLst>
              <a:ext uri="{FF2B5EF4-FFF2-40B4-BE49-F238E27FC236}">
                <a16:creationId xmlns:a16="http://schemas.microsoft.com/office/drawing/2014/main" id="{84902F62-6C91-4D31-AA2B-A7BCDAF51ACF}"/>
              </a:ext>
            </a:extLst>
          </p:cNvPr>
          <p:cNvGrpSpPr/>
          <p:nvPr/>
        </p:nvGrpSpPr>
        <p:grpSpPr>
          <a:xfrm>
            <a:off x="1561680" y="5040552"/>
            <a:ext cx="478080" cy="736560"/>
            <a:chOff x="1561680" y="5040552"/>
            <a:chExt cx="478080" cy="73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57403" name="Ink 57402">
                  <a:extLst>
                    <a:ext uri="{FF2B5EF4-FFF2-40B4-BE49-F238E27FC236}">
                      <a16:creationId xmlns:a16="http://schemas.microsoft.com/office/drawing/2014/main" id="{44703006-8306-4505-9D79-C05D1997BB7D}"/>
                    </a:ext>
                  </a:extLst>
                </p14:cNvPr>
                <p14:cNvContentPartPr/>
                <p14:nvPr/>
              </p14:nvContentPartPr>
              <p14:xfrm>
                <a:off x="1561680" y="5040552"/>
                <a:ext cx="84960" cy="338760"/>
              </p14:xfrm>
            </p:contentPart>
          </mc:Choice>
          <mc:Fallback xmlns="">
            <p:pic>
              <p:nvPicPr>
                <p:cNvPr id="57403" name="Ink 57402">
                  <a:extLst>
                    <a:ext uri="{FF2B5EF4-FFF2-40B4-BE49-F238E27FC236}">
                      <a16:creationId xmlns:a16="http://schemas.microsoft.com/office/drawing/2014/main" id="{44703006-8306-4505-9D79-C05D1997BB7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552680" y="5031552"/>
                  <a:ext cx="1026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57404" name="Ink 57403">
                  <a:extLst>
                    <a:ext uri="{FF2B5EF4-FFF2-40B4-BE49-F238E27FC236}">
                      <a16:creationId xmlns:a16="http://schemas.microsoft.com/office/drawing/2014/main" id="{610FBAC2-A5D0-49AD-AB3E-F84FF8005368}"/>
                    </a:ext>
                  </a:extLst>
                </p14:cNvPr>
                <p14:cNvContentPartPr/>
                <p14:nvPr/>
              </p14:nvContentPartPr>
              <p14:xfrm>
                <a:off x="1574280" y="5083392"/>
                <a:ext cx="189000" cy="96120"/>
              </p14:xfrm>
            </p:contentPart>
          </mc:Choice>
          <mc:Fallback xmlns="">
            <p:pic>
              <p:nvPicPr>
                <p:cNvPr id="57404" name="Ink 57403">
                  <a:extLst>
                    <a:ext uri="{FF2B5EF4-FFF2-40B4-BE49-F238E27FC236}">
                      <a16:creationId xmlns:a16="http://schemas.microsoft.com/office/drawing/2014/main" id="{610FBAC2-A5D0-49AD-AB3E-F84FF800536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565280" y="5074392"/>
                  <a:ext cx="206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57405" name="Ink 57404">
                  <a:extLst>
                    <a:ext uri="{FF2B5EF4-FFF2-40B4-BE49-F238E27FC236}">
                      <a16:creationId xmlns:a16="http://schemas.microsoft.com/office/drawing/2014/main" id="{3E4C4E41-17DC-4CB4-92BF-0397253A5294}"/>
                    </a:ext>
                  </a:extLst>
                </p14:cNvPr>
                <p14:cNvContentPartPr/>
                <p14:nvPr/>
              </p14:nvContentPartPr>
              <p14:xfrm>
                <a:off x="1682280" y="5211912"/>
                <a:ext cx="171000" cy="138600"/>
              </p14:xfrm>
            </p:contentPart>
          </mc:Choice>
          <mc:Fallback xmlns="">
            <p:pic>
              <p:nvPicPr>
                <p:cNvPr id="57405" name="Ink 57404">
                  <a:extLst>
                    <a:ext uri="{FF2B5EF4-FFF2-40B4-BE49-F238E27FC236}">
                      <a16:creationId xmlns:a16="http://schemas.microsoft.com/office/drawing/2014/main" id="{3E4C4E41-17DC-4CB4-92BF-0397253A529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673280" y="5202912"/>
                  <a:ext cx="188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57406" name="Ink 57405">
                  <a:extLst>
                    <a:ext uri="{FF2B5EF4-FFF2-40B4-BE49-F238E27FC236}">
                      <a16:creationId xmlns:a16="http://schemas.microsoft.com/office/drawing/2014/main" id="{6A1E4F65-9B66-438D-A8BB-27FBCA2EC917}"/>
                    </a:ext>
                  </a:extLst>
                </p14:cNvPr>
                <p14:cNvContentPartPr/>
                <p14:nvPr/>
              </p14:nvContentPartPr>
              <p14:xfrm>
                <a:off x="1786680" y="5188512"/>
                <a:ext cx="253080" cy="588600"/>
              </p14:xfrm>
            </p:contentPart>
          </mc:Choice>
          <mc:Fallback xmlns="">
            <p:pic>
              <p:nvPicPr>
                <p:cNvPr id="57406" name="Ink 57405">
                  <a:extLst>
                    <a:ext uri="{FF2B5EF4-FFF2-40B4-BE49-F238E27FC236}">
                      <a16:creationId xmlns:a16="http://schemas.microsoft.com/office/drawing/2014/main" id="{6A1E4F65-9B66-438D-A8BB-27FBCA2EC91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778040" y="5179512"/>
                  <a:ext cx="270720" cy="60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422" name="Group 57421">
            <a:extLst>
              <a:ext uri="{FF2B5EF4-FFF2-40B4-BE49-F238E27FC236}">
                <a16:creationId xmlns:a16="http://schemas.microsoft.com/office/drawing/2014/main" id="{03C6538F-2B45-414C-9B61-002AD22FBFFC}"/>
              </a:ext>
            </a:extLst>
          </p:cNvPr>
          <p:cNvGrpSpPr/>
          <p:nvPr/>
        </p:nvGrpSpPr>
        <p:grpSpPr>
          <a:xfrm>
            <a:off x="2365560" y="4865592"/>
            <a:ext cx="2460240" cy="493200"/>
            <a:chOff x="2365560" y="4865592"/>
            <a:chExt cx="2460240" cy="49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7408" name="Ink 57407">
                  <a:extLst>
                    <a:ext uri="{FF2B5EF4-FFF2-40B4-BE49-F238E27FC236}">
                      <a16:creationId xmlns:a16="http://schemas.microsoft.com/office/drawing/2014/main" id="{F5D586F4-DC34-4C3E-A889-D4BBA2FD09C1}"/>
                    </a:ext>
                  </a:extLst>
                </p14:cNvPr>
                <p14:cNvContentPartPr/>
                <p14:nvPr/>
              </p14:nvContentPartPr>
              <p14:xfrm>
                <a:off x="2365560" y="5005632"/>
                <a:ext cx="129960" cy="319680"/>
              </p14:xfrm>
            </p:contentPart>
          </mc:Choice>
          <mc:Fallback xmlns="">
            <p:pic>
              <p:nvPicPr>
                <p:cNvPr id="57408" name="Ink 57407">
                  <a:extLst>
                    <a:ext uri="{FF2B5EF4-FFF2-40B4-BE49-F238E27FC236}">
                      <a16:creationId xmlns:a16="http://schemas.microsoft.com/office/drawing/2014/main" id="{F5D586F4-DC34-4C3E-A889-D4BBA2FD09C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356560" y="4996632"/>
                  <a:ext cx="1476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57409" name="Ink 57408">
                  <a:extLst>
                    <a:ext uri="{FF2B5EF4-FFF2-40B4-BE49-F238E27FC236}">
                      <a16:creationId xmlns:a16="http://schemas.microsoft.com/office/drawing/2014/main" id="{078B8F88-3513-4DF4-9E77-3FCE8C2AD0EA}"/>
                    </a:ext>
                  </a:extLst>
                </p14:cNvPr>
                <p14:cNvContentPartPr/>
                <p14:nvPr/>
              </p14:nvContentPartPr>
              <p14:xfrm>
                <a:off x="2516040" y="4995192"/>
                <a:ext cx="185040" cy="291960"/>
              </p14:xfrm>
            </p:contentPart>
          </mc:Choice>
          <mc:Fallback xmlns="">
            <p:pic>
              <p:nvPicPr>
                <p:cNvPr id="57409" name="Ink 57408">
                  <a:extLst>
                    <a:ext uri="{FF2B5EF4-FFF2-40B4-BE49-F238E27FC236}">
                      <a16:creationId xmlns:a16="http://schemas.microsoft.com/office/drawing/2014/main" id="{078B8F88-3513-4DF4-9E77-3FCE8C2AD0E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507040" y="4986552"/>
                  <a:ext cx="202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57410" name="Ink 57409">
                  <a:extLst>
                    <a:ext uri="{FF2B5EF4-FFF2-40B4-BE49-F238E27FC236}">
                      <a16:creationId xmlns:a16="http://schemas.microsoft.com/office/drawing/2014/main" id="{2DD2FEC7-B5EF-4EBF-A354-E984DDFF70CA}"/>
                    </a:ext>
                  </a:extLst>
                </p14:cNvPr>
                <p14:cNvContentPartPr/>
                <p14:nvPr/>
              </p14:nvContentPartPr>
              <p14:xfrm>
                <a:off x="2733480" y="5125152"/>
                <a:ext cx="159480" cy="196200"/>
              </p14:xfrm>
            </p:contentPart>
          </mc:Choice>
          <mc:Fallback xmlns="">
            <p:pic>
              <p:nvPicPr>
                <p:cNvPr id="57410" name="Ink 57409">
                  <a:extLst>
                    <a:ext uri="{FF2B5EF4-FFF2-40B4-BE49-F238E27FC236}">
                      <a16:creationId xmlns:a16="http://schemas.microsoft.com/office/drawing/2014/main" id="{2DD2FEC7-B5EF-4EBF-A354-E984DDFF70C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724480" y="5116512"/>
                  <a:ext cx="177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57411" name="Ink 57410">
                  <a:extLst>
                    <a:ext uri="{FF2B5EF4-FFF2-40B4-BE49-F238E27FC236}">
                      <a16:creationId xmlns:a16="http://schemas.microsoft.com/office/drawing/2014/main" id="{549DA0B0-DAA1-4F5E-BC09-3242A8F64D81}"/>
                    </a:ext>
                  </a:extLst>
                </p14:cNvPr>
                <p14:cNvContentPartPr/>
                <p14:nvPr/>
              </p14:nvContentPartPr>
              <p14:xfrm>
                <a:off x="2983320" y="4969632"/>
                <a:ext cx="43200" cy="320760"/>
              </p14:xfrm>
            </p:contentPart>
          </mc:Choice>
          <mc:Fallback xmlns="">
            <p:pic>
              <p:nvPicPr>
                <p:cNvPr id="57411" name="Ink 57410">
                  <a:extLst>
                    <a:ext uri="{FF2B5EF4-FFF2-40B4-BE49-F238E27FC236}">
                      <a16:creationId xmlns:a16="http://schemas.microsoft.com/office/drawing/2014/main" id="{549DA0B0-DAA1-4F5E-BC09-3242A8F64D8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974320" y="4960992"/>
                  <a:ext cx="608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57412" name="Ink 57411">
                  <a:extLst>
                    <a:ext uri="{FF2B5EF4-FFF2-40B4-BE49-F238E27FC236}">
                      <a16:creationId xmlns:a16="http://schemas.microsoft.com/office/drawing/2014/main" id="{AC9009A0-1115-4DD9-9B3C-1C313A43B611}"/>
                    </a:ext>
                  </a:extLst>
                </p14:cNvPr>
                <p14:cNvContentPartPr/>
                <p14:nvPr/>
              </p14:nvContentPartPr>
              <p14:xfrm>
                <a:off x="2365560" y="5059632"/>
                <a:ext cx="832320" cy="71280"/>
              </p14:xfrm>
            </p:contentPart>
          </mc:Choice>
          <mc:Fallback xmlns="">
            <p:pic>
              <p:nvPicPr>
                <p:cNvPr id="57412" name="Ink 57411">
                  <a:extLst>
                    <a:ext uri="{FF2B5EF4-FFF2-40B4-BE49-F238E27FC236}">
                      <a16:creationId xmlns:a16="http://schemas.microsoft.com/office/drawing/2014/main" id="{AC9009A0-1115-4DD9-9B3C-1C313A43B61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356560" y="5050632"/>
                  <a:ext cx="849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57414" name="Ink 57413">
                  <a:extLst>
                    <a:ext uri="{FF2B5EF4-FFF2-40B4-BE49-F238E27FC236}">
                      <a16:creationId xmlns:a16="http://schemas.microsoft.com/office/drawing/2014/main" id="{9DBC928B-F624-402F-B6FF-77686FE890F8}"/>
                    </a:ext>
                  </a:extLst>
                </p14:cNvPr>
                <p14:cNvContentPartPr/>
                <p14:nvPr/>
              </p14:nvContentPartPr>
              <p14:xfrm>
                <a:off x="3366360" y="5097432"/>
                <a:ext cx="298080" cy="142560"/>
              </p14:xfrm>
            </p:contentPart>
          </mc:Choice>
          <mc:Fallback xmlns="">
            <p:pic>
              <p:nvPicPr>
                <p:cNvPr id="57414" name="Ink 57413">
                  <a:extLst>
                    <a:ext uri="{FF2B5EF4-FFF2-40B4-BE49-F238E27FC236}">
                      <a16:creationId xmlns:a16="http://schemas.microsoft.com/office/drawing/2014/main" id="{9DBC928B-F624-402F-B6FF-77686FE890F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357720" y="5088432"/>
                  <a:ext cx="315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57415" name="Ink 57414">
                  <a:extLst>
                    <a:ext uri="{FF2B5EF4-FFF2-40B4-BE49-F238E27FC236}">
                      <a16:creationId xmlns:a16="http://schemas.microsoft.com/office/drawing/2014/main" id="{C86412B1-4A1B-4F1E-B580-60849B7C012D}"/>
                    </a:ext>
                  </a:extLst>
                </p14:cNvPr>
                <p14:cNvContentPartPr/>
                <p14:nvPr/>
              </p14:nvContentPartPr>
              <p14:xfrm>
                <a:off x="3750840" y="5071512"/>
                <a:ext cx="104400" cy="149760"/>
              </p14:xfrm>
            </p:contentPart>
          </mc:Choice>
          <mc:Fallback xmlns="">
            <p:pic>
              <p:nvPicPr>
                <p:cNvPr id="57415" name="Ink 57414">
                  <a:extLst>
                    <a:ext uri="{FF2B5EF4-FFF2-40B4-BE49-F238E27FC236}">
                      <a16:creationId xmlns:a16="http://schemas.microsoft.com/office/drawing/2014/main" id="{C86412B1-4A1B-4F1E-B580-60849B7C012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741840" y="5062512"/>
                  <a:ext cx="122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57416" name="Ink 57415">
                  <a:extLst>
                    <a:ext uri="{FF2B5EF4-FFF2-40B4-BE49-F238E27FC236}">
                      <a16:creationId xmlns:a16="http://schemas.microsoft.com/office/drawing/2014/main" id="{796F902D-3500-4B5D-9796-2AA7B6E9521E}"/>
                    </a:ext>
                  </a:extLst>
                </p14:cNvPr>
                <p14:cNvContentPartPr/>
                <p14:nvPr/>
              </p14:nvContentPartPr>
              <p14:xfrm>
                <a:off x="3983760" y="4865592"/>
                <a:ext cx="172800" cy="332280"/>
              </p14:xfrm>
            </p:contentPart>
          </mc:Choice>
          <mc:Fallback xmlns="">
            <p:pic>
              <p:nvPicPr>
                <p:cNvPr id="57416" name="Ink 57415">
                  <a:extLst>
                    <a:ext uri="{FF2B5EF4-FFF2-40B4-BE49-F238E27FC236}">
                      <a16:creationId xmlns:a16="http://schemas.microsoft.com/office/drawing/2014/main" id="{796F902D-3500-4B5D-9796-2AA7B6E9521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975120" y="4856952"/>
                  <a:ext cx="1904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57417" name="Ink 57416">
                  <a:extLst>
                    <a:ext uri="{FF2B5EF4-FFF2-40B4-BE49-F238E27FC236}">
                      <a16:creationId xmlns:a16="http://schemas.microsoft.com/office/drawing/2014/main" id="{AAFCDB51-36D6-485C-A1CF-AB11CF352F7A}"/>
                    </a:ext>
                  </a:extLst>
                </p14:cNvPr>
                <p14:cNvContentPartPr/>
                <p14:nvPr/>
              </p14:nvContentPartPr>
              <p14:xfrm>
                <a:off x="4231800" y="4959192"/>
                <a:ext cx="36000" cy="195840"/>
              </p14:xfrm>
            </p:contentPart>
          </mc:Choice>
          <mc:Fallback xmlns="">
            <p:pic>
              <p:nvPicPr>
                <p:cNvPr id="57417" name="Ink 57416">
                  <a:extLst>
                    <a:ext uri="{FF2B5EF4-FFF2-40B4-BE49-F238E27FC236}">
                      <a16:creationId xmlns:a16="http://schemas.microsoft.com/office/drawing/2014/main" id="{AAFCDB51-36D6-485C-A1CF-AB11CF352F7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223160" y="4950192"/>
                  <a:ext cx="53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57418" name="Ink 57417">
                  <a:extLst>
                    <a:ext uri="{FF2B5EF4-FFF2-40B4-BE49-F238E27FC236}">
                      <a16:creationId xmlns:a16="http://schemas.microsoft.com/office/drawing/2014/main" id="{DB727D0B-6EDF-4A79-B7B0-EEDAB5D5C3A0}"/>
                    </a:ext>
                  </a:extLst>
                </p14:cNvPr>
                <p14:cNvContentPartPr/>
                <p14:nvPr/>
              </p14:nvContentPartPr>
              <p14:xfrm>
                <a:off x="4244400" y="4888272"/>
                <a:ext cx="191880" cy="470520"/>
              </p14:xfrm>
            </p:contentPart>
          </mc:Choice>
          <mc:Fallback xmlns="">
            <p:pic>
              <p:nvPicPr>
                <p:cNvPr id="57418" name="Ink 57417">
                  <a:extLst>
                    <a:ext uri="{FF2B5EF4-FFF2-40B4-BE49-F238E27FC236}">
                      <a16:creationId xmlns:a16="http://schemas.microsoft.com/office/drawing/2014/main" id="{DB727D0B-6EDF-4A79-B7B0-EEDAB5D5C3A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235760" y="4879632"/>
                  <a:ext cx="20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57419" name="Ink 57418">
                  <a:extLst>
                    <a:ext uri="{FF2B5EF4-FFF2-40B4-BE49-F238E27FC236}">
                      <a16:creationId xmlns:a16="http://schemas.microsoft.com/office/drawing/2014/main" id="{F333BE66-0810-41A1-AF23-FF22B6E537A7}"/>
                    </a:ext>
                  </a:extLst>
                </p14:cNvPr>
                <p14:cNvContentPartPr/>
                <p14:nvPr/>
              </p14:nvContentPartPr>
              <p14:xfrm>
                <a:off x="4464360" y="5005632"/>
                <a:ext cx="37080" cy="136080"/>
              </p14:xfrm>
            </p:contentPart>
          </mc:Choice>
          <mc:Fallback xmlns="">
            <p:pic>
              <p:nvPicPr>
                <p:cNvPr id="57419" name="Ink 57418">
                  <a:extLst>
                    <a:ext uri="{FF2B5EF4-FFF2-40B4-BE49-F238E27FC236}">
                      <a16:creationId xmlns:a16="http://schemas.microsoft.com/office/drawing/2014/main" id="{F333BE66-0810-41A1-AF23-FF22B6E537A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455720" y="4996632"/>
                  <a:ext cx="54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57420" name="Ink 57419">
                  <a:extLst>
                    <a:ext uri="{FF2B5EF4-FFF2-40B4-BE49-F238E27FC236}">
                      <a16:creationId xmlns:a16="http://schemas.microsoft.com/office/drawing/2014/main" id="{351150A6-224C-4DD3-885C-009A891FCF7F}"/>
                    </a:ext>
                  </a:extLst>
                </p14:cNvPr>
                <p14:cNvContentPartPr/>
                <p14:nvPr/>
              </p14:nvContentPartPr>
              <p14:xfrm>
                <a:off x="4589280" y="5048112"/>
                <a:ext cx="68040" cy="140040"/>
              </p14:xfrm>
            </p:contentPart>
          </mc:Choice>
          <mc:Fallback xmlns="">
            <p:pic>
              <p:nvPicPr>
                <p:cNvPr id="57420" name="Ink 57419">
                  <a:extLst>
                    <a:ext uri="{FF2B5EF4-FFF2-40B4-BE49-F238E27FC236}">
                      <a16:creationId xmlns:a16="http://schemas.microsoft.com/office/drawing/2014/main" id="{351150A6-224C-4DD3-885C-009A891FCF7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580280" y="5039472"/>
                  <a:ext cx="85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57421" name="Ink 57420">
                  <a:extLst>
                    <a:ext uri="{FF2B5EF4-FFF2-40B4-BE49-F238E27FC236}">
                      <a16:creationId xmlns:a16="http://schemas.microsoft.com/office/drawing/2014/main" id="{8D442439-4020-426F-AA9F-7BAB33BF7608}"/>
                    </a:ext>
                  </a:extLst>
                </p14:cNvPr>
                <p14:cNvContentPartPr/>
                <p14:nvPr/>
              </p14:nvContentPartPr>
              <p14:xfrm>
                <a:off x="4704120" y="5032272"/>
                <a:ext cx="121680" cy="172440"/>
              </p14:xfrm>
            </p:contentPart>
          </mc:Choice>
          <mc:Fallback xmlns="">
            <p:pic>
              <p:nvPicPr>
                <p:cNvPr id="57421" name="Ink 57420">
                  <a:extLst>
                    <a:ext uri="{FF2B5EF4-FFF2-40B4-BE49-F238E27FC236}">
                      <a16:creationId xmlns:a16="http://schemas.microsoft.com/office/drawing/2014/main" id="{8D442439-4020-426F-AA9F-7BAB33BF760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695480" y="5023272"/>
                  <a:ext cx="1393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433" name="Group 57432">
            <a:extLst>
              <a:ext uri="{FF2B5EF4-FFF2-40B4-BE49-F238E27FC236}">
                <a16:creationId xmlns:a16="http://schemas.microsoft.com/office/drawing/2014/main" id="{5D25CD1D-0849-4456-A92E-7058DC2322FB}"/>
              </a:ext>
            </a:extLst>
          </p:cNvPr>
          <p:cNvGrpSpPr/>
          <p:nvPr/>
        </p:nvGrpSpPr>
        <p:grpSpPr>
          <a:xfrm>
            <a:off x="2129040" y="5514312"/>
            <a:ext cx="1356120" cy="710280"/>
            <a:chOff x="2129040" y="5514312"/>
            <a:chExt cx="1356120" cy="71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57423" name="Ink 57422">
                  <a:extLst>
                    <a:ext uri="{FF2B5EF4-FFF2-40B4-BE49-F238E27FC236}">
                      <a16:creationId xmlns:a16="http://schemas.microsoft.com/office/drawing/2014/main" id="{C9334D94-9CC8-4114-A259-DB773B8E00AA}"/>
                    </a:ext>
                  </a:extLst>
                </p14:cNvPr>
                <p14:cNvContentPartPr/>
                <p14:nvPr/>
              </p14:nvContentPartPr>
              <p14:xfrm>
                <a:off x="2129040" y="5692512"/>
                <a:ext cx="171720" cy="147600"/>
              </p14:xfrm>
            </p:contentPart>
          </mc:Choice>
          <mc:Fallback xmlns="">
            <p:pic>
              <p:nvPicPr>
                <p:cNvPr id="57423" name="Ink 57422">
                  <a:extLst>
                    <a:ext uri="{FF2B5EF4-FFF2-40B4-BE49-F238E27FC236}">
                      <a16:creationId xmlns:a16="http://schemas.microsoft.com/office/drawing/2014/main" id="{C9334D94-9CC8-4114-A259-DB773B8E00A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120400" y="5683512"/>
                  <a:ext cx="189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57424" name="Ink 57423">
                  <a:extLst>
                    <a:ext uri="{FF2B5EF4-FFF2-40B4-BE49-F238E27FC236}">
                      <a16:creationId xmlns:a16="http://schemas.microsoft.com/office/drawing/2014/main" id="{90F4AFCC-F740-4546-B3A0-0080EDE14D1B}"/>
                    </a:ext>
                  </a:extLst>
                </p14:cNvPr>
                <p14:cNvContentPartPr/>
                <p14:nvPr/>
              </p14:nvContentPartPr>
              <p14:xfrm>
                <a:off x="2465640" y="5529432"/>
                <a:ext cx="51120" cy="314640"/>
              </p14:xfrm>
            </p:contentPart>
          </mc:Choice>
          <mc:Fallback xmlns="">
            <p:pic>
              <p:nvPicPr>
                <p:cNvPr id="57424" name="Ink 57423">
                  <a:extLst>
                    <a:ext uri="{FF2B5EF4-FFF2-40B4-BE49-F238E27FC236}">
                      <a16:creationId xmlns:a16="http://schemas.microsoft.com/office/drawing/2014/main" id="{90F4AFCC-F740-4546-B3A0-0080EDE14D1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456640" y="5520432"/>
                  <a:ext cx="687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57425" name="Ink 57424">
                  <a:extLst>
                    <a:ext uri="{FF2B5EF4-FFF2-40B4-BE49-F238E27FC236}">
                      <a16:creationId xmlns:a16="http://schemas.microsoft.com/office/drawing/2014/main" id="{789EEA16-ECC6-4139-BA29-57CDC4A51E74}"/>
                    </a:ext>
                  </a:extLst>
                </p14:cNvPr>
                <p14:cNvContentPartPr/>
                <p14:nvPr/>
              </p14:nvContentPartPr>
              <p14:xfrm>
                <a:off x="2450520" y="5651112"/>
                <a:ext cx="125280" cy="50760"/>
              </p14:xfrm>
            </p:contentPart>
          </mc:Choice>
          <mc:Fallback xmlns="">
            <p:pic>
              <p:nvPicPr>
                <p:cNvPr id="57425" name="Ink 57424">
                  <a:extLst>
                    <a:ext uri="{FF2B5EF4-FFF2-40B4-BE49-F238E27FC236}">
                      <a16:creationId xmlns:a16="http://schemas.microsoft.com/office/drawing/2014/main" id="{789EEA16-ECC6-4139-BA29-57CDC4A51E7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441880" y="5642472"/>
                  <a:ext cx="142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57426" name="Ink 57425">
                  <a:extLst>
                    <a:ext uri="{FF2B5EF4-FFF2-40B4-BE49-F238E27FC236}">
                      <a16:creationId xmlns:a16="http://schemas.microsoft.com/office/drawing/2014/main" id="{F6B51E9B-610F-4036-8B43-85153C5804FF}"/>
                    </a:ext>
                  </a:extLst>
                </p14:cNvPr>
                <p14:cNvContentPartPr/>
                <p14:nvPr/>
              </p14:nvContentPartPr>
              <p14:xfrm>
                <a:off x="2611800" y="5660112"/>
                <a:ext cx="163440" cy="564480"/>
              </p14:xfrm>
            </p:contentPart>
          </mc:Choice>
          <mc:Fallback xmlns="">
            <p:pic>
              <p:nvPicPr>
                <p:cNvPr id="57426" name="Ink 57425">
                  <a:extLst>
                    <a:ext uri="{FF2B5EF4-FFF2-40B4-BE49-F238E27FC236}">
                      <a16:creationId xmlns:a16="http://schemas.microsoft.com/office/drawing/2014/main" id="{F6B51E9B-610F-4036-8B43-85153C5804F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603160" y="5651112"/>
                  <a:ext cx="1810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7427" name="Ink 57426">
                  <a:extLst>
                    <a:ext uri="{FF2B5EF4-FFF2-40B4-BE49-F238E27FC236}">
                      <a16:creationId xmlns:a16="http://schemas.microsoft.com/office/drawing/2014/main" id="{D8AD63FC-49FB-44E9-B6C3-9397C1242345}"/>
                    </a:ext>
                  </a:extLst>
                </p14:cNvPr>
                <p14:cNvContentPartPr/>
                <p14:nvPr/>
              </p14:nvContentPartPr>
              <p14:xfrm>
                <a:off x="2912760" y="5514312"/>
                <a:ext cx="61920" cy="410040"/>
              </p14:xfrm>
            </p:contentPart>
          </mc:Choice>
          <mc:Fallback xmlns="">
            <p:pic>
              <p:nvPicPr>
                <p:cNvPr id="57427" name="Ink 57426">
                  <a:extLst>
                    <a:ext uri="{FF2B5EF4-FFF2-40B4-BE49-F238E27FC236}">
                      <a16:creationId xmlns:a16="http://schemas.microsoft.com/office/drawing/2014/main" id="{D8AD63FC-49FB-44E9-B6C3-9397C124234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903760" y="5505672"/>
                  <a:ext cx="795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57428" name="Ink 57427">
                  <a:extLst>
                    <a:ext uri="{FF2B5EF4-FFF2-40B4-BE49-F238E27FC236}">
                      <a16:creationId xmlns:a16="http://schemas.microsoft.com/office/drawing/2014/main" id="{02440612-C57F-4F5E-951F-754ADF12465E}"/>
                    </a:ext>
                  </a:extLst>
                </p14:cNvPr>
                <p14:cNvContentPartPr/>
                <p14:nvPr/>
              </p14:nvContentPartPr>
              <p14:xfrm>
                <a:off x="2964600" y="5596032"/>
                <a:ext cx="131760" cy="138600"/>
              </p14:xfrm>
            </p:contentPart>
          </mc:Choice>
          <mc:Fallback xmlns="">
            <p:pic>
              <p:nvPicPr>
                <p:cNvPr id="57428" name="Ink 57427">
                  <a:extLst>
                    <a:ext uri="{FF2B5EF4-FFF2-40B4-BE49-F238E27FC236}">
                      <a16:creationId xmlns:a16="http://schemas.microsoft.com/office/drawing/2014/main" id="{02440612-C57F-4F5E-951F-754ADF12465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955600" y="5587032"/>
                  <a:ext cx="149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57429" name="Ink 57428">
                  <a:extLst>
                    <a:ext uri="{FF2B5EF4-FFF2-40B4-BE49-F238E27FC236}">
                      <a16:creationId xmlns:a16="http://schemas.microsoft.com/office/drawing/2014/main" id="{0FD0BB58-9558-4FFA-9949-952AC220CB1F}"/>
                    </a:ext>
                  </a:extLst>
                </p14:cNvPr>
                <p14:cNvContentPartPr/>
                <p14:nvPr/>
              </p14:nvContentPartPr>
              <p14:xfrm>
                <a:off x="3151080" y="5561832"/>
                <a:ext cx="183240" cy="176760"/>
              </p14:xfrm>
            </p:contentPart>
          </mc:Choice>
          <mc:Fallback xmlns="">
            <p:pic>
              <p:nvPicPr>
                <p:cNvPr id="57429" name="Ink 57428">
                  <a:extLst>
                    <a:ext uri="{FF2B5EF4-FFF2-40B4-BE49-F238E27FC236}">
                      <a16:creationId xmlns:a16="http://schemas.microsoft.com/office/drawing/2014/main" id="{0FD0BB58-9558-4FFA-9949-952AC220CB1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142080" y="5552832"/>
                  <a:ext cx="200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57430" name="Ink 57429">
                  <a:extLst>
                    <a:ext uri="{FF2B5EF4-FFF2-40B4-BE49-F238E27FC236}">
                      <a16:creationId xmlns:a16="http://schemas.microsoft.com/office/drawing/2014/main" id="{1CAA2670-DD36-4244-AD9E-88B7545E2E72}"/>
                    </a:ext>
                  </a:extLst>
                </p14:cNvPr>
                <p14:cNvContentPartPr/>
                <p14:nvPr/>
              </p14:nvContentPartPr>
              <p14:xfrm>
                <a:off x="3150720" y="5547072"/>
                <a:ext cx="52200" cy="92880"/>
              </p14:xfrm>
            </p:contentPart>
          </mc:Choice>
          <mc:Fallback xmlns="">
            <p:pic>
              <p:nvPicPr>
                <p:cNvPr id="57430" name="Ink 57429">
                  <a:extLst>
                    <a:ext uri="{FF2B5EF4-FFF2-40B4-BE49-F238E27FC236}">
                      <a16:creationId xmlns:a16="http://schemas.microsoft.com/office/drawing/2014/main" id="{1CAA2670-DD36-4244-AD9E-88B7545E2E7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142080" y="5538072"/>
                  <a:ext cx="69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57431" name="Ink 57430">
                  <a:extLst>
                    <a:ext uri="{FF2B5EF4-FFF2-40B4-BE49-F238E27FC236}">
                      <a16:creationId xmlns:a16="http://schemas.microsoft.com/office/drawing/2014/main" id="{4D540639-F4F4-4634-AC01-14CFD6035CAC}"/>
                    </a:ext>
                  </a:extLst>
                </p14:cNvPr>
                <p14:cNvContentPartPr/>
                <p14:nvPr/>
              </p14:nvContentPartPr>
              <p14:xfrm>
                <a:off x="3170160" y="5536272"/>
                <a:ext cx="91080" cy="141480"/>
              </p14:xfrm>
            </p:contentPart>
          </mc:Choice>
          <mc:Fallback xmlns="">
            <p:pic>
              <p:nvPicPr>
                <p:cNvPr id="57431" name="Ink 57430">
                  <a:extLst>
                    <a:ext uri="{FF2B5EF4-FFF2-40B4-BE49-F238E27FC236}">
                      <a16:creationId xmlns:a16="http://schemas.microsoft.com/office/drawing/2014/main" id="{4D540639-F4F4-4634-AC01-14CFD6035CA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161160" y="5527272"/>
                  <a:ext cx="108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7432" name="Ink 57431">
                  <a:extLst>
                    <a:ext uri="{FF2B5EF4-FFF2-40B4-BE49-F238E27FC236}">
                      <a16:creationId xmlns:a16="http://schemas.microsoft.com/office/drawing/2014/main" id="{9742FC8E-FDEF-4BB2-9706-720654D80056}"/>
                    </a:ext>
                  </a:extLst>
                </p14:cNvPr>
                <p14:cNvContentPartPr/>
                <p14:nvPr/>
              </p14:nvContentPartPr>
              <p14:xfrm>
                <a:off x="2514960" y="5830752"/>
                <a:ext cx="970200" cy="195840"/>
              </p14:xfrm>
            </p:contentPart>
          </mc:Choice>
          <mc:Fallback xmlns="">
            <p:pic>
              <p:nvPicPr>
                <p:cNvPr id="57432" name="Ink 57431">
                  <a:extLst>
                    <a:ext uri="{FF2B5EF4-FFF2-40B4-BE49-F238E27FC236}">
                      <a16:creationId xmlns:a16="http://schemas.microsoft.com/office/drawing/2014/main" id="{9742FC8E-FDEF-4BB2-9706-720654D8005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505960" y="5822112"/>
                  <a:ext cx="98784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450" name="组合 57449">
            <a:extLst>
              <a:ext uri="{FF2B5EF4-FFF2-40B4-BE49-F238E27FC236}">
                <a16:creationId xmlns:a16="http://schemas.microsoft.com/office/drawing/2014/main" id="{910FD1E8-5A89-9D43-8E8F-F12397D2D850}"/>
              </a:ext>
            </a:extLst>
          </p:cNvPr>
          <p:cNvGrpSpPr/>
          <p:nvPr/>
        </p:nvGrpSpPr>
        <p:grpSpPr>
          <a:xfrm>
            <a:off x="3465770" y="5746361"/>
            <a:ext cx="3494880" cy="467280"/>
            <a:chOff x="3465770" y="5746361"/>
            <a:chExt cx="349488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86682C5-7228-0D46-944E-C0ADB9307593}"/>
                    </a:ext>
                  </a:extLst>
                </p14:cNvPr>
                <p14:cNvContentPartPr/>
                <p14:nvPr/>
              </p14:nvContentPartPr>
              <p14:xfrm>
                <a:off x="3573770" y="6001241"/>
                <a:ext cx="146880" cy="763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86682C5-7228-0D46-944E-C0ADB930759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566210" y="5993681"/>
                  <a:ext cx="162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D2CC3D5-A5E7-0147-8BB8-70B0C4059D3F}"/>
                    </a:ext>
                  </a:extLst>
                </p14:cNvPr>
                <p14:cNvContentPartPr/>
                <p14:nvPr/>
              </p14:nvContentPartPr>
              <p14:xfrm>
                <a:off x="3622370" y="5903681"/>
                <a:ext cx="70920" cy="1144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D2CC3D5-A5E7-0147-8BB8-70B0C4059D3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614810" y="5896121"/>
                  <a:ext cx="86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9BC16CA-CE4A-B44A-92A9-734E6C6E3822}"/>
                    </a:ext>
                  </a:extLst>
                </p14:cNvPr>
                <p14:cNvContentPartPr/>
                <p14:nvPr/>
              </p14:nvContentPartPr>
              <p14:xfrm>
                <a:off x="3676730" y="5974241"/>
                <a:ext cx="11160" cy="1144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9BC16CA-CE4A-B44A-92A9-734E6C6E382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669170" y="5966681"/>
                  <a:ext cx="26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A81E038-F4C0-E54E-9691-4D96EEDA9D2C}"/>
                    </a:ext>
                  </a:extLst>
                </p14:cNvPr>
                <p14:cNvContentPartPr/>
                <p14:nvPr/>
              </p14:nvContentPartPr>
              <p14:xfrm>
                <a:off x="3644330" y="6104561"/>
                <a:ext cx="113760" cy="817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A81E038-F4C0-E54E-9691-4D96EEDA9D2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636770" y="6097001"/>
                  <a:ext cx="128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C99F4D9-4832-3E43-B67F-AEB2BBE2D39A}"/>
                    </a:ext>
                  </a:extLst>
                </p14:cNvPr>
                <p14:cNvContentPartPr/>
                <p14:nvPr/>
              </p14:nvContentPartPr>
              <p14:xfrm>
                <a:off x="3508970" y="6121481"/>
                <a:ext cx="296280" cy="921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C99F4D9-4832-3E43-B67F-AEB2BBE2D39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501410" y="6113921"/>
                  <a:ext cx="311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2707E2E-41BC-6A4A-AA3B-CC18A9F44ED5}"/>
                    </a:ext>
                  </a:extLst>
                </p14:cNvPr>
                <p14:cNvContentPartPr/>
                <p14:nvPr/>
              </p14:nvContentPartPr>
              <p14:xfrm>
                <a:off x="3465770" y="5985041"/>
                <a:ext cx="64800" cy="27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2707E2E-41BC-6A4A-AA3B-CC18A9F44ED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458210" y="5977481"/>
                  <a:ext cx="79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2DA050FD-7B6F-1B4E-A714-43063BD8E8AA}"/>
                    </a:ext>
                  </a:extLst>
                </p14:cNvPr>
                <p14:cNvContentPartPr/>
                <p14:nvPr/>
              </p14:nvContentPartPr>
              <p14:xfrm>
                <a:off x="3758090" y="5963441"/>
                <a:ext cx="54720" cy="1602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2DA050FD-7B6F-1B4E-A714-43063BD8E8A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750530" y="5955881"/>
                  <a:ext cx="69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7109E721-FCE7-1E4B-9101-5DFC34BDB8BF}"/>
                    </a:ext>
                  </a:extLst>
                </p14:cNvPr>
                <p14:cNvContentPartPr/>
                <p14:nvPr/>
              </p14:nvContentPartPr>
              <p14:xfrm>
                <a:off x="3796250" y="5860121"/>
                <a:ext cx="195840" cy="2818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7109E721-FCE7-1E4B-9101-5DFC34BDB8B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788690" y="5852561"/>
                  <a:ext cx="2109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7356" name="墨迹 57355">
                  <a:extLst>
                    <a:ext uri="{FF2B5EF4-FFF2-40B4-BE49-F238E27FC236}">
                      <a16:creationId xmlns:a16="http://schemas.microsoft.com/office/drawing/2014/main" id="{AE4127C2-AF39-6947-8FB3-C6E776C57BBD}"/>
                    </a:ext>
                  </a:extLst>
                </p14:cNvPr>
                <p14:cNvContentPartPr/>
                <p14:nvPr/>
              </p14:nvContentPartPr>
              <p14:xfrm>
                <a:off x="3856010" y="5941841"/>
                <a:ext cx="49320" cy="228240"/>
              </p14:xfrm>
            </p:contentPart>
          </mc:Choice>
          <mc:Fallback xmlns="">
            <p:pic>
              <p:nvPicPr>
                <p:cNvPr id="57356" name="墨迹 57355">
                  <a:extLst>
                    <a:ext uri="{FF2B5EF4-FFF2-40B4-BE49-F238E27FC236}">
                      <a16:creationId xmlns:a16="http://schemas.microsoft.com/office/drawing/2014/main" id="{AE4127C2-AF39-6947-8FB3-C6E776C57BB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848450" y="5934281"/>
                  <a:ext cx="644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7357" name="墨迹 57356">
                  <a:extLst>
                    <a:ext uri="{FF2B5EF4-FFF2-40B4-BE49-F238E27FC236}">
                      <a16:creationId xmlns:a16="http://schemas.microsoft.com/office/drawing/2014/main" id="{E3755542-A36C-834D-8F21-31A15A688229}"/>
                    </a:ext>
                  </a:extLst>
                </p14:cNvPr>
                <p14:cNvContentPartPr/>
                <p14:nvPr/>
              </p14:nvContentPartPr>
              <p14:xfrm>
                <a:off x="4073090" y="5860121"/>
                <a:ext cx="65520" cy="70920"/>
              </p14:xfrm>
            </p:contentPart>
          </mc:Choice>
          <mc:Fallback xmlns="">
            <p:pic>
              <p:nvPicPr>
                <p:cNvPr id="57357" name="墨迹 57356">
                  <a:extLst>
                    <a:ext uri="{FF2B5EF4-FFF2-40B4-BE49-F238E27FC236}">
                      <a16:creationId xmlns:a16="http://schemas.microsoft.com/office/drawing/2014/main" id="{E3755542-A36C-834D-8F21-31A15A68822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065530" y="5852561"/>
                  <a:ext cx="80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7360" name="墨迹 57359">
                  <a:extLst>
                    <a:ext uri="{FF2B5EF4-FFF2-40B4-BE49-F238E27FC236}">
                      <a16:creationId xmlns:a16="http://schemas.microsoft.com/office/drawing/2014/main" id="{0A569D60-86F1-B847-A3B8-FF263538F87D}"/>
                    </a:ext>
                  </a:extLst>
                </p14:cNvPr>
                <p14:cNvContentPartPr/>
                <p14:nvPr/>
              </p14:nvContentPartPr>
              <p14:xfrm>
                <a:off x="3985970" y="5928521"/>
                <a:ext cx="172080" cy="273960"/>
              </p14:xfrm>
            </p:contentPart>
          </mc:Choice>
          <mc:Fallback xmlns="">
            <p:pic>
              <p:nvPicPr>
                <p:cNvPr id="57360" name="墨迹 57359">
                  <a:extLst>
                    <a:ext uri="{FF2B5EF4-FFF2-40B4-BE49-F238E27FC236}">
                      <a16:creationId xmlns:a16="http://schemas.microsoft.com/office/drawing/2014/main" id="{0A569D60-86F1-B847-A3B8-FF263538F87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978410" y="5920961"/>
                  <a:ext cx="1872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7375" name="墨迹 57374">
                  <a:extLst>
                    <a:ext uri="{FF2B5EF4-FFF2-40B4-BE49-F238E27FC236}">
                      <a16:creationId xmlns:a16="http://schemas.microsoft.com/office/drawing/2014/main" id="{15E93803-57E4-474C-8DD7-F9AA16B99384}"/>
                    </a:ext>
                  </a:extLst>
                </p14:cNvPr>
                <p14:cNvContentPartPr/>
                <p14:nvPr/>
              </p14:nvContentPartPr>
              <p14:xfrm>
                <a:off x="4219610" y="5814401"/>
                <a:ext cx="239040" cy="379800"/>
              </p14:xfrm>
            </p:contentPart>
          </mc:Choice>
          <mc:Fallback xmlns="">
            <p:pic>
              <p:nvPicPr>
                <p:cNvPr id="57375" name="墨迹 57374">
                  <a:extLst>
                    <a:ext uri="{FF2B5EF4-FFF2-40B4-BE49-F238E27FC236}">
                      <a16:creationId xmlns:a16="http://schemas.microsoft.com/office/drawing/2014/main" id="{15E93803-57E4-474C-8DD7-F9AA16B9938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212050" y="5806841"/>
                  <a:ext cx="2541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7376" name="墨迹 57375">
                  <a:extLst>
                    <a:ext uri="{FF2B5EF4-FFF2-40B4-BE49-F238E27FC236}">
                      <a16:creationId xmlns:a16="http://schemas.microsoft.com/office/drawing/2014/main" id="{742DFFDF-7E74-A941-A3F6-803CFB1E3E6D}"/>
                    </a:ext>
                  </a:extLst>
                </p14:cNvPr>
                <p14:cNvContentPartPr/>
                <p14:nvPr/>
              </p14:nvContentPartPr>
              <p14:xfrm>
                <a:off x="4504010" y="5876681"/>
                <a:ext cx="109080" cy="288000"/>
              </p14:xfrm>
            </p:contentPart>
          </mc:Choice>
          <mc:Fallback xmlns="">
            <p:pic>
              <p:nvPicPr>
                <p:cNvPr id="57376" name="墨迹 57375">
                  <a:extLst>
                    <a:ext uri="{FF2B5EF4-FFF2-40B4-BE49-F238E27FC236}">
                      <a16:creationId xmlns:a16="http://schemas.microsoft.com/office/drawing/2014/main" id="{742DFFDF-7E74-A941-A3F6-803CFB1E3E6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496450" y="5869121"/>
                  <a:ext cx="123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7399" name="墨迹 57398">
                  <a:extLst>
                    <a:ext uri="{FF2B5EF4-FFF2-40B4-BE49-F238E27FC236}">
                      <a16:creationId xmlns:a16="http://schemas.microsoft.com/office/drawing/2014/main" id="{855D9722-BA08-3B42-A697-4B05D623C779}"/>
                    </a:ext>
                  </a:extLst>
                </p14:cNvPr>
                <p14:cNvContentPartPr/>
                <p14:nvPr/>
              </p14:nvContentPartPr>
              <p14:xfrm>
                <a:off x="4447850" y="5930681"/>
                <a:ext cx="221040" cy="114480"/>
              </p14:xfrm>
            </p:contentPart>
          </mc:Choice>
          <mc:Fallback xmlns="">
            <p:pic>
              <p:nvPicPr>
                <p:cNvPr id="57399" name="墨迹 57398">
                  <a:extLst>
                    <a:ext uri="{FF2B5EF4-FFF2-40B4-BE49-F238E27FC236}">
                      <a16:creationId xmlns:a16="http://schemas.microsoft.com/office/drawing/2014/main" id="{855D9722-BA08-3B42-A697-4B05D623C77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440650" y="5923121"/>
                  <a:ext cx="2361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7413" name="墨迹 57412">
                  <a:extLst>
                    <a:ext uri="{FF2B5EF4-FFF2-40B4-BE49-F238E27FC236}">
                      <a16:creationId xmlns:a16="http://schemas.microsoft.com/office/drawing/2014/main" id="{E776C763-4D6F-AF40-8C07-B4D2B5D5E8D6}"/>
                    </a:ext>
                  </a:extLst>
                </p14:cNvPr>
                <p14:cNvContentPartPr/>
                <p14:nvPr/>
              </p14:nvContentPartPr>
              <p14:xfrm>
                <a:off x="4545050" y="6039401"/>
                <a:ext cx="97920" cy="43920"/>
              </p14:xfrm>
            </p:contentPart>
          </mc:Choice>
          <mc:Fallback xmlns="">
            <p:pic>
              <p:nvPicPr>
                <p:cNvPr id="57413" name="墨迹 57412">
                  <a:extLst>
                    <a:ext uri="{FF2B5EF4-FFF2-40B4-BE49-F238E27FC236}">
                      <a16:creationId xmlns:a16="http://schemas.microsoft.com/office/drawing/2014/main" id="{E776C763-4D6F-AF40-8C07-B4D2B5D5E8D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537490" y="6031841"/>
                  <a:ext cx="113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7434" name="墨迹 57433">
                  <a:extLst>
                    <a:ext uri="{FF2B5EF4-FFF2-40B4-BE49-F238E27FC236}">
                      <a16:creationId xmlns:a16="http://schemas.microsoft.com/office/drawing/2014/main" id="{DBF0C1D4-3A8F-AD45-994D-79E7B91E6A30}"/>
                    </a:ext>
                  </a:extLst>
                </p14:cNvPr>
                <p14:cNvContentPartPr/>
                <p14:nvPr/>
              </p14:nvContentPartPr>
              <p14:xfrm>
                <a:off x="4740530" y="5920601"/>
                <a:ext cx="255600" cy="213840"/>
              </p14:xfrm>
            </p:contentPart>
          </mc:Choice>
          <mc:Fallback xmlns="">
            <p:pic>
              <p:nvPicPr>
                <p:cNvPr id="57434" name="墨迹 57433">
                  <a:extLst>
                    <a:ext uri="{FF2B5EF4-FFF2-40B4-BE49-F238E27FC236}">
                      <a16:creationId xmlns:a16="http://schemas.microsoft.com/office/drawing/2014/main" id="{DBF0C1D4-3A8F-AD45-994D-79E7B91E6A3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732970" y="5913041"/>
                  <a:ext cx="270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57435" name="墨迹 57434">
                  <a:extLst>
                    <a:ext uri="{FF2B5EF4-FFF2-40B4-BE49-F238E27FC236}">
                      <a16:creationId xmlns:a16="http://schemas.microsoft.com/office/drawing/2014/main" id="{CAB71C0F-6BDA-E64A-9E0E-19FD097E3A17}"/>
                    </a:ext>
                  </a:extLst>
                </p14:cNvPr>
                <p14:cNvContentPartPr/>
                <p14:nvPr/>
              </p14:nvContentPartPr>
              <p14:xfrm>
                <a:off x="5055890" y="5876681"/>
                <a:ext cx="124560" cy="11160"/>
              </p14:xfrm>
            </p:contentPart>
          </mc:Choice>
          <mc:Fallback xmlns="">
            <p:pic>
              <p:nvPicPr>
                <p:cNvPr id="57435" name="墨迹 57434">
                  <a:extLst>
                    <a:ext uri="{FF2B5EF4-FFF2-40B4-BE49-F238E27FC236}">
                      <a16:creationId xmlns:a16="http://schemas.microsoft.com/office/drawing/2014/main" id="{CAB71C0F-6BDA-E64A-9E0E-19FD097E3A17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048330" y="5869121"/>
                  <a:ext cx="1396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7436" name="墨迹 57435">
                  <a:extLst>
                    <a:ext uri="{FF2B5EF4-FFF2-40B4-BE49-F238E27FC236}">
                      <a16:creationId xmlns:a16="http://schemas.microsoft.com/office/drawing/2014/main" id="{95BBFEBC-2B51-294B-A6F8-BADD598CC90D}"/>
                    </a:ext>
                  </a:extLst>
                </p14:cNvPr>
                <p14:cNvContentPartPr/>
                <p14:nvPr/>
              </p14:nvContentPartPr>
              <p14:xfrm>
                <a:off x="5044370" y="5909801"/>
                <a:ext cx="193320" cy="205920"/>
              </p14:xfrm>
            </p:contentPart>
          </mc:Choice>
          <mc:Fallback xmlns="">
            <p:pic>
              <p:nvPicPr>
                <p:cNvPr id="57436" name="墨迹 57435">
                  <a:extLst>
                    <a:ext uri="{FF2B5EF4-FFF2-40B4-BE49-F238E27FC236}">
                      <a16:creationId xmlns:a16="http://schemas.microsoft.com/office/drawing/2014/main" id="{95BBFEBC-2B51-294B-A6F8-BADD598CC90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036810" y="5902241"/>
                  <a:ext cx="208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7437" name="墨迹 57436">
                  <a:extLst>
                    <a:ext uri="{FF2B5EF4-FFF2-40B4-BE49-F238E27FC236}">
                      <a16:creationId xmlns:a16="http://schemas.microsoft.com/office/drawing/2014/main" id="{0DC49E3D-616F-774E-B2E1-7BFD491A0A06}"/>
                    </a:ext>
                  </a:extLst>
                </p14:cNvPr>
                <p14:cNvContentPartPr/>
                <p14:nvPr/>
              </p14:nvContentPartPr>
              <p14:xfrm>
                <a:off x="5239850" y="5806121"/>
                <a:ext cx="87120" cy="60120"/>
              </p14:xfrm>
            </p:contentPart>
          </mc:Choice>
          <mc:Fallback xmlns="">
            <p:pic>
              <p:nvPicPr>
                <p:cNvPr id="57437" name="墨迹 57436">
                  <a:extLst>
                    <a:ext uri="{FF2B5EF4-FFF2-40B4-BE49-F238E27FC236}">
                      <a16:creationId xmlns:a16="http://schemas.microsoft.com/office/drawing/2014/main" id="{0DC49E3D-616F-774E-B2E1-7BFD491A0A0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232290" y="5798561"/>
                  <a:ext cx="102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7438" name="墨迹 57437">
                  <a:extLst>
                    <a:ext uri="{FF2B5EF4-FFF2-40B4-BE49-F238E27FC236}">
                      <a16:creationId xmlns:a16="http://schemas.microsoft.com/office/drawing/2014/main" id="{05A32F22-9D1A-F841-BCEB-331A2A1CF59A}"/>
                    </a:ext>
                  </a:extLst>
                </p14:cNvPr>
                <p14:cNvContentPartPr/>
                <p14:nvPr/>
              </p14:nvContentPartPr>
              <p14:xfrm>
                <a:off x="5234450" y="5849321"/>
                <a:ext cx="287280" cy="298800"/>
              </p14:xfrm>
            </p:contentPart>
          </mc:Choice>
          <mc:Fallback xmlns="">
            <p:pic>
              <p:nvPicPr>
                <p:cNvPr id="57438" name="墨迹 57437">
                  <a:extLst>
                    <a:ext uri="{FF2B5EF4-FFF2-40B4-BE49-F238E27FC236}">
                      <a16:creationId xmlns:a16="http://schemas.microsoft.com/office/drawing/2014/main" id="{05A32F22-9D1A-F841-BCEB-331A2A1CF59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226890" y="5841761"/>
                  <a:ext cx="3024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7439" name="墨迹 57438">
                  <a:extLst>
                    <a:ext uri="{FF2B5EF4-FFF2-40B4-BE49-F238E27FC236}">
                      <a16:creationId xmlns:a16="http://schemas.microsoft.com/office/drawing/2014/main" id="{80AC9835-798C-F64B-8D7A-497B9132D35C}"/>
                    </a:ext>
                  </a:extLst>
                </p14:cNvPr>
                <p14:cNvContentPartPr/>
                <p14:nvPr/>
              </p14:nvContentPartPr>
              <p14:xfrm>
                <a:off x="5590130" y="5798201"/>
                <a:ext cx="165600" cy="285120"/>
              </p14:xfrm>
            </p:contentPart>
          </mc:Choice>
          <mc:Fallback xmlns="">
            <p:pic>
              <p:nvPicPr>
                <p:cNvPr id="57439" name="墨迹 57438">
                  <a:extLst>
                    <a:ext uri="{FF2B5EF4-FFF2-40B4-BE49-F238E27FC236}">
                      <a16:creationId xmlns:a16="http://schemas.microsoft.com/office/drawing/2014/main" id="{80AC9835-798C-F64B-8D7A-497B9132D35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582570" y="5790641"/>
                  <a:ext cx="180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7440" name="墨迹 57439">
                  <a:extLst>
                    <a:ext uri="{FF2B5EF4-FFF2-40B4-BE49-F238E27FC236}">
                      <a16:creationId xmlns:a16="http://schemas.microsoft.com/office/drawing/2014/main" id="{AEAC3A8B-0E0B-664A-AF8E-CA1D38C88F12}"/>
                    </a:ext>
                  </a:extLst>
                </p14:cNvPr>
                <p14:cNvContentPartPr/>
                <p14:nvPr/>
              </p14:nvContentPartPr>
              <p14:xfrm>
                <a:off x="5695610" y="5979641"/>
                <a:ext cx="114480" cy="103320"/>
              </p14:xfrm>
            </p:contentPart>
          </mc:Choice>
          <mc:Fallback xmlns="">
            <p:pic>
              <p:nvPicPr>
                <p:cNvPr id="57440" name="墨迹 57439">
                  <a:extLst>
                    <a:ext uri="{FF2B5EF4-FFF2-40B4-BE49-F238E27FC236}">
                      <a16:creationId xmlns:a16="http://schemas.microsoft.com/office/drawing/2014/main" id="{AEAC3A8B-0E0B-664A-AF8E-CA1D38C88F1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688050" y="5972081"/>
                  <a:ext cx="129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7441" name="墨迹 57440">
                  <a:extLst>
                    <a:ext uri="{FF2B5EF4-FFF2-40B4-BE49-F238E27FC236}">
                      <a16:creationId xmlns:a16="http://schemas.microsoft.com/office/drawing/2014/main" id="{2601B2D4-D532-4A42-B812-17E4CD48F442}"/>
                    </a:ext>
                  </a:extLst>
                </p14:cNvPr>
                <p14:cNvContentPartPr/>
                <p14:nvPr/>
              </p14:nvContentPartPr>
              <p14:xfrm>
                <a:off x="5776970" y="5827721"/>
                <a:ext cx="119880" cy="27360"/>
              </p14:xfrm>
            </p:contentPart>
          </mc:Choice>
          <mc:Fallback xmlns="">
            <p:pic>
              <p:nvPicPr>
                <p:cNvPr id="57441" name="墨迹 57440">
                  <a:extLst>
                    <a:ext uri="{FF2B5EF4-FFF2-40B4-BE49-F238E27FC236}">
                      <a16:creationId xmlns:a16="http://schemas.microsoft.com/office/drawing/2014/main" id="{2601B2D4-D532-4A42-B812-17E4CD48F44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769770" y="5820161"/>
                  <a:ext cx="135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7442" name="墨迹 57441">
                  <a:extLst>
                    <a:ext uri="{FF2B5EF4-FFF2-40B4-BE49-F238E27FC236}">
                      <a16:creationId xmlns:a16="http://schemas.microsoft.com/office/drawing/2014/main" id="{BC4430D8-2182-C94D-BD0A-962002461017}"/>
                    </a:ext>
                  </a:extLst>
                </p14:cNvPr>
                <p14:cNvContentPartPr/>
                <p14:nvPr/>
              </p14:nvContentPartPr>
              <p14:xfrm>
                <a:off x="5837450" y="5791001"/>
                <a:ext cx="129960" cy="257760"/>
              </p14:xfrm>
            </p:contentPart>
          </mc:Choice>
          <mc:Fallback xmlns="">
            <p:pic>
              <p:nvPicPr>
                <p:cNvPr id="57442" name="墨迹 57441">
                  <a:extLst>
                    <a:ext uri="{FF2B5EF4-FFF2-40B4-BE49-F238E27FC236}">
                      <a16:creationId xmlns:a16="http://schemas.microsoft.com/office/drawing/2014/main" id="{BC4430D8-2182-C94D-BD0A-96200246101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829890" y="5783441"/>
                  <a:ext cx="145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7443" name="墨迹 57442">
                  <a:extLst>
                    <a:ext uri="{FF2B5EF4-FFF2-40B4-BE49-F238E27FC236}">
                      <a16:creationId xmlns:a16="http://schemas.microsoft.com/office/drawing/2014/main" id="{FED6398E-8E42-3C41-A2D2-1BD80EDAEA83}"/>
                    </a:ext>
                  </a:extLst>
                </p14:cNvPr>
                <p14:cNvContentPartPr/>
                <p14:nvPr/>
              </p14:nvContentPartPr>
              <p14:xfrm>
                <a:off x="5828450" y="5919881"/>
                <a:ext cx="73800" cy="133200"/>
              </p14:xfrm>
            </p:contentPart>
          </mc:Choice>
          <mc:Fallback xmlns="">
            <p:pic>
              <p:nvPicPr>
                <p:cNvPr id="57443" name="墨迹 57442">
                  <a:extLst>
                    <a:ext uri="{FF2B5EF4-FFF2-40B4-BE49-F238E27FC236}">
                      <a16:creationId xmlns:a16="http://schemas.microsoft.com/office/drawing/2014/main" id="{FED6398E-8E42-3C41-A2D2-1BD80EDAEA8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820890" y="5912321"/>
                  <a:ext cx="88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7444" name="墨迹 57443">
                  <a:extLst>
                    <a:ext uri="{FF2B5EF4-FFF2-40B4-BE49-F238E27FC236}">
                      <a16:creationId xmlns:a16="http://schemas.microsoft.com/office/drawing/2014/main" id="{7EF0178D-EA0C-0B48-9762-3E97574D91BA}"/>
                    </a:ext>
                  </a:extLst>
                </p14:cNvPr>
                <p14:cNvContentPartPr/>
                <p14:nvPr/>
              </p14:nvContentPartPr>
              <p14:xfrm>
                <a:off x="5809730" y="5914481"/>
                <a:ext cx="255600" cy="206640"/>
              </p14:xfrm>
            </p:contentPart>
          </mc:Choice>
          <mc:Fallback xmlns="">
            <p:pic>
              <p:nvPicPr>
                <p:cNvPr id="57444" name="墨迹 57443">
                  <a:extLst>
                    <a:ext uri="{FF2B5EF4-FFF2-40B4-BE49-F238E27FC236}">
                      <a16:creationId xmlns:a16="http://schemas.microsoft.com/office/drawing/2014/main" id="{7EF0178D-EA0C-0B48-9762-3E97574D91B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802170" y="5906921"/>
                  <a:ext cx="270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57445" name="墨迹 57444">
                  <a:extLst>
                    <a:ext uri="{FF2B5EF4-FFF2-40B4-BE49-F238E27FC236}">
                      <a16:creationId xmlns:a16="http://schemas.microsoft.com/office/drawing/2014/main" id="{F5AF4BEF-A234-574B-B1F6-D16001F6024E}"/>
                    </a:ext>
                  </a:extLst>
                </p14:cNvPr>
                <p14:cNvContentPartPr/>
                <p14:nvPr/>
              </p14:nvContentPartPr>
              <p14:xfrm>
                <a:off x="6064610" y="5768681"/>
                <a:ext cx="336960" cy="378360"/>
              </p14:xfrm>
            </p:contentPart>
          </mc:Choice>
          <mc:Fallback xmlns="">
            <p:pic>
              <p:nvPicPr>
                <p:cNvPr id="57445" name="墨迹 57444">
                  <a:extLst>
                    <a:ext uri="{FF2B5EF4-FFF2-40B4-BE49-F238E27FC236}">
                      <a16:creationId xmlns:a16="http://schemas.microsoft.com/office/drawing/2014/main" id="{F5AF4BEF-A234-574B-B1F6-D16001F6024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057410" y="5761121"/>
                  <a:ext cx="3520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57446" name="墨迹 57445">
                  <a:extLst>
                    <a:ext uri="{FF2B5EF4-FFF2-40B4-BE49-F238E27FC236}">
                      <a16:creationId xmlns:a16="http://schemas.microsoft.com/office/drawing/2014/main" id="{CD7E91D1-9990-1B4B-A7F8-57A387C6583F}"/>
                    </a:ext>
                  </a:extLst>
                </p14:cNvPr>
                <p14:cNvContentPartPr/>
                <p14:nvPr/>
              </p14:nvContentPartPr>
              <p14:xfrm>
                <a:off x="6444770" y="5751761"/>
                <a:ext cx="201240" cy="231480"/>
              </p14:xfrm>
            </p:contentPart>
          </mc:Choice>
          <mc:Fallback xmlns="">
            <p:pic>
              <p:nvPicPr>
                <p:cNvPr id="57446" name="墨迹 57445">
                  <a:extLst>
                    <a:ext uri="{FF2B5EF4-FFF2-40B4-BE49-F238E27FC236}">
                      <a16:creationId xmlns:a16="http://schemas.microsoft.com/office/drawing/2014/main" id="{CD7E91D1-9990-1B4B-A7F8-57A387C6583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437210" y="5744201"/>
                  <a:ext cx="216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57447" name="墨迹 57446">
                  <a:extLst>
                    <a:ext uri="{FF2B5EF4-FFF2-40B4-BE49-F238E27FC236}">
                      <a16:creationId xmlns:a16="http://schemas.microsoft.com/office/drawing/2014/main" id="{61D67BB2-1FC4-4A49-B25B-56577E9F5239}"/>
                    </a:ext>
                  </a:extLst>
                </p14:cNvPr>
                <p14:cNvContentPartPr/>
                <p14:nvPr/>
              </p14:nvContentPartPr>
              <p14:xfrm>
                <a:off x="6450890" y="5882081"/>
                <a:ext cx="205920" cy="233280"/>
              </p14:xfrm>
            </p:contentPart>
          </mc:Choice>
          <mc:Fallback xmlns="">
            <p:pic>
              <p:nvPicPr>
                <p:cNvPr id="57447" name="墨迹 57446">
                  <a:extLst>
                    <a:ext uri="{FF2B5EF4-FFF2-40B4-BE49-F238E27FC236}">
                      <a16:creationId xmlns:a16="http://schemas.microsoft.com/office/drawing/2014/main" id="{61D67BB2-1FC4-4A49-B25B-56577E9F523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443330" y="5874521"/>
                  <a:ext cx="221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57448" name="墨迹 57447">
                  <a:extLst>
                    <a:ext uri="{FF2B5EF4-FFF2-40B4-BE49-F238E27FC236}">
                      <a16:creationId xmlns:a16="http://schemas.microsoft.com/office/drawing/2014/main" id="{E686193C-4CC2-454C-962C-F0D1D96D430A}"/>
                    </a:ext>
                  </a:extLst>
                </p14:cNvPr>
                <p14:cNvContentPartPr/>
                <p14:nvPr/>
              </p14:nvContentPartPr>
              <p14:xfrm>
                <a:off x="6678050" y="5746361"/>
                <a:ext cx="201240" cy="176400"/>
              </p14:xfrm>
            </p:contentPart>
          </mc:Choice>
          <mc:Fallback xmlns="">
            <p:pic>
              <p:nvPicPr>
                <p:cNvPr id="57448" name="墨迹 57447">
                  <a:extLst>
                    <a:ext uri="{FF2B5EF4-FFF2-40B4-BE49-F238E27FC236}">
                      <a16:creationId xmlns:a16="http://schemas.microsoft.com/office/drawing/2014/main" id="{E686193C-4CC2-454C-962C-F0D1D96D430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670490" y="5738801"/>
                  <a:ext cx="216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57449" name="墨迹 57448">
                  <a:extLst>
                    <a:ext uri="{FF2B5EF4-FFF2-40B4-BE49-F238E27FC236}">
                      <a16:creationId xmlns:a16="http://schemas.microsoft.com/office/drawing/2014/main" id="{F61A85B3-B952-884A-A8DC-495D61652738}"/>
                    </a:ext>
                  </a:extLst>
                </p14:cNvPr>
                <p14:cNvContentPartPr/>
                <p14:nvPr/>
              </p14:nvContentPartPr>
              <p14:xfrm>
                <a:off x="6710810" y="5979641"/>
                <a:ext cx="249840" cy="119880"/>
              </p14:xfrm>
            </p:contentPart>
          </mc:Choice>
          <mc:Fallback xmlns="">
            <p:pic>
              <p:nvPicPr>
                <p:cNvPr id="57449" name="墨迹 57448">
                  <a:extLst>
                    <a:ext uri="{FF2B5EF4-FFF2-40B4-BE49-F238E27FC236}">
                      <a16:creationId xmlns:a16="http://schemas.microsoft.com/office/drawing/2014/main" id="{F61A85B3-B952-884A-A8DC-495D6165273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703250" y="5972081"/>
                  <a:ext cx="264960" cy="13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4662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A2299C-6CE1-4F2A-9F1B-E7105247A8D2}"/>
                  </a:ext>
                </a:extLst>
              </p14:cNvPr>
              <p14:cNvContentPartPr/>
              <p14:nvPr/>
            </p14:nvContentPartPr>
            <p14:xfrm>
              <a:off x="194760" y="893160"/>
              <a:ext cx="9082080" cy="5765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A2299C-6CE1-4F2A-9F1B-E7105247A8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400" y="883800"/>
                <a:ext cx="9100800" cy="578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4AB15070-FA08-DD45-9217-7FA599C34047}"/>
              </a:ext>
            </a:extLst>
          </p:cNvPr>
          <p:cNvGrpSpPr/>
          <p:nvPr/>
        </p:nvGrpSpPr>
        <p:grpSpPr>
          <a:xfrm>
            <a:off x="4001450" y="4317161"/>
            <a:ext cx="1558080" cy="428040"/>
            <a:chOff x="4001450" y="4317161"/>
            <a:chExt cx="155808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39D2658-12FA-2D46-87E3-DF89D45EF906}"/>
                    </a:ext>
                  </a:extLst>
                </p14:cNvPr>
                <p14:cNvContentPartPr/>
                <p14:nvPr/>
              </p14:nvContentPartPr>
              <p14:xfrm>
                <a:off x="4034210" y="4514801"/>
                <a:ext cx="32760" cy="1461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39D2658-12FA-2D46-87E3-DF89D45EF90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26650" y="4507241"/>
                  <a:ext cx="47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24CFAE5-E604-CF4E-8014-4A5F89A5730E}"/>
                    </a:ext>
                  </a:extLst>
                </p14:cNvPr>
                <p14:cNvContentPartPr/>
                <p14:nvPr/>
              </p14:nvContentPartPr>
              <p14:xfrm>
                <a:off x="4072010" y="4590401"/>
                <a:ext cx="65520" cy="219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24CFAE5-E604-CF4E-8014-4A5F89A573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64450" y="4582841"/>
                  <a:ext cx="80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BF322E5-7F3F-8E46-819E-FCCFF2F7C849}"/>
                    </a:ext>
                  </a:extLst>
                </p14:cNvPr>
                <p14:cNvContentPartPr/>
                <p14:nvPr/>
              </p14:nvContentPartPr>
              <p14:xfrm>
                <a:off x="4001450" y="4682561"/>
                <a:ext cx="168480" cy="219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BF322E5-7F3F-8E46-819E-FCCFF2F7C84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93890" y="4675001"/>
                  <a:ext cx="183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D608970-FA21-C942-A14D-B3C9BA3E3DB7}"/>
                    </a:ext>
                  </a:extLst>
                </p14:cNvPr>
                <p14:cNvContentPartPr/>
                <p14:nvPr/>
              </p14:nvContentPartPr>
              <p14:xfrm>
                <a:off x="4203050" y="4509041"/>
                <a:ext cx="97560" cy="111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D608970-FA21-C942-A14D-B3C9BA3E3D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95490" y="4501481"/>
                  <a:ext cx="1126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3FEFE1C-A2CD-0E48-889F-51BC26BE105D}"/>
                    </a:ext>
                  </a:extLst>
                </p14:cNvPr>
                <p14:cNvContentPartPr/>
                <p14:nvPr/>
              </p14:nvContentPartPr>
              <p14:xfrm>
                <a:off x="4272890" y="4514441"/>
                <a:ext cx="5760" cy="2307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3FEFE1C-A2CD-0E48-889F-51BC26BE105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65330" y="4506881"/>
                  <a:ext cx="20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A78F468-AD38-A741-A0E3-5DE591C470EB}"/>
                    </a:ext>
                  </a:extLst>
                </p14:cNvPr>
                <p14:cNvContentPartPr/>
                <p14:nvPr/>
              </p14:nvContentPartPr>
              <p14:xfrm>
                <a:off x="4294490" y="4617401"/>
                <a:ext cx="38520" cy="385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A78F468-AD38-A741-A0E3-5DE591C470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87290" y="4609841"/>
                  <a:ext cx="532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280F26B-CF05-1441-A76B-63385776996A}"/>
                    </a:ext>
                  </a:extLst>
                </p14:cNvPr>
                <p14:cNvContentPartPr/>
                <p14:nvPr/>
              </p14:nvContentPartPr>
              <p14:xfrm>
                <a:off x="4387010" y="4460081"/>
                <a:ext cx="163080" cy="2120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280F26B-CF05-1441-A76B-63385776996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79450" y="4452521"/>
                  <a:ext cx="178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C1AAF71-A2CA-0E48-B963-E1863CB3809B}"/>
                    </a:ext>
                  </a:extLst>
                </p14:cNvPr>
                <p14:cNvContentPartPr/>
                <p14:nvPr/>
              </p14:nvContentPartPr>
              <p14:xfrm>
                <a:off x="4563770" y="4454681"/>
                <a:ext cx="175680" cy="168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C1AAF71-A2CA-0E48-B963-E1863CB380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56210" y="4447121"/>
                  <a:ext cx="190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64872DD-657B-3041-B44F-7F64D3979292}"/>
                    </a:ext>
                  </a:extLst>
                </p14:cNvPr>
                <p14:cNvContentPartPr/>
                <p14:nvPr/>
              </p14:nvContentPartPr>
              <p14:xfrm>
                <a:off x="4636490" y="4525241"/>
                <a:ext cx="49320" cy="1497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64872DD-657B-3041-B44F-7F64D39792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28930" y="4517681"/>
                  <a:ext cx="64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4A79DE9-B71B-F74F-B0D6-32FBE3684102}"/>
                    </a:ext>
                  </a:extLst>
                </p14:cNvPr>
                <p14:cNvContentPartPr/>
                <p14:nvPr/>
              </p14:nvContentPartPr>
              <p14:xfrm>
                <a:off x="4690850" y="4574561"/>
                <a:ext cx="97920" cy="914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4A79DE9-B71B-F74F-B0D6-32FBE36841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83290" y="4567001"/>
                  <a:ext cx="1130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5F7276C-A286-464C-9052-043FDAD3E6B1}"/>
                    </a:ext>
                  </a:extLst>
                </p14:cNvPr>
                <p14:cNvContentPartPr/>
                <p14:nvPr/>
              </p14:nvContentPartPr>
              <p14:xfrm>
                <a:off x="4864370" y="4427321"/>
                <a:ext cx="16560" cy="601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5F7276C-A286-464C-9052-043FDAD3E6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56810" y="4419761"/>
                  <a:ext cx="31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B5E7BC9-82D2-C54E-8B6C-764073A4E91C}"/>
                    </a:ext>
                  </a:extLst>
                </p14:cNvPr>
                <p14:cNvContentPartPr/>
                <p14:nvPr/>
              </p14:nvContentPartPr>
              <p14:xfrm>
                <a:off x="4848170" y="4416521"/>
                <a:ext cx="97920" cy="1198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B5E7BC9-82D2-C54E-8B6C-764073A4E91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40610" y="4408961"/>
                  <a:ext cx="113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A0B1E85-50CA-6F4C-B191-FD4518E33F87}"/>
                    </a:ext>
                  </a:extLst>
                </p14:cNvPr>
                <p14:cNvContentPartPr/>
                <p14:nvPr/>
              </p14:nvContentPartPr>
              <p14:xfrm>
                <a:off x="4837370" y="4503281"/>
                <a:ext cx="97920" cy="1414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A0B1E85-50CA-6F4C-B191-FD4518E33F8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29810" y="4496081"/>
                  <a:ext cx="113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0B86925-3497-5B4B-A206-5F5F7188280B}"/>
                    </a:ext>
                  </a:extLst>
                </p14:cNvPr>
                <p14:cNvContentPartPr/>
                <p14:nvPr/>
              </p14:nvContentPartPr>
              <p14:xfrm>
                <a:off x="4907930" y="4568441"/>
                <a:ext cx="81720" cy="108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0B86925-3497-5B4B-A206-5F5F7188280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00370" y="4560881"/>
                  <a:ext cx="96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C092E90-E97C-7543-A2B6-B696B6A41878}"/>
                    </a:ext>
                  </a:extLst>
                </p14:cNvPr>
                <p14:cNvContentPartPr/>
                <p14:nvPr/>
              </p14:nvContentPartPr>
              <p14:xfrm>
                <a:off x="5044730" y="4379081"/>
                <a:ext cx="69840" cy="2246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C092E90-E97C-7543-A2B6-B696B6A4187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37170" y="4371521"/>
                  <a:ext cx="846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E793927-AF2E-E649-9D03-1D6E024E03B5}"/>
                    </a:ext>
                  </a:extLst>
                </p14:cNvPr>
                <p14:cNvContentPartPr/>
                <p14:nvPr/>
              </p14:nvContentPartPr>
              <p14:xfrm>
                <a:off x="5130410" y="4317161"/>
                <a:ext cx="136080" cy="3114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E793927-AF2E-E649-9D03-1D6E024E03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22850" y="4309601"/>
                  <a:ext cx="1512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445F066-FEDD-DC4A-87AD-13CEACDC8A7B}"/>
                    </a:ext>
                  </a:extLst>
                </p14:cNvPr>
                <p14:cNvContentPartPr/>
                <p14:nvPr/>
              </p14:nvContentPartPr>
              <p14:xfrm>
                <a:off x="5315090" y="4347401"/>
                <a:ext cx="244440" cy="2862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445F066-FEDD-DC4A-87AD-13CEACDC8A7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07541" y="4339841"/>
                  <a:ext cx="259538" cy="30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36753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If a junior programmer were to try change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double Complex::abs() const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return std::</a:t>
            </a:r>
            <a:r>
              <a:rPr lang="en-US" dirty="0" err="1">
                <a:latin typeface="Consolas" pitchFamily="49" charset="0"/>
                <a:cs typeface="Arial" charset="0"/>
              </a:rPr>
              <a:t>sqrt</a:t>
            </a:r>
            <a:r>
              <a:rPr lang="en-US" dirty="0">
                <a:latin typeface="Consolas" pitchFamily="49" charset="0"/>
                <a:cs typeface="Arial" charset="0"/>
              </a:rPr>
              <a:t>( re*re + 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*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r>
              <a:rPr lang="en-US" sz="2000" dirty="0">
                <a:latin typeface="Arial" charset="0"/>
                <a:cs typeface="Arial" charset="0"/>
              </a:rPr>
              <a:t>	to</a:t>
            </a:r>
            <a:endParaRPr lang="en-US" dirty="0">
              <a:latin typeface="Arial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double Complex::abs() const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re = 1.0; </a:t>
            </a:r>
            <a:r>
              <a:rPr lang="en-US" dirty="0">
                <a:latin typeface="Consolas" pitchFamily="49" charset="0"/>
                <a:cs typeface="Arial" charset="0"/>
              </a:rPr>
              <a:t>           // modifying (</a:t>
            </a:r>
            <a:r>
              <a:rPr lang="en-US" i="1" dirty="0">
                <a:latin typeface="Consolas" pitchFamily="49" charset="0"/>
                <a:cs typeface="Arial" charset="0"/>
              </a:rPr>
              <a:t>mutating</a:t>
            </a:r>
            <a:r>
              <a:rPr lang="en-US" dirty="0">
                <a:latin typeface="Consolas" pitchFamily="49" charset="0"/>
                <a:cs typeface="Arial" charset="0"/>
              </a:rPr>
              <a:t>) 're'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    return std::</a:t>
            </a:r>
            <a:r>
              <a:rPr lang="en-US" dirty="0" err="1">
                <a:latin typeface="Consolas" pitchFamily="49" charset="0"/>
                <a:cs typeface="Arial" charset="0"/>
              </a:rPr>
              <a:t>sqrt</a:t>
            </a:r>
            <a:r>
              <a:rPr lang="en-US" dirty="0">
                <a:latin typeface="Consolas" pitchFamily="49" charset="0"/>
                <a:cs typeface="Arial" charset="0"/>
              </a:rPr>
              <a:t>( re*re + 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*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the compiler would signal an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619A67-478A-4B1E-9368-7D8C9CFE757A}"/>
                  </a:ext>
                </a:extLst>
              </p14:cNvPr>
              <p14:cNvContentPartPr/>
              <p14:nvPr/>
            </p14:nvContentPartPr>
            <p14:xfrm>
              <a:off x="911160" y="1334520"/>
              <a:ext cx="8058240" cy="5523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619A67-478A-4B1E-9368-7D8C9CFE75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1800" y="1325160"/>
                <a:ext cx="8076960" cy="554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945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One of the simplest ideas in C, but one which most students have a problem with is a pointer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Every variable is stored somewhere in memory 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That address is an integer, so why can’t we store an address in a variable?</a:t>
            </a:r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068638"/>
            <a:ext cx="34290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76825" y="5876925"/>
            <a:ext cx="1785938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http://xkcd.com/138/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DF76C61-3B31-41AC-A3B0-BEBA004F41E7}"/>
                  </a:ext>
                </a:extLst>
              </p14:cNvPr>
              <p14:cNvContentPartPr/>
              <p14:nvPr/>
            </p14:nvContentPartPr>
            <p14:xfrm>
              <a:off x="252360" y="483480"/>
              <a:ext cx="8682120" cy="4261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DF76C61-3B31-41AC-A3B0-BEBA004F41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3000" y="474120"/>
                <a:ext cx="8700840" cy="428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89D9597-72F9-4102-B82A-6C39D9785278}"/>
              </a:ext>
            </a:extLst>
          </p:cNvPr>
          <p:cNvGrpSpPr/>
          <p:nvPr/>
        </p:nvGrpSpPr>
        <p:grpSpPr>
          <a:xfrm>
            <a:off x="911160" y="6277152"/>
            <a:ext cx="1083600" cy="493560"/>
            <a:chOff x="911160" y="6277152"/>
            <a:chExt cx="108360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AED718-983A-4E59-A150-64E7EAE110CF}"/>
                    </a:ext>
                  </a:extLst>
                </p14:cNvPr>
                <p14:cNvContentPartPr/>
                <p14:nvPr/>
              </p14:nvContentPartPr>
              <p14:xfrm>
                <a:off x="911160" y="6397032"/>
                <a:ext cx="84960" cy="373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AED718-983A-4E59-A150-64E7EAE110C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2520" y="6388392"/>
                  <a:ext cx="10260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6F89E8C-ACD3-46A0-87FB-DA8CB338D659}"/>
                    </a:ext>
                  </a:extLst>
                </p14:cNvPr>
                <p14:cNvContentPartPr/>
                <p14:nvPr/>
              </p14:nvContentPartPr>
              <p14:xfrm>
                <a:off x="938880" y="6311352"/>
                <a:ext cx="240480" cy="368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6F89E8C-ACD3-46A0-87FB-DA8CB338D6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9880" y="6302712"/>
                  <a:ext cx="2581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7238A0E-49E9-493E-9210-B5D0F5C8E099}"/>
                    </a:ext>
                  </a:extLst>
                </p14:cNvPr>
                <p14:cNvContentPartPr/>
                <p14:nvPr/>
              </p14:nvContentPartPr>
              <p14:xfrm>
                <a:off x="1117440" y="6525912"/>
                <a:ext cx="244800" cy="173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7238A0E-49E9-493E-9210-B5D0F5C8E0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8800" y="6516912"/>
                  <a:ext cx="262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73763B7-922B-45C1-A375-3722DA83E57F}"/>
                    </a:ext>
                  </a:extLst>
                </p14:cNvPr>
                <p14:cNvContentPartPr/>
                <p14:nvPr/>
              </p14:nvContentPartPr>
              <p14:xfrm>
                <a:off x="1339200" y="6442392"/>
                <a:ext cx="12240" cy="8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73763B7-922B-45C1-A375-3722DA83E5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0560" y="6433752"/>
                  <a:ext cx="29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23B291-8F2A-47FD-8E6A-D6207E54EE74}"/>
                    </a:ext>
                  </a:extLst>
                </p14:cNvPr>
                <p14:cNvContentPartPr/>
                <p14:nvPr/>
              </p14:nvContentPartPr>
              <p14:xfrm>
                <a:off x="1442520" y="6277152"/>
                <a:ext cx="228960" cy="402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223B291-8F2A-47FD-8E6A-D6207E54EE7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3880" y="6268512"/>
                  <a:ext cx="2466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C16DDDD-DCFF-4902-B87A-B022D66A7FBF}"/>
                    </a:ext>
                  </a:extLst>
                </p14:cNvPr>
                <p14:cNvContentPartPr/>
                <p14:nvPr/>
              </p14:nvContentPartPr>
              <p14:xfrm>
                <a:off x="1606320" y="6371832"/>
                <a:ext cx="212760" cy="62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C16DDDD-DCFF-4902-B87A-B022D66A7FB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97320" y="6362832"/>
                  <a:ext cx="230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672F2A6-41A8-4AD1-A306-D7E5AC3AEBFC}"/>
                    </a:ext>
                  </a:extLst>
                </p14:cNvPr>
                <p14:cNvContentPartPr/>
                <p14:nvPr/>
              </p14:nvContentPartPr>
              <p14:xfrm>
                <a:off x="1760040" y="6504672"/>
                <a:ext cx="234720" cy="177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672F2A6-41A8-4AD1-A306-D7E5AC3AEBF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51040" y="6496032"/>
                  <a:ext cx="25236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8FEFA36-CF04-4602-AEBF-19D71CE6D05B}"/>
              </a:ext>
            </a:extLst>
          </p:cNvPr>
          <p:cNvGrpSpPr/>
          <p:nvPr/>
        </p:nvGrpSpPr>
        <p:grpSpPr>
          <a:xfrm>
            <a:off x="2443320" y="6388392"/>
            <a:ext cx="248760" cy="302040"/>
            <a:chOff x="2443320" y="6388392"/>
            <a:chExt cx="24876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C7F4338-1D00-43E4-AEEA-CFB6C3D4B98F}"/>
                    </a:ext>
                  </a:extLst>
                </p14:cNvPr>
                <p14:cNvContentPartPr/>
                <p14:nvPr/>
              </p14:nvContentPartPr>
              <p14:xfrm>
                <a:off x="2443320" y="6477672"/>
                <a:ext cx="32400" cy="145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C7F4338-1D00-43E4-AEEA-CFB6C3D4B98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34680" y="6468672"/>
                  <a:ext cx="50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9E0A57-A5EE-4EAC-9375-D066B9D3DA32}"/>
                    </a:ext>
                  </a:extLst>
                </p14:cNvPr>
                <p14:cNvContentPartPr/>
                <p14:nvPr/>
              </p14:nvContentPartPr>
              <p14:xfrm>
                <a:off x="2487960" y="6388392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29E0A57-A5EE-4EAC-9375-D066B9D3DA3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79320" y="63797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099E02D-6F70-40E4-A79A-3DA8BD39F393}"/>
                    </a:ext>
                  </a:extLst>
                </p14:cNvPr>
                <p14:cNvContentPartPr/>
                <p14:nvPr/>
              </p14:nvContentPartPr>
              <p14:xfrm>
                <a:off x="2568240" y="6421872"/>
                <a:ext cx="123840" cy="268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099E02D-6F70-40E4-A79A-3DA8BD39F3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59600" y="6412872"/>
                  <a:ext cx="141480" cy="28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F166613-3F69-40DB-BBA3-4DFDDF8BCA1B}"/>
                  </a:ext>
                </a:extLst>
              </p14:cNvPr>
              <p14:cNvContentPartPr/>
              <p14:nvPr/>
            </p14:nvContentPartPr>
            <p14:xfrm>
              <a:off x="3066480" y="6433392"/>
              <a:ext cx="151200" cy="248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166613-3F69-40DB-BBA3-4DFDDF8BCA1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57480" y="6424392"/>
                <a:ext cx="168840" cy="26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44FE9759-6CDE-44C5-A198-DC2A10D7AF72}"/>
              </a:ext>
            </a:extLst>
          </p:cNvPr>
          <p:cNvGrpSpPr/>
          <p:nvPr/>
        </p:nvGrpSpPr>
        <p:grpSpPr>
          <a:xfrm>
            <a:off x="3553920" y="6130272"/>
            <a:ext cx="1014120" cy="483480"/>
            <a:chOff x="3553920" y="6130272"/>
            <a:chExt cx="101412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109233C-CC3F-470F-B60C-37847F6B495C}"/>
                    </a:ext>
                  </a:extLst>
                </p14:cNvPr>
                <p14:cNvContentPartPr/>
                <p14:nvPr/>
              </p14:nvContentPartPr>
              <p14:xfrm>
                <a:off x="3553920" y="6410712"/>
                <a:ext cx="152280" cy="202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109233C-CC3F-470F-B60C-37847F6B495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45280" y="6401712"/>
                  <a:ext cx="169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23D8DA3-56EA-4A9F-904F-38D0EB26C863}"/>
                    </a:ext>
                  </a:extLst>
                </p14:cNvPr>
                <p14:cNvContentPartPr/>
                <p14:nvPr/>
              </p14:nvContentPartPr>
              <p14:xfrm>
                <a:off x="3789360" y="6443832"/>
                <a:ext cx="150840" cy="169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23D8DA3-56EA-4A9F-904F-38D0EB26C86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80360" y="6435192"/>
                  <a:ext cx="168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949F327-8038-4F65-B636-7E1C0046634F}"/>
                    </a:ext>
                  </a:extLst>
                </p14:cNvPr>
                <p14:cNvContentPartPr/>
                <p14:nvPr/>
              </p14:nvContentPartPr>
              <p14:xfrm>
                <a:off x="4033800" y="6130272"/>
                <a:ext cx="33120" cy="425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949F327-8038-4F65-B636-7E1C0046634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25160" y="6121632"/>
                  <a:ext cx="507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913DDD9-24D3-4DCB-AAA4-8E02F277F13C}"/>
                    </a:ext>
                  </a:extLst>
                </p14:cNvPr>
                <p14:cNvContentPartPr/>
                <p14:nvPr/>
              </p14:nvContentPartPr>
              <p14:xfrm>
                <a:off x="4184640" y="6472632"/>
                <a:ext cx="151920" cy="9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913DDD9-24D3-4DCB-AAA4-8E02F277F13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75640" y="6463632"/>
                  <a:ext cx="169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3C73F7-70A6-40FC-B73B-10EF73AC7156}"/>
                    </a:ext>
                  </a:extLst>
                </p14:cNvPr>
                <p14:cNvContentPartPr/>
                <p14:nvPr/>
              </p14:nvContentPartPr>
              <p14:xfrm>
                <a:off x="4419720" y="6412152"/>
                <a:ext cx="148320" cy="194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3C73F7-70A6-40FC-B73B-10EF73AC715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11080" y="6403152"/>
                  <a:ext cx="16596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F0776CE-F246-44B1-A138-BAC8D25BF9C5}"/>
              </a:ext>
            </a:extLst>
          </p:cNvPr>
          <p:cNvGrpSpPr/>
          <p:nvPr/>
        </p:nvGrpSpPr>
        <p:grpSpPr>
          <a:xfrm>
            <a:off x="4916880" y="6276072"/>
            <a:ext cx="923040" cy="481320"/>
            <a:chOff x="4916880" y="6276072"/>
            <a:chExt cx="92304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AEB98F4-9C2A-4FF4-8B36-1CF5B5CAE96B}"/>
                    </a:ext>
                  </a:extLst>
                </p14:cNvPr>
                <p14:cNvContentPartPr/>
                <p14:nvPr/>
              </p14:nvContentPartPr>
              <p14:xfrm>
                <a:off x="5030640" y="6379392"/>
                <a:ext cx="84240" cy="378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AEB98F4-9C2A-4FF4-8B36-1CF5B5CAE96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21640" y="6370752"/>
                  <a:ext cx="1018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D40BB50-4E16-43CC-BC00-23787B01C693}"/>
                    </a:ext>
                  </a:extLst>
                </p14:cNvPr>
                <p14:cNvContentPartPr/>
                <p14:nvPr/>
              </p14:nvContentPartPr>
              <p14:xfrm>
                <a:off x="5109120" y="6387312"/>
                <a:ext cx="221040" cy="325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D40BB50-4E16-43CC-BC00-23787B01C69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00480" y="6378312"/>
                  <a:ext cx="2386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4603F75-5C8F-48A4-9F4C-E99B0E6E40A8}"/>
                    </a:ext>
                  </a:extLst>
                </p14:cNvPr>
                <p14:cNvContentPartPr/>
                <p14:nvPr/>
              </p14:nvContentPartPr>
              <p14:xfrm>
                <a:off x="5361840" y="6536712"/>
                <a:ext cx="190440" cy="143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4603F75-5C8F-48A4-9F4C-E99B0E6E40A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53200" y="6527712"/>
                  <a:ext cx="2080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16EE729-E273-4250-A7C3-C125F7524270}"/>
                    </a:ext>
                  </a:extLst>
                </p14:cNvPr>
                <p14:cNvContentPartPr/>
                <p14:nvPr/>
              </p14:nvContentPartPr>
              <p14:xfrm>
                <a:off x="5626800" y="6276072"/>
                <a:ext cx="57600" cy="362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16EE729-E273-4250-A7C3-C125F752427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18160" y="6267072"/>
                  <a:ext cx="752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D615290-3A33-4087-975F-5FEF294B0EE7}"/>
                    </a:ext>
                  </a:extLst>
                </p14:cNvPr>
                <p14:cNvContentPartPr/>
                <p14:nvPr/>
              </p14:nvContentPartPr>
              <p14:xfrm>
                <a:off x="4916880" y="6407472"/>
                <a:ext cx="923040" cy="112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D615290-3A33-4087-975F-5FEF294B0EE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08240" y="6398472"/>
                  <a:ext cx="94068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295D6D-89BC-4E1C-BC77-A8628D0B8476}"/>
              </a:ext>
            </a:extLst>
          </p:cNvPr>
          <p:cNvGrpSpPr/>
          <p:nvPr/>
        </p:nvGrpSpPr>
        <p:grpSpPr>
          <a:xfrm>
            <a:off x="6150600" y="6353832"/>
            <a:ext cx="287640" cy="223560"/>
            <a:chOff x="6150600" y="6353832"/>
            <a:chExt cx="28764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0FFC15B-EFBE-4124-B3DE-EF834606FFFA}"/>
                    </a:ext>
                  </a:extLst>
                </p14:cNvPr>
                <p14:cNvContentPartPr/>
                <p14:nvPr/>
              </p14:nvContentPartPr>
              <p14:xfrm>
                <a:off x="6185160" y="6456072"/>
                <a:ext cx="59400" cy="114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0FFC15B-EFBE-4124-B3DE-EF834606FFF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76160" y="6447432"/>
                  <a:ext cx="77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5E96331-D24F-427D-86B3-DBE53298970A}"/>
                    </a:ext>
                  </a:extLst>
                </p14:cNvPr>
                <p14:cNvContentPartPr/>
                <p14:nvPr/>
              </p14:nvContentPartPr>
              <p14:xfrm>
                <a:off x="6150600" y="6353832"/>
                <a:ext cx="287640" cy="223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5E96331-D24F-427D-86B3-DBE53298970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41960" y="6345192"/>
                  <a:ext cx="30528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B093C7-07DE-49E8-88FD-95F710DC5B93}"/>
              </a:ext>
            </a:extLst>
          </p:cNvPr>
          <p:cNvGrpSpPr/>
          <p:nvPr/>
        </p:nvGrpSpPr>
        <p:grpSpPr>
          <a:xfrm>
            <a:off x="6661080" y="6416112"/>
            <a:ext cx="414360" cy="164520"/>
            <a:chOff x="6661080" y="6416112"/>
            <a:chExt cx="41436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D0647CF-8F62-4418-95FF-F6C3947DB694}"/>
                    </a:ext>
                  </a:extLst>
                </p14:cNvPr>
                <p14:cNvContentPartPr/>
                <p14:nvPr/>
              </p14:nvContentPartPr>
              <p14:xfrm>
                <a:off x="6661080" y="6416112"/>
                <a:ext cx="133200" cy="164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D0647CF-8F62-4418-95FF-F6C3947DB69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52080" y="6407112"/>
                  <a:ext cx="150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57BE722-F930-4C9F-AB79-7F9D2D169F32}"/>
                    </a:ext>
                  </a:extLst>
                </p14:cNvPr>
                <p14:cNvContentPartPr/>
                <p14:nvPr/>
              </p14:nvContentPartPr>
              <p14:xfrm>
                <a:off x="6927840" y="6425472"/>
                <a:ext cx="147600" cy="142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57BE722-F930-4C9F-AB79-7F9D2D169F3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18840" y="6416472"/>
                  <a:ext cx="16524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3C845D-C0D7-4A70-9AE3-8B00F9E7A09E}"/>
              </a:ext>
            </a:extLst>
          </p:cNvPr>
          <p:cNvGrpSpPr/>
          <p:nvPr/>
        </p:nvGrpSpPr>
        <p:grpSpPr>
          <a:xfrm>
            <a:off x="8822880" y="5982312"/>
            <a:ext cx="52560" cy="100800"/>
            <a:chOff x="8822880" y="5982312"/>
            <a:chExt cx="5256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52BB87B-8D0E-4EED-A233-C084D5360E87}"/>
                    </a:ext>
                  </a:extLst>
                </p14:cNvPr>
                <p14:cNvContentPartPr/>
                <p14:nvPr/>
              </p14:nvContentPartPr>
              <p14:xfrm>
                <a:off x="8822880" y="5982312"/>
                <a:ext cx="25200" cy="100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52BB87B-8D0E-4EED-A233-C084D5360E8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13880" y="5973672"/>
                  <a:ext cx="42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09E7E99-5C2F-4575-8AD6-DE1E45A64EED}"/>
                    </a:ext>
                  </a:extLst>
                </p14:cNvPr>
                <p14:cNvContentPartPr/>
                <p14:nvPr/>
              </p14:nvContentPartPr>
              <p14:xfrm>
                <a:off x="8866080" y="5997792"/>
                <a:ext cx="9360" cy="56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09E7E99-5C2F-4575-8AD6-DE1E45A64EE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57440" y="5989152"/>
                  <a:ext cx="2700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84F38BF-81F5-4C92-9844-0BA759528668}"/>
              </a:ext>
            </a:extLst>
          </p:cNvPr>
          <p:cNvGrpSpPr/>
          <p:nvPr/>
        </p:nvGrpSpPr>
        <p:grpSpPr>
          <a:xfrm>
            <a:off x="7290360" y="5932272"/>
            <a:ext cx="1374120" cy="515160"/>
            <a:chOff x="7290360" y="5932272"/>
            <a:chExt cx="1374120" cy="5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9F87938-4E03-4CD8-B948-FA8B9447DB70}"/>
                    </a:ext>
                  </a:extLst>
                </p14:cNvPr>
                <p14:cNvContentPartPr/>
                <p14:nvPr/>
              </p14:nvContentPartPr>
              <p14:xfrm>
                <a:off x="7435440" y="6300192"/>
                <a:ext cx="115920" cy="147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9F87938-4E03-4CD8-B948-FA8B9447DB7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26440" y="6291552"/>
                  <a:ext cx="133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326F1F4-8347-4A61-8FA8-BC95EAA0890C}"/>
                    </a:ext>
                  </a:extLst>
                </p14:cNvPr>
                <p14:cNvContentPartPr/>
                <p14:nvPr/>
              </p14:nvContentPartPr>
              <p14:xfrm>
                <a:off x="7616520" y="5979432"/>
                <a:ext cx="287280" cy="452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326F1F4-8347-4A61-8FA8-BC95EAA0890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07520" y="5970432"/>
                  <a:ext cx="3049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5059115-4B59-4FD2-A41C-8A3CDE120F95}"/>
                    </a:ext>
                  </a:extLst>
                </p14:cNvPr>
                <p14:cNvContentPartPr/>
                <p14:nvPr/>
              </p14:nvContentPartPr>
              <p14:xfrm>
                <a:off x="7930440" y="5932272"/>
                <a:ext cx="176040" cy="43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5059115-4B59-4FD2-A41C-8A3CDE120F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21800" y="5923632"/>
                  <a:ext cx="19368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9DF33D8-CD1A-43A6-94DD-A89944409C0B}"/>
                    </a:ext>
                  </a:extLst>
                </p14:cNvPr>
                <p14:cNvContentPartPr/>
                <p14:nvPr/>
              </p14:nvContentPartPr>
              <p14:xfrm>
                <a:off x="8181000" y="6183192"/>
                <a:ext cx="109440" cy="149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9DF33D8-CD1A-43A6-94DD-A89944409C0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72360" y="6174552"/>
                  <a:ext cx="1270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630236F-A30F-4B8C-8D37-4AF03F57778F}"/>
                    </a:ext>
                  </a:extLst>
                </p14:cNvPr>
                <p14:cNvContentPartPr/>
                <p14:nvPr/>
              </p14:nvContentPartPr>
              <p14:xfrm>
                <a:off x="8287560" y="6169872"/>
                <a:ext cx="68760" cy="145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630236F-A30F-4B8C-8D37-4AF03F57778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78920" y="6160872"/>
                  <a:ext cx="86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61BBAC0-2921-4C05-89E8-9DD4793A94D3}"/>
                    </a:ext>
                  </a:extLst>
                </p14:cNvPr>
                <p14:cNvContentPartPr/>
                <p14:nvPr/>
              </p14:nvContentPartPr>
              <p14:xfrm>
                <a:off x="8395920" y="6156552"/>
                <a:ext cx="122040" cy="160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61BBAC0-2921-4C05-89E8-9DD4793A94D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87280" y="6147552"/>
                  <a:ext cx="139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C37673E-746B-403F-ACB9-194FB8ECADF2}"/>
                    </a:ext>
                  </a:extLst>
                </p14:cNvPr>
                <p14:cNvContentPartPr/>
                <p14:nvPr/>
              </p14:nvContentPartPr>
              <p14:xfrm>
                <a:off x="8575200" y="6183552"/>
                <a:ext cx="89280" cy="161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C37673E-746B-403F-ACB9-194FB8ECADF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66200" y="6174912"/>
                  <a:ext cx="106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7883BC4-E4F2-444C-BACC-81FFBD7F2EF2}"/>
                    </a:ext>
                  </a:extLst>
                </p14:cNvPr>
                <p14:cNvContentPartPr/>
                <p14:nvPr/>
              </p14:nvContentPartPr>
              <p14:xfrm>
                <a:off x="7290360" y="6167712"/>
                <a:ext cx="52560" cy="134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7883BC4-E4F2-444C-BACC-81FFBD7F2EF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81720" y="6159072"/>
                  <a:ext cx="70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AFBBC44-5FBB-4F63-9424-DF69DB0FBB87}"/>
                    </a:ext>
                  </a:extLst>
                </p14:cNvPr>
                <p14:cNvContentPartPr/>
                <p14:nvPr/>
              </p14:nvContentPartPr>
              <p14:xfrm>
                <a:off x="7337880" y="6142152"/>
                <a:ext cx="46080" cy="52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AFBBC44-5FBB-4F63-9424-DF69DB0FBB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29240" y="6133512"/>
                  <a:ext cx="63720" cy="6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52D793E-0377-45CE-906D-ADAB87B9F721}"/>
                  </a:ext>
                </a:extLst>
              </p14:cNvPr>
              <p14:cNvContentPartPr/>
              <p14:nvPr/>
            </p14:nvContentPartPr>
            <p14:xfrm>
              <a:off x="8805960" y="6253032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52D793E-0377-45CE-906D-ADAB87B9F72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97320" y="624403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9694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We could simply have an ‘address’ type:</a:t>
            </a:r>
          </a:p>
          <a:p>
            <a:pPr>
              <a:buFontTx/>
              <a:buNone/>
            </a:pPr>
            <a:r>
              <a:rPr lang="en-US" sz="180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     address ptr;    // store an address</a:t>
            </a:r>
          </a:p>
          <a:p>
            <a:pPr>
              <a:buFontTx/>
              <a:buNone/>
            </a:pPr>
            <a:r>
              <a:rPr lang="en-US" sz="180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                     // THIS IS WRONG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however, the compiler does not know what it is an address of (is it the address of an int, a double, etc.)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Instead, we have to indicate what it is pointing to: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int *ptr;   // a pointer to an integer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            // the address of the integer variable 'ptr'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9DA4724-0AD1-455B-9B07-076514F6CDAF}"/>
                  </a:ext>
                </a:extLst>
              </p14:cNvPr>
              <p14:cNvContentPartPr/>
              <p14:nvPr/>
            </p14:nvContentPartPr>
            <p14:xfrm>
              <a:off x="905400" y="1863360"/>
              <a:ext cx="8065440" cy="4040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9DA4724-0AD1-455B-9B07-076514F6CD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6040" y="1854000"/>
                <a:ext cx="8084160" cy="405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37D304A-7EE3-4A00-A245-F32997192D42}"/>
              </a:ext>
            </a:extLst>
          </p:cNvPr>
          <p:cNvGrpSpPr/>
          <p:nvPr/>
        </p:nvGrpSpPr>
        <p:grpSpPr>
          <a:xfrm>
            <a:off x="1703160" y="4297872"/>
            <a:ext cx="115560" cy="57600"/>
            <a:chOff x="1703160" y="4297872"/>
            <a:chExt cx="115560" cy="5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C5E1B7F-9F38-4D1C-9FF6-FD25204BF246}"/>
                    </a:ext>
                  </a:extLst>
                </p14:cNvPr>
                <p14:cNvContentPartPr/>
                <p14:nvPr/>
              </p14:nvContentPartPr>
              <p14:xfrm>
                <a:off x="1714320" y="4314072"/>
                <a:ext cx="33480" cy="16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C5E1B7F-9F38-4D1C-9FF6-FD25204BF24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05680" y="4305072"/>
                  <a:ext cx="51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6694668-1E8D-4AEF-AF1F-573F184A04E9}"/>
                    </a:ext>
                  </a:extLst>
                </p14:cNvPr>
                <p14:cNvContentPartPr/>
                <p14:nvPr/>
              </p14:nvContentPartPr>
              <p14:xfrm>
                <a:off x="1703160" y="4297872"/>
                <a:ext cx="115560" cy="57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6694668-1E8D-4AEF-AF1F-573F184A04E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94520" y="4289232"/>
                  <a:ext cx="13320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9668DFC-10EC-41B6-A007-79A1244D165D}"/>
                  </a:ext>
                </a:extLst>
              </p14:cNvPr>
              <p14:cNvContentPartPr/>
              <p14:nvPr/>
            </p14:nvContentPartPr>
            <p14:xfrm>
              <a:off x="1982160" y="4334952"/>
              <a:ext cx="9360" cy="6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9668DFC-10EC-41B6-A007-79A1244D165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73160" y="4325952"/>
                <a:ext cx="2700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FE5B8E6-6969-43B8-9D61-B21DAAFAE673}"/>
              </a:ext>
            </a:extLst>
          </p:cNvPr>
          <p:cNvGrpSpPr/>
          <p:nvPr/>
        </p:nvGrpSpPr>
        <p:grpSpPr>
          <a:xfrm>
            <a:off x="682560" y="6012192"/>
            <a:ext cx="419760" cy="541800"/>
            <a:chOff x="682560" y="6012192"/>
            <a:chExt cx="419760" cy="5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17498B3-9401-413C-86E2-BBF75EB53363}"/>
                    </a:ext>
                  </a:extLst>
                </p14:cNvPr>
                <p14:cNvContentPartPr/>
                <p14:nvPr/>
              </p14:nvContentPartPr>
              <p14:xfrm>
                <a:off x="682560" y="6076272"/>
                <a:ext cx="302760" cy="477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17498B3-9401-413C-86E2-BBF75EB5336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3920" y="6067272"/>
                  <a:ext cx="32040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B72EBC9-96EF-4E5A-A4AB-179FA658FB76}"/>
                    </a:ext>
                  </a:extLst>
                </p14:cNvPr>
                <p14:cNvContentPartPr/>
                <p14:nvPr/>
              </p14:nvContentPartPr>
              <p14:xfrm>
                <a:off x="1089000" y="6012192"/>
                <a:ext cx="13320" cy="411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B72EBC9-96EF-4E5A-A4AB-179FA658FB7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80000" y="6003192"/>
                  <a:ext cx="30960" cy="42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B80DAC8-9423-4A3C-B784-5D7548D3DB86}"/>
                  </a:ext>
                </a:extLst>
              </p14:cNvPr>
              <p14:cNvContentPartPr/>
              <p14:nvPr/>
            </p14:nvContentPartPr>
            <p14:xfrm>
              <a:off x="1307880" y="6072672"/>
              <a:ext cx="35280" cy="232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B80DAC8-9423-4A3C-B784-5D7548D3DB8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98880" y="6064032"/>
                <a:ext cx="52920" cy="25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BE24C502-678A-4617-9341-30139E61529A}"/>
              </a:ext>
            </a:extLst>
          </p:cNvPr>
          <p:cNvGrpSpPr/>
          <p:nvPr/>
        </p:nvGrpSpPr>
        <p:grpSpPr>
          <a:xfrm>
            <a:off x="1656000" y="5791512"/>
            <a:ext cx="2684160" cy="1108080"/>
            <a:chOff x="1656000" y="5791512"/>
            <a:chExt cx="2684160" cy="11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282220-116A-4713-9C9B-B4DF06CF147C}"/>
                    </a:ext>
                  </a:extLst>
                </p14:cNvPr>
                <p14:cNvContentPartPr/>
                <p14:nvPr/>
              </p14:nvContentPartPr>
              <p14:xfrm>
                <a:off x="1656000" y="6010392"/>
                <a:ext cx="184680" cy="402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282220-116A-4713-9C9B-B4DF06CF147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47360" y="6001392"/>
                  <a:ext cx="2023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280BB0B-B282-404E-8D67-236F422F3A65}"/>
                    </a:ext>
                  </a:extLst>
                </p14:cNvPr>
                <p14:cNvContentPartPr/>
                <p14:nvPr/>
              </p14:nvContentPartPr>
              <p14:xfrm>
                <a:off x="1962360" y="5911752"/>
                <a:ext cx="206280" cy="48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280BB0B-B282-404E-8D67-236F422F3A6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53720" y="5902752"/>
                  <a:ext cx="22392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BFC85B1-8A5D-4C95-93E2-9D52AF59034F}"/>
                    </a:ext>
                  </a:extLst>
                </p14:cNvPr>
                <p14:cNvContentPartPr/>
                <p14:nvPr/>
              </p14:nvContentPartPr>
              <p14:xfrm>
                <a:off x="2190240" y="6146832"/>
                <a:ext cx="147960" cy="170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BFC85B1-8A5D-4C95-93E2-9D52AF59034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81600" y="6137832"/>
                  <a:ext cx="165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DA9A215-8209-4B32-8BC6-6560991B6BBE}"/>
                    </a:ext>
                  </a:extLst>
                </p14:cNvPr>
                <p14:cNvContentPartPr/>
                <p14:nvPr/>
              </p14:nvContentPartPr>
              <p14:xfrm>
                <a:off x="2405880" y="5913192"/>
                <a:ext cx="42840" cy="388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DA9A215-8209-4B32-8BC6-6560991B6BB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97240" y="5904552"/>
                  <a:ext cx="604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430A1C-7585-4CD1-9E0C-83D2D8980603}"/>
                    </a:ext>
                  </a:extLst>
                </p14:cNvPr>
                <p14:cNvContentPartPr/>
                <p14:nvPr/>
              </p14:nvContentPartPr>
              <p14:xfrm>
                <a:off x="2369520" y="6012192"/>
                <a:ext cx="170280" cy="80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430A1C-7585-4CD1-9E0C-83D2D898060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60880" y="6003192"/>
                  <a:ext cx="1879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D209327-C368-4A2A-B261-7DC60A35F623}"/>
                    </a:ext>
                  </a:extLst>
                </p14:cNvPr>
                <p14:cNvContentPartPr/>
                <p14:nvPr/>
              </p14:nvContentPartPr>
              <p14:xfrm>
                <a:off x="2914920" y="5890872"/>
                <a:ext cx="223920" cy="426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D209327-C368-4A2A-B261-7DC60A35F6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06280" y="5881872"/>
                  <a:ext cx="2415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65E486E-5BD7-42E7-A837-8D131A44DE95}"/>
                    </a:ext>
                  </a:extLst>
                </p14:cNvPr>
                <p14:cNvContentPartPr/>
                <p14:nvPr/>
              </p14:nvContentPartPr>
              <p14:xfrm>
                <a:off x="3189600" y="6080232"/>
                <a:ext cx="223920" cy="179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65E486E-5BD7-42E7-A837-8D131A44DE9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80960" y="6071232"/>
                  <a:ext cx="241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404CAD-E55C-407D-ADF0-3F2FF0426DB3}"/>
                    </a:ext>
                  </a:extLst>
                </p14:cNvPr>
                <p14:cNvContentPartPr/>
                <p14:nvPr/>
              </p14:nvContentPartPr>
              <p14:xfrm>
                <a:off x="3501360" y="5821752"/>
                <a:ext cx="34200" cy="659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404CAD-E55C-407D-ADF0-3F2FF0426DB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492360" y="5813112"/>
                  <a:ext cx="5184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7B2EBAD-022F-4589-A7A9-7402CFACCE15}"/>
                    </a:ext>
                  </a:extLst>
                </p14:cNvPr>
                <p14:cNvContentPartPr/>
                <p14:nvPr/>
              </p14:nvContentPartPr>
              <p14:xfrm>
                <a:off x="3504600" y="6022992"/>
                <a:ext cx="92520" cy="199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7B2EBAD-022F-4589-A7A9-7402CFACCE1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495960" y="6014352"/>
                  <a:ext cx="110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A0B6D9C-112C-4E1F-AC8A-AADC7521E31B}"/>
                    </a:ext>
                  </a:extLst>
                </p14:cNvPr>
                <p14:cNvContentPartPr/>
                <p14:nvPr/>
              </p14:nvContentPartPr>
              <p14:xfrm>
                <a:off x="3645360" y="5791512"/>
                <a:ext cx="134640" cy="527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A0B6D9C-112C-4E1F-AC8A-AADC7521E31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636720" y="5782512"/>
                  <a:ext cx="15228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27B561-B510-45A6-9EC2-C44276AF57E5}"/>
                    </a:ext>
                  </a:extLst>
                </p14:cNvPr>
                <p14:cNvContentPartPr/>
                <p14:nvPr/>
              </p14:nvContentPartPr>
              <p14:xfrm>
                <a:off x="3843000" y="5941632"/>
                <a:ext cx="72720" cy="153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27B561-B510-45A6-9EC2-C44276AF57E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34360" y="5932632"/>
                  <a:ext cx="90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8718099-F252-4B92-A3F6-FA3EEA2D79F6}"/>
                    </a:ext>
                  </a:extLst>
                </p14:cNvPr>
                <p14:cNvContentPartPr/>
                <p14:nvPr/>
              </p14:nvContentPartPr>
              <p14:xfrm>
                <a:off x="3978720" y="5946672"/>
                <a:ext cx="170640" cy="134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8718099-F252-4B92-A3F6-FA3EEA2D79F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69720" y="5937672"/>
                  <a:ext cx="188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093D5C1-3521-44B3-A77D-CEC9712FD1A7}"/>
                    </a:ext>
                  </a:extLst>
                </p14:cNvPr>
                <p14:cNvContentPartPr/>
                <p14:nvPr/>
              </p14:nvContentPartPr>
              <p14:xfrm>
                <a:off x="4219920" y="5874672"/>
                <a:ext cx="77760" cy="186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093D5C1-3521-44B3-A77D-CEC9712FD1A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211280" y="5866032"/>
                  <a:ext cx="95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A08D808-DB06-407E-AF39-1C6C13ED48E4}"/>
                    </a:ext>
                  </a:extLst>
                </p14:cNvPr>
                <p14:cNvContentPartPr/>
                <p14:nvPr/>
              </p14:nvContentPartPr>
              <p14:xfrm>
                <a:off x="2246040" y="6606912"/>
                <a:ext cx="124560" cy="140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A08D808-DB06-407E-AF39-1C6C13ED48E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237040" y="6598272"/>
                  <a:ext cx="142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795A9A6-DFDC-4F99-A6AA-9DDFD482D162}"/>
                    </a:ext>
                  </a:extLst>
                </p14:cNvPr>
                <p14:cNvContentPartPr/>
                <p14:nvPr/>
              </p14:nvContentPartPr>
              <p14:xfrm>
                <a:off x="2675880" y="6497832"/>
                <a:ext cx="123120" cy="401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795A9A6-DFDC-4F99-A6AA-9DDFD482D16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66880" y="6488832"/>
                  <a:ext cx="1407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3BB5448-B41C-48B4-B50A-7067A198CAB2}"/>
                    </a:ext>
                  </a:extLst>
                </p14:cNvPr>
                <p14:cNvContentPartPr/>
                <p14:nvPr/>
              </p14:nvContentPartPr>
              <p14:xfrm>
                <a:off x="2753280" y="6610293"/>
                <a:ext cx="96480" cy="160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3BB5448-B41C-48B4-B50A-7067A198CAB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744280" y="6601653"/>
                  <a:ext cx="1141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EDAAB79-BBCB-481E-B1A5-3C8B982D9F9E}"/>
                    </a:ext>
                  </a:extLst>
                </p14:cNvPr>
                <p14:cNvContentPartPr/>
                <p14:nvPr/>
              </p14:nvContentPartPr>
              <p14:xfrm>
                <a:off x="2913480" y="6419493"/>
                <a:ext cx="61200" cy="304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EDAAB79-BBCB-481E-B1A5-3C8B982D9F9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904840" y="6410853"/>
                  <a:ext cx="788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2341C94-45BB-44A8-B825-5DB87CF04F76}"/>
                    </a:ext>
                  </a:extLst>
                </p14:cNvPr>
                <p14:cNvContentPartPr/>
                <p14:nvPr/>
              </p14:nvContentPartPr>
              <p14:xfrm>
                <a:off x="2904120" y="6558093"/>
                <a:ext cx="256320" cy="123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2341C94-45BB-44A8-B825-5DB87CF04F7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95480" y="6549093"/>
                  <a:ext cx="273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E5DB680-0659-408A-AC75-5FEE36E2017B}"/>
                    </a:ext>
                  </a:extLst>
                </p14:cNvPr>
                <p14:cNvContentPartPr/>
                <p14:nvPr/>
              </p14:nvContentPartPr>
              <p14:xfrm>
                <a:off x="3190320" y="6657453"/>
                <a:ext cx="3240" cy="9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E5DB680-0659-408A-AC75-5FEE36E2017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81320" y="6648453"/>
                  <a:ext cx="208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1733262-21FB-42B5-9513-3100992541DE}"/>
                    </a:ext>
                  </a:extLst>
                </p14:cNvPr>
                <p14:cNvContentPartPr/>
                <p14:nvPr/>
              </p14:nvContentPartPr>
              <p14:xfrm>
                <a:off x="3551760" y="6514533"/>
                <a:ext cx="237240" cy="167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1733262-21FB-42B5-9513-3100992541D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43120" y="6505893"/>
                  <a:ext cx="254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331555-5746-4056-82F1-258732C97371}"/>
                    </a:ext>
                  </a:extLst>
                </p14:cNvPr>
                <p14:cNvContentPartPr/>
                <p14:nvPr/>
              </p14:nvContentPartPr>
              <p14:xfrm>
                <a:off x="3802680" y="6311853"/>
                <a:ext cx="119880" cy="523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331555-5746-4056-82F1-258732C9737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93680" y="6303213"/>
                  <a:ext cx="1375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F08345D-72B2-4153-B7B9-6A008C03FAE2}"/>
                    </a:ext>
                  </a:extLst>
                </p14:cNvPr>
                <p14:cNvContentPartPr/>
                <p14:nvPr/>
              </p14:nvContentPartPr>
              <p14:xfrm>
                <a:off x="3768120" y="6267213"/>
                <a:ext cx="308880" cy="359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F08345D-72B2-4153-B7B9-6A008C03FAE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759480" y="6258573"/>
                  <a:ext cx="3265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EB27592-D0D6-42E0-B5AB-A92B8D486D95}"/>
                    </a:ext>
                  </a:extLst>
                </p14:cNvPr>
                <p14:cNvContentPartPr/>
                <p14:nvPr/>
              </p14:nvContentPartPr>
              <p14:xfrm>
                <a:off x="4022640" y="6396813"/>
                <a:ext cx="112680" cy="52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EB27592-D0D6-42E0-B5AB-A92B8D486D9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014000" y="6388173"/>
                  <a:ext cx="1303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C48C766-336C-48E0-B8EF-8BA8441EFA9D}"/>
                    </a:ext>
                  </a:extLst>
                </p14:cNvPr>
                <p14:cNvContentPartPr/>
                <p14:nvPr/>
              </p14:nvContentPartPr>
              <p14:xfrm>
                <a:off x="4137480" y="6457293"/>
                <a:ext cx="202680" cy="129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C48C766-336C-48E0-B8EF-8BA8441EFA9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28480" y="6448293"/>
                  <a:ext cx="22032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786" name="Group 74785">
            <a:extLst>
              <a:ext uri="{FF2B5EF4-FFF2-40B4-BE49-F238E27FC236}">
                <a16:creationId xmlns:a16="http://schemas.microsoft.com/office/drawing/2014/main" id="{5D4FE8A0-960A-4BFB-BB69-E5E8F4469D78}"/>
              </a:ext>
            </a:extLst>
          </p:cNvPr>
          <p:cNvGrpSpPr/>
          <p:nvPr/>
        </p:nvGrpSpPr>
        <p:grpSpPr>
          <a:xfrm>
            <a:off x="4595760" y="5406672"/>
            <a:ext cx="4400280" cy="1549581"/>
            <a:chOff x="4595760" y="5406672"/>
            <a:chExt cx="4400280" cy="154958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E83162-CA71-4DAF-845F-47BC6AB0681A}"/>
                    </a:ext>
                  </a:extLst>
                </p14:cNvPr>
                <p14:cNvContentPartPr/>
                <p14:nvPr/>
              </p14:nvContentPartPr>
              <p14:xfrm>
                <a:off x="4695840" y="5791872"/>
                <a:ext cx="227160" cy="258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E83162-CA71-4DAF-845F-47BC6AB0681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687200" y="5783232"/>
                  <a:ext cx="2448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3E003D4-829C-436E-B0FB-974175ABCA85}"/>
                    </a:ext>
                  </a:extLst>
                </p14:cNvPr>
                <p14:cNvContentPartPr/>
                <p14:nvPr/>
              </p14:nvContentPartPr>
              <p14:xfrm>
                <a:off x="4991400" y="5708712"/>
                <a:ext cx="216360" cy="296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3E003D4-829C-436E-B0FB-974175ABCA8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982400" y="5700072"/>
                  <a:ext cx="234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4CD4CA1-871F-4ABF-A65B-AC4916284618}"/>
                    </a:ext>
                  </a:extLst>
                </p14:cNvPr>
                <p14:cNvContentPartPr/>
                <p14:nvPr/>
              </p14:nvContentPartPr>
              <p14:xfrm>
                <a:off x="5275440" y="5853432"/>
                <a:ext cx="88200" cy="137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4CD4CA1-871F-4ABF-A65B-AC491628461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66440" y="5844792"/>
                  <a:ext cx="105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408F0E2-722D-417B-B2C8-D2FD9672CAE3}"/>
                    </a:ext>
                  </a:extLst>
                </p14:cNvPr>
                <p14:cNvContentPartPr/>
                <p14:nvPr/>
              </p14:nvContentPartPr>
              <p14:xfrm>
                <a:off x="5463720" y="5864592"/>
                <a:ext cx="202320" cy="135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408F0E2-722D-417B-B2C8-D2FD9672CAE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454720" y="5855952"/>
                  <a:ext cx="219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6BD9E6F-6D53-4862-A440-D5C1792F4EBA}"/>
                    </a:ext>
                  </a:extLst>
                </p14:cNvPr>
                <p14:cNvContentPartPr/>
                <p14:nvPr/>
              </p14:nvContentPartPr>
              <p14:xfrm>
                <a:off x="5954400" y="5812392"/>
                <a:ext cx="187920" cy="565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6BD9E6F-6D53-4862-A440-D5C1792F4EB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45400" y="5803392"/>
                  <a:ext cx="20556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1F465AF-CF86-45CE-A3CB-0B2AF381DD46}"/>
                    </a:ext>
                  </a:extLst>
                </p14:cNvPr>
                <p14:cNvContentPartPr/>
                <p14:nvPr/>
              </p14:nvContentPartPr>
              <p14:xfrm>
                <a:off x="6187320" y="5787912"/>
                <a:ext cx="133560" cy="196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1F465AF-CF86-45CE-A3CB-0B2AF381DD4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178680" y="5778912"/>
                  <a:ext cx="151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9B1CF58-C81B-47A1-B7C1-6DDAB8FB7D14}"/>
                    </a:ext>
                  </a:extLst>
                </p14:cNvPr>
                <p14:cNvContentPartPr/>
                <p14:nvPr/>
              </p14:nvContentPartPr>
              <p14:xfrm>
                <a:off x="6436440" y="5792232"/>
                <a:ext cx="202680" cy="102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9B1CF58-C81B-47A1-B7C1-6DDAB8FB7D1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27440" y="5783232"/>
                  <a:ext cx="220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AF1AB93-F5DB-4EE0-A261-3ED31F337E49}"/>
                    </a:ext>
                  </a:extLst>
                </p14:cNvPr>
                <p14:cNvContentPartPr/>
                <p14:nvPr/>
              </p14:nvContentPartPr>
              <p14:xfrm>
                <a:off x="6919560" y="5720232"/>
                <a:ext cx="153720" cy="135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AF1AB93-F5DB-4EE0-A261-3ED31F337E4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910560" y="5711232"/>
                  <a:ext cx="171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FC5049C-5958-48EF-B3E0-2C3EFC915151}"/>
                    </a:ext>
                  </a:extLst>
                </p14:cNvPr>
                <p14:cNvContentPartPr/>
                <p14:nvPr/>
              </p14:nvContentPartPr>
              <p14:xfrm>
                <a:off x="7113960" y="5703312"/>
                <a:ext cx="114480" cy="160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FC5049C-5958-48EF-B3E0-2C3EFC91515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104960" y="5694672"/>
                  <a:ext cx="132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DA6A2BC-0E20-4A27-A133-8C297E52530E}"/>
                    </a:ext>
                  </a:extLst>
                </p14:cNvPr>
                <p14:cNvContentPartPr/>
                <p14:nvPr/>
              </p14:nvContentPartPr>
              <p14:xfrm>
                <a:off x="7303680" y="5711592"/>
                <a:ext cx="90000" cy="138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DA6A2BC-0E20-4A27-A133-8C297E52530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95040" y="5702592"/>
                  <a:ext cx="107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0218631-E5A6-477A-8EE3-2AF33A0C969C}"/>
                    </a:ext>
                  </a:extLst>
                </p14:cNvPr>
                <p14:cNvContentPartPr/>
                <p14:nvPr/>
              </p14:nvContentPartPr>
              <p14:xfrm>
                <a:off x="7441560" y="5652552"/>
                <a:ext cx="129240" cy="162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0218631-E5A6-477A-8EE3-2AF33A0C969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432920" y="5643912"/>
                  <a:ext cx="146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F14D6BE-296A-43F8-A4E3-AC7CBC7857B1}"/>
                    </a:ext>
                  </a:extLst>
                </p14:cNvPr>
                <p14:cNvContentPartPr/>
                <p14:nvPr/>
              </p14:nvContentPartPr>
              <p14:xfrm>
                <a:off x="7657560" y="5642472"/>
                <a:ext cx="72000" cy="133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F14D6BE-296A-43F8-A4E3-AC7CBC7857B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648920" y="5633832"/>
                  <a:ext cx="89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739530F-422F-4421-86EF-AF9FEB5E8095}"/>
                    </a:ext>
                  </a:extLst>
                </p14:cNvPr>
                <p14:cNvContentPartPr/>
                <p14:nvPr/>
              </p14:nvContentPartPr>
              <p14:xfrm>
                <a:off x="7767720" y="5609712"/>
                <a:ext cx="82080" cy="171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739530F-422F-4421-86EF-AF9FEB5E809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758720" y="5600712"/>
                  <a:ext cx="99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5153626-FA1B-4A8D-9A66-25B421CAF722}"/>
                    </a:ext>
                  </a:extLst>
                </p14:cNvPr>
                <p14:cNvContentPartPr/>
                <p14:nvPr/>
              </p14:nvContentPartPr>
              <p14:xfrm>
                <a:off x="7737480" y="5406672"/>
                <a:ext cx="324720" cy="671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5153626-FA1B-4A8D-9A66-25B421CAF72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728480" y="5398032"/>
                  <a:ext cx="3423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4DA781F-DF42-419C-8C7F-EF9B71835B12}"/>
                    </a:ext>
                  </a:extLst>
                </p14:cNvPr>
                <p14:cNvContentPartPr/>
                <p14:nvPr/>
              </p14:nvContentPartPr>
              <p14:xfrm>
                <a:off x="8037360" y="5633112"/>
                <a:ext cx="163440" cy="137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4DA781F-DF42-419C-8C7F-EF9B71835B1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028720" y="5624112"/>
                  <a:ext cx="181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AD2FA6F-0B02-4E51-BEE9-3F0A66C03BCE}"/>
                    </a:ext>
                  </a:extLst>
                </p14:cNvPr>
                <p14:cNvContentPartPr/>
                <p14:nvPr/>
              </p14:nvContentPartPr>
              <p14:xfrm>
                <a:off x="8199720" y="5626272"/>
                <a:ext cx="154440" cy="169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AD2FA6F-0B02-4E51-BEE9-3F0A66C03BC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190720" y="5617272"/>
                  <a:ext cx="172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D6D538A-6C06-4454-A91D-2C9975E85FAA}"/>
                    </a:ext>
                  </a:extLst>
                </p14:cNvPr>
                <p14:cNvContentPartPr/>
                <p14:nvPr/>
              </p14:nvContentPartPr>
              <p14:xfrm>
                <a:off x="8329320" y="5618352"/>
                <a:ext cx="195120" cy="136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D6D538A-6C06-4454-A91D-2C9975E85FA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320320" y="5609712"/>
                  <a:ext cx="212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C34337B-2719-4ACE-84C8-2168635C8F00}"/>
                    </a:ext>
                  </a:extLst>
                </p14:cNvPr>
                <p14:cNvContentPartPr/>
                <p14:nvPr/>
              </p14:nvContentPartPr>
              <p14:xfrm>
                <a:off x="4660560" y="6310053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C34337B-2719-4ACE-84C8-2168635C8F0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651920" y="63014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F4B660C-BBC5-4F83-82DA-BCABE625F837}"/>
                    </a:ext>
                  </a:extLst>
                </p14:cNvPr>
                <p14:cNvContentPartPr/>
                <p14:nvPr/>
              </p14:nvContentPartPr>
              <p14:xfrm>
                <a:off x="4634280" y="6305373"/>
                <a:ext cx="31680" cy="293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F4B660C-BBC5-4F83-82DA-BCABE625F83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625280" y="6296373"/>
                  <a:ext cx="493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C1106F-CE4F-40D4-B1A8-382869B94290}"/>
                    </a:ext>
                  </a:extLst>
                </p14:cNvPr>
                <p14:cNvContentPartPr/>
                <p14:nvPr/>
              </p14:nvContentPartPr>
              <p14:xfrm>
                <a:off x="4703040" y="6282693"/>
                <a:ext cx="317880" cy="280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C1106F-CE4F-40D4-B1A8-382869B9429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694400" y="6274053"/>
                  <a:ext cx="3355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A32B18E-86EA-45BB-A7D2-D98723F98A3F}"/>
                    </a:ext>
                  </a:extLst>
                </p14:cNvPr>
                <p14:cNvContentPartPr/>
                <p14:nvPr/>
              </p14:nvContentPartPr>
              <p14:xfrm>
                <a:off x="4595760" y="6348213"/>
                <a:ext cx="286200" cy="68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A32B18E-86EA-45BB-A7D2-D98723F98A3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587120" y="6339213"/>
                  <a:ext cx="303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8AC0F38-DBB3-4A37-86A3-2314B68DCFEB}"/>
                    </a:ext>
                  </a:extLst>
                </p14:cNvPr>
                <p14:cNvContentPartPr/>
                <p14:nvPr/>
              </p14:nvContentPartPr>
              <p14:xfrm>
                <a:off x="5379480" y="6361893"/>
                <a:ext cx="222840" cy="158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8AC0F38-DBB3-4A37-86A3-2314B68DCFE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370840" y="6352893"/>
                  <a:ext cx="240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4752" name="Ink 74751">
                  <a:extLst>
                    <a:ext uri="{FF2B5EF4-FFF2-40B4-BE49-F238E27FC236}">
                      <a16:creationId xmlns:a16="http://schemas.microsoft.com/office/drawing/2014/main" id="{B89EAD4E-1267-4DD7-A40B-6BC96BC12E8B}"/>
                    </a:ext>
                  </a:extLst>
                </p14:cNvPr>
                <p14:cNvContentPartPr/>
                <p14:nvPr/>
              </p14:nvContentPartPr>
              <p14:xfrm>
                <a:off x="5633280" y="6351093"/>
                <a:ext cx="131040" cy="142200"/>
              </p14:xfrm>
            </p:contentPart>
          </mc:Choice>
          <mc:Fallback xmlns="">
            <p:pic>
              <p:nvPicPr>
                <p:cNvPr id="74752" name="Ink 74751">
                  <a:extLst>
                    <a:ext uri="{FF2B5EF4-FFF2-40B4-BE49-F238E27FC236}">
                      <a16:creationId xmlns:a16="http://schemas.microsoft.com/office/drawing/2014/main" id="{B89EAD4E-1267-4DD7-A40B-6BC96BC12E8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624640" y="6342093"/>
                  <a:ext cx="148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4753" name="Ink 74752">
                  <a:extLst>
                    <a:ext uri="{FF2B5EF4-FFF2-40B4-BE49-F238E27FC236}">
                      <a16:creationId xmlns:a16="http://schemas.microsoft.com/office/drawing/2014/main" id="{EDBC112C-216A-4BF3-9381-9620F79D4DB8}"/>
                    </a:ext>
                  </a:extLst>
                </p14:cNvPr>
                <p14:cNvContentPartPr/>
                <p14:nvPr/>
              </p14:nvContentPartPr>
              <p14:xfrm>
                <a:off x="5761080" y="6316893"/>
                <a:ext cx="149760" cy="148680"/>
              </p14:xfrm>
            </p:contentPart>
          </mc:Choice>
          <mc:Fallback xmlns="">
            <p:pic>
              <p:nvPicPr>
                <p:cNvPr id="74753" name="Ink 74752">
                  <a:extLst>
                    <a:ext uri="{FF2B5EF4-FFF2-40B4-BE49-F238E27FC236}">
                      <a16:creationId xmlns:a16="http://schemas.microsoft.com/office/drawing/2014/main" id="{EDBC112C-216A-4BF3-9381-9620F79D4DB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752440" y="6308253"/>
                  <a:ext cx="167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4756" name="Ink 74755">
                  <a:extLst>
                    <a:ext uri="{FF2B5EF4-FFF2-40B4-BE49-F238E27FC236}">
                      <a16:creationId xmlns:a16="http://schemas.microsoft.com/office/drawing/2014/main" id="{E5783B79-EA57-4B20-9606-C354811F2580}"/>
                    </a:ext>
                  </a:extLst>
                </p14:cNvPr>
                <p14:cNvContentPartPr/>
                <p14:nvPr/>
              </p14:nvContentPartPr>
              <p14:xfrm>
                <a:off x="5962680" y="6341013"/>
                <a:ext cx="113400" cy="123480"/>
              </p14:xfrm>
            </p:contentPart>
          </mc:Choice>
          <mc:Fallback xmlns="">
            <p:pic>
              <p:nvPicPr>
                <p:cNvPr id="74756" name="Ink 74755">
                  <a:extLst>
                    <a:ext uri="{FF2B5EF4-FFF2-40B4-BE49-F238E27FC236}">
                      <a16:creationId xmlns:a16="http://schemas.microsoft.com/office/drawing/2014/main" id="{E5783B79-EA57-4B20-9606-C354811F258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953680" y="6332373"/>
                  <a:ext cx="131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757" name="Ink 74756">
                  <a:extLst>
                    <a:ext uri="{FF2B5EF4-FFF2-40B4-BE49-F238E27FC236}">
                      <a16:creationId xmlns:a16="http://schemas.microsoft.com/office/drawing/2014/main" id="{51B4032F-B2D6-42DE-92FE-EE05CADDFE16}"/>
                    </a:ext>
                  </a:extLst>
                </p14:cNvPr>
                <p14:cNvContentPartPr/>
                <p14:nvPr/>
              </p14:nvContentPartPr>
              <p14:xfrm>
                <a:off x="6157080" y="6292413"/>
                <a:ext cx="129240" cy="145800"/>
              </p14:xfrm>
            </p:contentPart>
          </mc:Choice>
          <mc:Fallback xmlns="">
            <p:pic>
              <p:nvPicPr>
                <p:cNvPr id="74757" name="Ink 74756">
                  <a:extLst>
                    <a:ext uri="{FF2B5EF4-FFF2-40B4-BE49-F238E27FC236}">
                      <a16:creationId xmlns:a16="http://schemas.microsoft.com/office/drawing/2014/main" id="{51B4032F-B2D6-42DE-92FE-EE05CADDFE1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148080" y="6283773"/>
                  <a:ext cx="146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758" name="Ink 74757">
                  <a:extLst>
                    <a:ext uri="{FF2B5EF4-FFF2-40B4-BE49-F238E27FC236}">
                      <a16:creationId xmlns:a16="http://schemas.microsoft.com/office/drawing/2014/main" id="{4CC803D7-A686-412B-A350-0F6F3768E2D4}"/>
                    </a:ext>
                  </a:extLst>
                </p14:cNvPr>
                <p14:cNvContentPartPr/>
                <p14:nvPr/>
              </p14:nvContentPartPr>
              <p14:xfrm>
                <a:off x="6332760" y="6145893"/>
                <a:ext cx="18360" cy="459720"/>
              </p14:xfrm>
            </p:contentPart>
          </mc:Choice>
          <mc:Fallback xmlns="">
            <p:pic>
              <p:nvPicPr>
                <p:cNvPr id="74758" name="Ink 74757">
                  <a:extLst>
                    <a:ext uri="{FF2B5EF4-FFF2-40B4-BE49-F238E27FC236}">
                      <a16:creationId xmlns:a16="http://schemas.microsoft.com/office/drawing/2014/main" id="{4CC803D7-A686-412B-A350-0F6F3768E2D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323760" y="6137253"/>
                  <a:ext cx="360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4759" name="Ink 74758">
                  <a:extLst>
                    <a:ext uri="{FF2B5EF4-FFF2-40B4-BE49-F238E27FC236}">
                      <a16:creationId xmlns:a16="http://schemas.microsoft.com/office/drawing/2014/main" id="{49DACA1E-6A4B-4003-9623-9FCF90F67AE4}"/>
                    </a:ext>
                  </a:extLst>
                </p14:cNvPr>
                <p14:cNvContentPartPr/>
                <p14:nvPr/>
              </p14:nvContentPartPr>
              <p14:xfrm>
                <a:off x="6334560" y="6312213"/>
                <a:ext cx="73080" cy="115560"/>
              </p14:xfrm>
            </p:contentPart>
          </mc:Choice>
          <mc:Fallback xmlns="">
            <p:pic>
              <p:nvPicPr>
                <p:cNvPr id="74759" name="Ink 74758">
                  <a:extLst>
                    <a:ext uri="{FF2B5EF4-FFF2-40B4-BE49-F238E27FC236}">
                      <a16:creationId xmlns:a16="http://schemas.microsoft.com/office/drawing/2014/main" id="{49DACA1E-6A4B-4003-9623-9FCF90F67AE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325560" y="6303213"/>
                  <a:ext cx="90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760" name="Ink 74759">
                  <a:extLst>
                    <a:ext uri="{FF2B5EF4-FFF2-40B4-BE49-F238E27FC236}">
                      <a16:creationId xmlns:a16="http://schemas.microsoft.com/office/drawing/2014/main" id="{F867D3C0-775A-4796-9650-C46ED0B39185}"/>
                    </a:ext>
                  </a:extLst>
                </p14:cNvPr>
                <p14:cNvContentPartPr/>
                <p14:nvPr/>
              </p14:nvContentPartPr>
              <p14:xfrm>
                <a:off x="6462720" y="6324813"/>
                <a:ext cx="85320" cy="86040"/>
              </p14:xfrm>
            </p:contentPart>
          </mc:Choice>
          <mc:Fallback xmlns="">
            <p:pic>
              <p:nvPicPr>
                <p:cNvPr id="74760" name="Ink 74759">
                  <a:extLst>
                    <a:ext uri="{FF2B5EF4-FFF2-40B4-BE49-F238E27FC236}">
                      <a16:creationId xmlns:a16="http://schemas.microsoft.com/office/drawing/2014/main" id="{F867D3C0-775A-4796-9650-C46ED0B3918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453720" y="6315813"/>
                  <a:ext cx="1029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4761" name="Ink 74760">
                  <a:extLst>
                    <a:ext uri="{FF2B5EF4-FFF2-40B4-BE49-F238E27FC236}">
                      <a16:creationId xmlns:a16="http://schemas.microsoft.com/office/drawing/2014/main" id="{8B296DE3-CFF1-4C11-8CB7-8B44AD094175}"/>
                    </a:ext>
                  </a:extLst>
                </p14:cNvPr>
                <p14:cNvContentPartPr/>
                <p14:nvPr/>
              </p14:nvContentPartPr>
              <p14:xfrm>
                <a:off x="6622920" y="6319773"/>
                <a:ext cx="123480" cy="80280"/>
              </p14:xfrm>
            </p:contentPart>
          </mc:Choice>
          <mc:Fallback xmlns="">
            <p:pic>
              <p:nvPicPr>
                <p:cNvPr id="74761" name="Ink 74760">
                  <a:extLst>
                    <a:ext uri="{FF2B5EF4-FFF2-40B4-BE49-F238E27FC236}">
                      <a16:creationId xmlns:a16="http://schemas.microsoft.com/office/drawing/2014/main" id="{8B296DE3-CFF1-4C11-8CB7-8B44AD09417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613920" y="6311133"/>
                  <a:ext cx="141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4762" name="Ink 74761">
                  <a:extLst>
                    <a:ext uri="{FF2B5EF4-FFF2-40B4-BE49-F238E27FC236}">
                      <a16:creationId xmlns:a16="http://schemas.microsoft.com/office/drawing/2014/main" id="{69084173-349D-4528-B37B-2EA79AE64E6B}"/>
                    </a:ext>
                  </a:extLst>
                </p14:cNvPr>
                <p14:cNvContentPartPr/>
                <p14:nvPr/>
              </p14:nvContentPartPr>
              <p14:xfrm>
                <a:off x="6786000" y="6101973"/>
                <a:ext cx="124560" cy="338400"/>
              </p14:xfrm>
            </p:contentPart>
          </mc:Choice>
          <mc:Fallback xmlns="">
            <p:pic>
              <p:nvPicPr>
                <p:cNvPr id="74762" name="Ink 74761">
                  <a:extLst>
                    <a:ext uri="{FF2B5EF4-FFF2-40B4-BE49-F238E27FC236}">
                      <a16:creationId xmlns:a16="http://schemas.microsoft.com/office/drawing/2014/main" id="{69084173-349D-4528-B37B-2EA79AE64E6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777000" y="6093333"/>
                  <a:ext cx="1422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4763" name="Ink 74762">
                  <a:extLst>
                    <a:ext uri="{FF2B5EF4-FFF2-40B4-BE49-F238E27FC236}">
                      <a16:creationId xmlns:a16="http://schemas.microsoft.com/office/drawing/2014/main" id="{00B518D5-FCAF-4309-AB67-4F315CD27905}"/>
                    </a:ext>
                  </a:extLst>
                </p14:cNvPr>
                <p14:cNvContentPartPr/>
                <p14:nvPr/>
              </p14:nvContentPartPr>
              <p14:xfrm>
                <a:off x="7029000" y="6244533"/>
                <a:ext cx="24120" cy="158040"/>
              </p14:xfrm>
            </p:contentPart>
          </mc:Choice>
          <mc:Fallback xmlns="">
            <p:pic>
              <p:nvPicPr>
                <p:cNvPr id="74763" name="Ink 74762">
                  <a:extLst>
                    <a:ext uri="{FF2B5EF4-FFF2-40B4-BE49-F238E27FC236}">
                      <a16:creationId xmlns:a16="http://schemas.microsoft.com/office/drawing/2014/main" id="{00B518D5-FCAF-4309-AB67-4F315CD2790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20000" y="6235893"/>
                  <a:ext cx="41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4764" name="Ink 74763">
                  <a:extLst>
                    <a:ext uri="{FF2B5EF4-FFF2-40B4-BE49-F238E27FC236}">
                      <a16:creationId xmlns:a16="http://schemas.microsoft.com/office/drawing/2014/main" id="{979EF8B6-4383-4944-8A54-A9C0043B6007}"/>
                    </a:ext>
                  </a:extLst>
                </p14:cNvPr>
                <p14:cNvContentPartPr/>
                <p14:nvPr/>
              </p14:nvContentPartPr>
              <p14:xfrm>
                <a:off x="7122240" y="6277293"/>
                <a:ext cx="185400" cy="362160"/>
              </p14:xfrm>
            </p:contentPart>
          </mc:Choice>
          <mc:Fallback xmlns="">
            <p:pic>
              <p:nvPicPr>
                <p:cNvPr id="74764" name="Ink 74763">
                  <a:extLst>
                    <a:ext uri="{FF2B5EF4-FFF2-40B4-BE49-F238E27FC236}">
                      <a16:creationId xmlns:a16="http://schemas.microsoft.com/office/drawing/2014/main" id="{979EF8B6-4383-4944-8A54-A9C0043B600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113240" y="6268653"/>
                  <a:ext cx="2030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4765" name="Ink 74764">
                  <a:extLst>
                    <a:ext uri="{FF2B5EF4-FFF2-40B4-BE49-F238E27FC236}">
                      <a16:creationId xmlns:a16="http://schemas.microsoft.com/office/drawing/2014/main" id="{4CD95CD9-4653-4417-85F9-20D73FC2D273}"/>
                    </a:ext>
                  </a:extLst>
                </p14:cNvPr>
                <p14:cNvContentPartPr/>
                <p14:nvPr/>
              </p14:nvContentPartPr>
              <p14:xfrm>
                <a:off x="7659000" y="6230493"/>
                <a:ext cx="403560" cy="139320"/>
              </p14:xfrm>
            </p:contentPart>
          </mc:Choice>
          <mc:Fallback xmlns="">
            <p:pic>
              <p:nvPicPr>
                <p:cNvPr id="74765" name="Ink 74764">
                  <a:extLst>
                    <a:ext uri="{FF2B5EF4-FFF2-40B4-BE49-F238E27FC236}">
                      <a16:creationId xmlns:a16="http://schemas.microsoft.com/office/drawing/2014/main" id="{4CD95CD9-4653-4417-85F9-20D73FC2D27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650360" y="6221853"/>
                  <a:ext cx="421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4766" name="Ink 74765">
                  <a:extLst>
                    <a:ext uri="{FF2B5EF4-FFF2-40B4-BE49-F238E27FC236}">
                      <a16:creationId xmlns:a16="http://schemas.microsoft.com/office/drawing/2014/main" id="{CA63A92C-370F-404A-ACE1-21D2C39632F3}"/>
                    </a:ext>
                  </a:extLst>
                </p14:cNvPr>
                <p14:cNvContentPartPr/>
                <p14:nvPr/>
              </p14:nvContentPartPr>
              <p14:xfrm>
                <a:off x="8141040" y="6212493"/>
                <a:ext cx="426960" cy="113400"/>
              </p14:xfrm>
            </p:contentPart>
          </mc:Choice>
          <mc:Fallback xmlns="">
            <p:pic>
              <p:nvPicPr>
                <p:cNvPr id="74766" name="Ink 74765">
                  <a:extLst>
                    <a:ext uri="{FF2B5EF4-FFF2-40B4-BE49-F238E27FC236}">
                      <a16:creationId xmlns:a16="http://schemas.microsoft.com/office/drawing/2014/main" id="{CA63A92C-370F-404A-ACE1-21D2C39632F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132040" y="6203853"/>
                  <a:ext cx="444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4767" name="Ink 74766">
                  <a:extLst>
                    <a:ext uri="{FF2B5EF4-FFF2-40B4-BE49-F238E27FC236}">
                      <a16:creationId xmlns:a16="http://schemas.microsoft.com/office/drawing/2014/main" id="{D8132FBC-0DD1-4F37-8A9F-C459350D1238}"/>
                    </a:ext>
                  </a:extLst>
                </p14:cNvPr>
                <p14:cNvContentPartPr/>
                <p14:nvPr/>
              </p14:nvContentPartPr>
              <p14:xfrm>
                <a:off x="8598600" y="6188013"/>
                <a:ext cx="87840" cy="88920"/>
              </p14:xfrm>
            </p:contentPart>
          </mc:Choice>
          <mc:Fallback xmlns="">
            <p:pic>
              <p:nvPicPr>
                <p:cNvPr id="74767" name="Ink 74766">
                  <a:extLst>
                    <a:ext uri="{FF2B5EF4-FFF2-40B4-BE49-F238E27FC236}">
                      <a16:creationId xmlns:a16="http://schemas.microsoft.com/office/drawing/2014/main" id="{D8132FBC-0DD1-4F37-8A9F-C459350D123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589960" y="6179013"/>
                  <a:ext cx="105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4768" name="Ink 74767">
                  <a:extLst>
                    <a:ext uri="{FF2B5EF4-FFF2-40B4-BE49-F238E27FC236}">
                      <a16:creationId xmlns:a16="http://schemas.microsoft.com/office/drawing/2014/main" id="{064C65BA-8C02-4E34-BCAE-043B4DF7F5F6}"/>
                    </a:ext>
                  </a:extLst>
                </p14:cNvPr>
                <p14:cNvContentPartPr/>
                <p14:nvPr/>
              </p14:nvContentPartPr>
              <p14:xfrm>
                <a:off x="8772480" y="6135093"/>
                <a:ext cx="223560" cy="290160"/>
              </p14:xfrm>
            </p:contentPart>
          </mc:Choice>
          <mc:Fallback xmlns="">
            <p:pic>
              <p:nvPicPr>
                <p:cNvPr id="74768" name="Ink 74767">
                  <a:extLst>
                    <a:ext uri="{FF2B5EF4-FFF2-40B4-BE49-F238E27FC236}">
                      <a16:creationId xmlns:a16="http://schemas.microsoft.com/office/drawing/2014/main" id="{064C65BA-8C02-4E34-BCAE-043B4DF7F5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763480" y="6126453"/>
                  <a:ext cx="2412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4771" name="Ink 74770">
                  <a:extLst>
                    <a:ext uri="{FF2B5EF4-FFF2-40B4-BE49-F238E27FC236}">
                      <a16:creationId xmlns:a16="http://schemas.microsoft.com/office/drawing/2014/main" id="{2808B5E4-2938-4487-BF6B-4986DFF30EFD}"/>
                    </a:ext>
                  </a:extLst>
                </p14:cNvPr>
                <p14:cNvContentPartPr/>
                <p14:nvPr/>
              </p14:nvContentPartPr>
              <p14:xfrm>
                <a:off x="5035680" y="6630813"/>
                <a:ext cx="233280" cy="187200"/>
              </p14:xfrm>
            </p:contentPart>
          </mc:Choice>
          <mc:Fallback xmlns="">
            <p:pic>
              <p:nvPicPr>
                <p:cNvPr id="74771" name="Ink 74770">
                  <a:extLst>
                    <a:ext uri="{FF2B5EF4-FFF2-40B4-BE49-F238E27FC236}">
                      <a16:creationId xmlns:a16="http://schemas.microsoft.com/office/drawing/2014/main" id="{2808B5E4-2938-4487-BF6B-4986DFF30EF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027040" y="6621813"/>
                  <a:ext cx="250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4772" name="Ink 74771">
                  <a:extLst>
                    <a:ext uri="{FF2B5EF4-FFF2-40B4-BE49-F238E27FC236}">
                      <a16:creationId xmlns:a16="http://schemas.microsoft.com/office/drawing/2014/main" id="{11278C3B-650B-48E4-9A62-664F31372D50}"/>
                    </a:ext>
                  </a:extLst>
                </p14:cNvPr>
                <p14:cNvContentPartPr/>
                <p14:nvPr/>
              </p14:nvContentPartPr>
              <p14:xfrm>
                <a:off x="5279760" y="6694533"/>
                <a:ext cx="126000" cy="86760"/>
              </p14:xfrm>
            </p:contentPart>
          </mc:Choice>
          <mc:Fallback xmlns="">
            <p:pic>
              <p:nvPicPr>
                <p:cNvPr id="74772" name="Ink 74771">
                  <a:extLst>
                    <a:ext uri="{FF2B5EF4-FFF2-40B4-BE49-F238E27FC236}">
                      <a16:creationId xmlns:a16="http://schemas.microsoft.com/office/drawing/2014/main" id="{11278C3B-650B-48E4-9A62-664F31372D5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271120" y="6685893"/>
                  <a:ext cx="143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4773" name="Ink 74772">
                  <a:extLst>
                    <a:ext uri="{FF2B5EF4-FFF2-40B4-BE49-F238E27FC236}">
                      <a16:creationId xmlns:a16="http://schemas.microsoft.com/office/drawing/2014/main" id="{91F623C4-F24B-448F-9C40-3437A130B161}"/>
                    </a:ext>
                  </a:extLst>
                </p14:cNvPr>
                <p14:cNvContentPartPr/>
                <p14:nvPr/>
              </p14:nvContentPartPr>
              <p14:xfrm>
                <a:off x="5476320" y="6651333"/>
                <a:ext cx="86040" cy="168120"/>
              </p14:xfrm>
            </p:contentPart>
          </mc:Choice>
          <mc:Fallback xmlns="">
            <p:pic>
              <p:nvPicPr>
                <p:cNvPr id="74773" name="Ink 74772">
                  <a:extLst>
                    <a:ext uri="{FF2B5EF4-FFF2-40B4-BE49-F238E27FC236}">
                      <a16:creationId xmlns:a16="http://schemas.microsoft.com/office/drawing/2014/main" id="{91F623C4-F24B-448F-9C40-3437A130B16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467320" y="6642333"/>
                  <a:ext cx="1036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4775" name="Ink 74774">
                  <a:extLst>
                    <a:ext uri="{FF2B5EF4-FFF2-40B4-BE49-F238E27FC236}">
                      <a16:creationId xmlns:a16="http://schemas.microsoft.com/office/drawing/2014/main" id="{B6F68566-513A-42E8-820E-331879EDC781}"/>
                    </a:ext>
                  </a:extLst>
                </p14:cNvPr>
                <p14:cNvContentPartPr/>
                <p14:nvPr/>
              </p14:nvContentPartPr>
              <p14:xfrm>
                <a:off x="5814720" y="6625773"/>
                <a:ext cx="120960" cy="218160"/>
              </p14:xfrm>
            </p:contentPart>
          </mc:Choice>
          <mc:Fallback xmlns="">
            <p:pic>
              <p:nvPicPr>
                <p:cNvPr id="74775" name="Ink 74774">
                  <a:extLst>
                    <a:ext uri="{FF2B5EF4-FFF2-40B4-BE49-F238E27FC236}">
                      <a16:creationId xmlns:a16="http://schemas.microsoft.com/office/drawing/2014/main" id="{B6F68566-513A-42E8-820E-331879EDC78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805720" y="6617133"/>
                  <a:ext cx="1386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74776" name="Ink 74775">
                  <a:extLst>
                    <a:ext uri="{FF2B5EF4-FFF2-40B4-BE49-F238E27FC236}">
                      <a16:creationId xmlns:a16="http://schemas.microsoft.com/office/drawing/2014/main" id="{F31A98CB-754B-4966-AAF6-0A6B9830E124}"/>
                    </a:ext>
                  </a:extLst>
                </p14:cNvPr>
                <p14:cNvContentPartPr/>
                <p14:nvPr/>
              </p14:nvContentPartPr>
              <p14:xfrm>
                <a:off x="6019920" y="6713973"/>
                <a:ext cx="92160" cy="74880"/>
              </p14:xfrm>
            </p:contentPart>
          </mc:Choice>
          <mc:Fallback xmlns="">
            <p:pic>
              <p:nvPicPr>
                <p:cNvPr id="74776" name="Ink 74775">
                  <a:extLst>
                    <a:ext uri="{FF2B5EF4-FFF2-40B4-BE49-F238E27FC236}">
                      <a16:creationId xmlns:a16="http://schemas.microsoft.com/office/drawing/2014/main" id="{F31A98CB-754B-4966-AAF6-0A6B9830E12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010920" y="6704973"/>
                  <a:ext cx="1098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74777" name="Ink 74776">
                  <a:extLst>
                    <a:ext uri="{FF2B5EF4-FFF2-40B4-BE49-F238E27FC236}">
                      <a16:creationId xmlns:a16="http://schemas.microsoft.com/office/drawing/2014/main" id="{7966333C-307E-4194-93C9-4BC7FEF230D6}"/>
                    </a:ext>
                  </a:extLst>
                </p14:cNvPr>
                <p14:cNvContentPartPr/>
                <p14:nvPr/>
              </p14:nvContentPartPr>
              <p14:xfrm>
                <a:off x="6168960" y="6704613"/>
                <a:ext cx="94320" cy="107640"/>
              </p14:xfrm>
            </p:contentPart>
          </mc:Choice>
          <mc:Fallback xmlns="">
            <p:pic>
              <p:nvPicPr>
                <p:cNvPr id="74777" name="Ink 74776">
                  <a:extLst>
                    <a:ext uri="{FF2B5EF4-FFF2-40B4-BE49-F238E27FC236}">
                      <a16:creationId xmlns:a16="http://schemas.microsoft.com/office/drawing/2014/main" id="{7966333C-307E-4194-93C9-4BC7FEF230D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160320" y="6695973"/>
                  <a:ext cx="111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74778" name="Ink 74777">
                  <a:extLst>
                    <a:ext uri="{FF2B5EF4-FFF2-40B4-BE49-F238E27FC236}">
                      <a16:creationId xmlns:a16="http://schemas.microsoft.com/office/drawing/2014/main" id="{4F18CD9D-3032-4BE5-8698-AAB575F01B6A}"/>
                    </a:ext>
                  </a:extLst>
                </p14:cNvPr>
                <p14:cNvContentPartPr/>
                <p14:nvPr/>
              </p14:nvContentPartPr>
              <p14:xfrm>
                <a:off x="6318360" y="6729453"/>
                <a:ext cx="236880" cy="53640"/>
              </p14:xfrm>
            </p:contentPart>
          </mc:Choice>
          <mc:Fallback xmlns="">
            <p:pic>
              <p:nvPicPr>
                <p:cNvPr id="74778" name="Ink 74777">
                  <a:extLst>
                    <a:ext uri="{FF2B5EF4-FFF2-40B4-BE49-F238E27FC236}">
                      <a16:creationId xmlns:a16="http://schemas.microsoft.com/office/drawing/2014/main" id="{4F18CD9D-3032-4BE5-8698-AAB575F01B6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309360" y="6720453"/>
                  <a:ext cx="2545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74779" name="Ink 74778">
                  <a:extLst>
                    <a:ext uri="{FF2B5EF4-FFF2-40B4-BE49-F238E27FC236}">
                      <a16:creationId xmlns:a16="http://schemas.microsoft.com/office/drawing/2014/main" id="{10EFFBAF-0A08-4571-8B0D-AF1EDD6D05A1}"/>
                    </a:ext>
                  </a:extLst>
                </p14:cNvPr>
                <p14:cNvContentPartPr/>
                <p14:nvPr/>
              </p14:nvContentPartPr>
              <p14:xfrm>
                <a:off x="6911640" y="6632973"/>
                <a:ext cx="51480" cy="323280"/>
              </p14:xfrm>
            </p:contentPart>
          </mc:Choice>
          <mc:Fallback xmlns="">
            <p:pic>
              <p:nvPicPr>
                <p:cNvPr id="74779" name="Ink 74778">
                  <a:extLst>
                    <a:ext uri="{FF2B5EF4-FFF2-40B4-BE49-F238E27FC236}">
                      <a16:creationId xmlns:a16="http://schemas.microsoft.com/office/drawing/2014/main" id="{10EFFBAF-0A08-4571-8B0D-AF1EDD6D05A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903000" y="6623973"/>
                  <a:ext cx="691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74780" name="Ink 74779">
                  <a:extLst>
                    <a:ext uri="{FF2B5EF4-FFF2-40B4-BE49-F238E27FC236}">
                      <a16:creationId xmlns:a16="http://schemas.microsoft.com/office/drawing/2014/main" id="{876D88B8-9D0D-49FD-996C-4FF37C84E750}"/>
                    </a:ext>
                  </a:extLst>
                </p14:cNvPr>
                <p14:cNvContentPartPr/>
                <p14:nvPr/>
              </p14:nvContentPartPr>
              <p14:xfrm>
                <a:off x="6862320" y="6728733"/>
                <a:ext cx="247680" cy="58680"/>
              </p14:xfrm>
            </p:contentPart>
          </mc:Choice>
          <mc:Fallback xmlns="">
            <p:pic>
              <p:nvPicPr>
                <p:cNvPr id="74780" name="Ink 74779">
                  <a:extLst>
                    <a:ext uri="{FF2B5EF4-FFF2-40B4-BE49-F238E27FC236}">
                      <a16:creationId xmlns:a16="http://schemas.microsoft.com/office/drawing/2014/main" id="{876D88B8-9D0D-49FD-996C-4FF37C84E75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853680" y="6719733"/>
                  <a:ext cx="2653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74781" name="Ink 74780">
                  <a:extLst>
                    <a:ext uri="{FF2B5EF4-FFF2-40B4-BE49-F238E27FC236}">
                      <a16:creationId xmlns:a16="http://schemas.microsoft.com/office/drawing/2014/main" id="{7571A47B-5160-48EA-8984-CD3CB3E2F4CC}"/>
                    </a:ext>
                  </a:extLst>
                </p14:cNvPr>
                <p14:cNvContentPartPr/>
                <p14:nvPr/>
              </p14:nvContentPartPr>
              <p14:xfrm>
                <a:off x="7116840" y="6698133"/>
                <a:ext cx="186120" cy="110880"/>
              </p14:xfrm>
            </p:contentPart>
          </mc:Choice>
          <mc:Fallback xmlns="">
            <p:pic>
              <p:nvPicPr>
                <p:cNvPr id="74781" name="Ink 74780">
                  <a:extLst>
                    <a:ext uri="{FF2B5EF4-FFF2-40B4-BE49-F238E27FC236}">
                      <a16:creationId xmlns:a16="http://schemas.microsoft.com/office/drawing/2014/main" id="{7571A47B-5160-48EA-8984-CD3CB3E2F4C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108200" y="6689133"/>
                  <a:ext cx="203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74782" name="Ink 74781">
                  <a:extLst>
                    <a:ext uri="{FF2B5EF4-FFF2-40B4-BE49-F238E27FC236}">
                      <a16:creationId xmlns:a16="http://schemas.microsoft.com/office/drawing/2014/main" id="{57DF553A-5460-4B99-88C6-C0425EC9B3F0}"/>
                    </a:ext>
                  </a:extLst>
                </p14:cNvPr>
                <p14:cNvContentPartPr/>
                <p14:nvPr/>
              </p14:nvContentPartPr>
              <p14:xfrm>
                <a:off x="7355520" y="6662133"/>
                <a:ext cx="88560" cy="83520"/>
              </p14:xfrm>
            </p:contentPart>
          </mc:Choice>
          <mc:Fallback xmlns="">
            <p:pic>
              <p:nvPicPr>
                <p:cNvPr id="74782" name="Ink 74781">
                  <a:extLst>
                    <a:ext uri="{FF2B5EF4-FFF2-40B4-BE49-F238E27FC236}">
                      <a16:creationId xmlns:a16="http://schemas.microsoft.com/office/drawing/2014/main" id="{57DF553A-5460-4B99-88C6-C0425EC9B3F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346880" y="6653493"/>
                  <a:ext cx="106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74783" name="Ink 74782">
                  <a:extLst>
                    <a:ext uri="{FF2B5EF4-FFF2-40B4-BE49-F238E27FC236}">
                      <a16:creationId xmlns:a16="http://schemas.microsoft.com/office/drawing/2014/main" id="{98624F8C-BF05-4621-86E9-98445AF1E7E2}"/>
                    </a:ext>
                  </a:extLst>
                </p14:cNvPr>
                <p14:cNvContentPartPr/>
                <p14:nvPr/>
              </p14:nvContentPartPr>
              <p14:xfrm>
                <a:off x="7524720" y="6649893"/>
                <a:ext cx="145800" cy="114840"/>
              </p14:xfrm>
            </p:contentPart>
          </mc:Choice>
          <mc:Fallback xmlns="">
            <p:pic>
              <p:nvPicPr>
                <p:cNvPr id="74783" name="Ink 74782">
                  <a:extLst>
                    <a:ext uri="{FF2B5EF4-FFF2-40B4-BE49-F238E27FC236}">
                      <a16:creationId xmlns:a16="http://schemas.microsoft.com/office/drawing/2014/main" id="{98624F8C-BF05-4621-86E9-98445AF1E7E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516080" y="6640893"/>
                  <a:ext cx="163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74784" name="Ink 74783">
                  <a:extLst>
                    <a:ext uri="{FF2B5EF4-FFF2-40B4-BE49-F238E27FC236}">
                      <a16:creationId xmlns:a16="http://schemas.microsoft.com/office/drawing/2014/main" id="{21FE0147-9E36-460B-8512-868BF48A7471}"/>
                    </a:ext>
                  </a:extLst>
                </p14:cNvPr>
                <p14:cNvContentPartPr/>
                <p14:nvPr/>
              </p14:nvContentPartPr>
              <p14:xfrm>
                <a:off x="7662960" y="6442173"/>
                <a:ext cx="196920" cy="327600"/>
              </p14:xfrm>
            </p:contentPart>
          </mc:Choice>
          <mc:Fallback xmlns="">
            <p:pic>
              <p:nvPicPr>
                <p:cNvPr id="74784" name="Ink 74783">
                  <a:extLst>
                    <a:ext uri="{FF2B5EF4-FFF2-40B4-BE49-F238E27FC236}">
                      <a16:creationId xmlns:a16="http://schemas.microsoft.com/office/drawing/2014/main" id="{21FE0147-9E36-460B-8512-868BF48A747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653960" y="6433173"/>
                  <a:ext cx="2145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74785" name="Ink 74784">
                  <a:extLst>
                    <a:ext uri="{FF2B5EF4-FFF2-40B4-BE49-F238E27FC236}">
                      <a16:creationId xmlns:a16="http://schemas.microsoft.com/office/drawing/2014/main" id="{79EAAED5-2BC0-421F-A4AB-B49A7EB53555}"/>
                    </a:ext>
                  </a:extLst>
                </p14:cNvPr>
                <p14:cNvContentPartPr/>
                <p14:nvPr/>
              </p14:nvContentPartPr>
              <p14:xfrm>
                <a:off x="8013960" y="6488253"/>
                <a:ext cx="106560" cy="318600"/>
              </p14:xfrm>
            </p:contentPart>
          </mc:Choice>
          <mc:Fallback xmlns="">
            <p:pic>
              <p:nvPicPr>
                <p:cNvPr id="74785" name="Ink 74784">
                  <a:extLst>
                    <a:ext uri="{FF2B5EF4-FFF2-40B4-BE49-F238E27FC236}">
                      <a16:creationId xmlns:a16="http://schemas.microsoft.com/office/drawing/2014/main" id="{79EAAED5-2BC0-421F-A4AB-B49A7EB5355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005320" y="6479253"/>
                  <a:ext cx="124200" cy="336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658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F1A9-C489-47AB-B66D-1AE73DA0B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67BC9-870E-4DCA-942B-D70EB0F4A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EC66D1B-EEF8-47AF-922C-1AB53551D1B9}"/>
                  </a:ext>
                </a:extLst>
              </p14:cNvPr>
              <p14:cNvContentPartPr/>
              <p14:nvPr/>
            </p14:nvContentPartPr>
            <p14:xfrm>
              <a:off x="1654560" y="951840"/>
              <a:ext cx="7558560" cy="5858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EC66D1B-EEF8-47AF-922C-1AB53551D1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5200" y="942480"/>
                <a:ext cx="7577280" cy="58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DCB8B1B-D9A9-4C85-A682-D886EAA0488D}"/>
                  </a:ext>
                </a:extLst>
              </p14:cNvPr>
              <p14:cNvContentPartPr/>
              <p14:nvPr/>
            </p14:nvContentPartPr>
            <p14:xfrm>
              <a:off x="5110920" y="3793320"/>
              <a:ext cx="2588400" cy="1125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DCB8B1B-D9A9-4C85-A682-D886EAA048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1560" y="3783960"/>
                <a:ext cx="2607120" cy="11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6793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F27288-4B07-4E36-83F5-DFA5DC47CAE6}"/>
                  </a:ext>
                </a:extLst>
              </p14:cNvPr>
              <p14:cNvContentPartPr/>
              <p14:nvPr/>
            </p14:nvContentPartPr>
            <p14:xfrm>
              <a:off x="18720" y="921960"/>
              <a:ext cx="8731080" cy="5734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F27288-4B07-4E36-83F5-DFA5DC47CA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60" y="912600"/>
                <a:ext cx="8749800" cy="575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598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062AAC-F8D0-4BB4-9CB8-C7BD5B9A7E6C}"/>
                  </a:ext>
                </a:extLst>
              </p14:cNvPr>
              <p14:cNvContentPartPr/>
              <p14:nvPr/>
            </p14:nvContentPartPr>
            <p14:xfrm>
              <a:off x="1418760" y="900360"/>
              <a:ext cx="6476040" cy="3196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062AAC-F8D0-4BB4-9CB8-C7BD5B9A7E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9400" y="891000"/>
                <a:ext cx="6494760" cy="32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796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First we must get the address of a variable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This is done with the </a:t>
            </a:r>
            <a:r>
              <a:rPr lang="en-US" b="1">
                <a:latin typeface="Consolas" pitchFamily="49" charset="0"/>
                <a:cs typeface="Arial" charset="0"/>
              </a:rPr>
              <a:t>&amp;</a:t>
            </a:r>
            <a:r>
              <a:rPr lang="en-US">
                <a:latin typeface="Arial" charset="0"/>
                <a:cs typeface="Arial" charset="0"/>
              </a:rPr>
              <a:t> operator</a:t>
            </a:r>
            <a:br>
              <a:rPr lang="en-US">
                <a:latin typeface="Arial" charset="0"/>
                <a:cs typeface="Arial" charset="0"/>
              </a:rPr>
            </a:br>
            <a:r>
              <a:rPr lang="en-US">
                <a:latin typeface="Arial" charset="0"/>
                <a:cs typeface="Arial" charset="0"/>
              </a:rPr>
              <a:t>                           			      (</a:t>
            </a:r>
            <a:r>
              <a:rPr lang="en-US" b="1" i="1">
                <a:solidFill>
                  <a:srgbClr val="FF3300"/>
                </a:solidFill>
                <a:latin typeface="Arial" charset="0"/>
                <a:cs typeface="Arial" charset="0"/>
              </a:rPr>
              <a:t>a</a:t>
            </a:r>
            <a:r>
              <a:rPr lang="en-US">
                <a:latin typeface="Arial" charset="0"/>
                <a:cs typeface="Arial" charset="0"/>
              </a:rPr>
              <a:t>mpersand/</a:t>
            </a:r>
            <a:r>
              <a:rPr lang="en-US" b="1" i="1">
                <a:solidFill>
                  <a:srgbClr val="FF3300"/>
                </a:solidFill>
                <a:latin typeface="Arial" charset="0"/>
                <a:cs typeface="Arial" charset="0"/>
              </a:rPr>
              <a:t>a</a:t>
            </a:r>
            <a:r>
              <a:rPr lang="en-US">
                <a:latin typeface="Arial" charset="0"/>
                <a:cs typeface="Arial" charset="0"/>
              </a:rPr>
              <a:t>ddress of)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For example,</a:t>
            </a:r>
          </a:p>
          <a:p>
            <a:pPr>
              <a:buFontTx/>
              <a:buNone/>
            </a:pPr>
            <a:endParaRPr lang="en-US" sz="1800" b="1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int m = 5;    // m is an int storing 5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int *ptr;     // a pointer to an int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ptr = &amp;m;     // assign to ptr the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              // address of 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9A44D34-CED9-472C-9AEB-731F5164EA8D}"/>
                  </a:ext>
                </a:extLst>
              </p14:cNvPr>
              <p14:cNvContentPartPr/>
              <p14:nvPr/>
            </p14:nvContentPartPr>
            <p14:xfrm>
              <a:off x="484200" y="2586600"/>
              <a:ext cx="8607600" cy="4271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9A44D34-CED9-472C-9AEB-731F5164EA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840" y="2577240"/>
                <a:ext cx="8626320" cy="428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4319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We can even print the addresses:</a:t>
            </a:r>
          </a:p>
          <a:p>
            <a:pPr>
              <a:buFontTx/>
              <a:buNone/>
            </a:pPr>
            <a:endParaRPr lang="en-US" sz="180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int m = 5;    // m is an int storing 5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int *ptr;     // a pointer to an int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ptr = &amp;m;     // assign to ptr the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              // address of m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cout &lt;&lt; ptr &lt;&lt; endl;</a:t>
            </a:r>
          </a:p>
          <a:p>
            <a:pPr>
              <a:buFontTx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prints </a:t>
            </a:r>
            <a:r>
              <a:rPr lang="en-US">
                <a:solidFill>
                  <a:srgbClr val="0066FF"/>
                </a:solidFill>
                <a:latin typeface="Consolas" pitchFamily="49" charset="0"/>
                <a:cs typeface="Arial" charset="0"/>
              </a:rPr>
              <a:t>0xffffd352</a:t>
            </a:r>
            <a:r>
              <a:rPr lang="en-US">
                <a:latin typeface="Arial" charset="0"/>
                <a:cs typeface="Arial" charset="0"/>
              </a:rPr>
              <a:t>, a 32-bit number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The computer uses 32-bit addresses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8B4127F-C231-4168-9D63-1F2CFEDEEA96}"/>
                  </a:ext>
                </a:extLst>
              </p14:cNvPr>
              <p14:cNvContentPartPr/>
              <p14:nvPr/>
            </p14:nvContentPartPr>
            <p14:xfrm>
              <a:off x="765720" y="2087280"/>
              <a:ext cx="8270640" cy="2817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8B4127F-C231-4168-9D63-1F2CFEDEEA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360" y="2077920"/>
                <a:ext cx="8289360" cy="283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8016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We have pointers:  we would now like to manipulate what is stored at that address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We can access/modify what is stored at that memory location by using the * operator (dereference)</a:t>
            </a:r>
          </a:p>
          <a:p>
            <a:pPr>
              <a:buFontTx/>
              <a:buNone/>
            </a:pPr>
            <a:endParaRPr lang="en-US" sz="180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     int m = 5;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     int *ptr;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     ptr = &amp;m; 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     cout &lt;&lt; *ptr &lt;&lt; endl;  // prints </a:t>
            </a:r>
            <a:r>
              <a:rPr lang="en-US" sz="18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23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Similarly, we can modify values stored at an address:</a:t>
            </a:r>
          </a:p>
          <a:p>
            <a:pPr>
              <a:buFont typeface="Arial" charset="0"/>
              <a:buNone/>
            </a:pPr>
            <a:endParaRPr lang="en-US" sz="1800" b="1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int m = 5;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int *ptr;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ptr = &amp;m;</a:t>
            </a:r>
          </a:p>
          <a:p>
            <a:pPr>
              <a:buFontTx/>
              <a:buNone/>
            </a:pP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*ptr = 3;    // store 3 at that memory location 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&lt;&lt; m &lt;&lt;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  // prints </a:t>
            </a:r>
            <a:r>
              <a:rPr lang="en-US" sz="1800" dirty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en-US" dirty="0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508500"/>
            <a:ext cx="67627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227763" y="6308725"/>
            <a:ext cx="1785937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http://xkcd.com/371/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C06E76B-C1C5-9946-8C3B-DAD4B3DF7573}"/>
                  </a:ext>
                </a:extLst>
              </p14:cNvPr>
              <p14:cNvContentPartPr/>
              <p14:nvPr/>
            </p14:nvContentPartPr>
            <p14:xfrm>
              <a:off x="6327770" y="693401"/>
              <a:ext cx="360" cy="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C06E76B-C1C5-9946-8C3B-DAD4B3DF75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3450" y="689081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D4C8FD5D-3D92-4E45-B43B-847FA26EBA8D}"/>
              </a:ext>
            </a:extLst>
          </p:cNvPr>
          <p:cNvGrpSpPr/>
          <p:nvPr/>
        </p:nvGrpSpPr>
        <p:grpSpPr>
          <a:xfrm>
            <a:off x="3166610" y="2147801"/>
            <a:ext cx="550800" cy="314280"/>
            <a:chOff x="3166610" y="2147801"/>
            <a:chExt cx="550800" cy="31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7261BBE-8EA5-E246-A5D9-F4F29F72DE1A}"/>
                    </a:ext>
                  </a:extLst>
                </p14:cNvPr>
                <p14:cNvContentPartPr/>
                <p14:nvPr/>
              </p14:nvContentPartPr>
              <p14:xfrm>
                <a:off x="3233930" y="2219801"/>
                <a:ext cx="11160" cy="2059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7261BBE-8EA5-E246-A5D9-F4F29F72DE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26370" y="2212241"/>
                  <a:ext cx="26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E0A86C2-884F-0840-B983-92E3F4565691}"/>
                    </a:ext>
                  </a:extLst>
                </p14:cNvPr>
                <p14:cNvContentPartPr/>
                <p14:nvPr/>
              </p14:nvContentPartPr>
              <p14:xfrm>
                <a:off x="3166610" y="2175161"/>
                <a:ext cx="415080" cy="2869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E0A86C2-884F-0840-B983-92E3F45656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59050" y="2167601"/>
                  <a:ext cx="4302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33DB33E-0BA5-0A4B-9948-C0E8A9C321C2}"/>
                    </a:ext>
                  </a:extLst>
                </p14:cNvPr>
                <p14:cNvContentPartPr/>
                <p14:nvPr/>
              </p14:nvContentPartPr>
              <p14:xfrm>
                <a:off x="3592130" y="2175881"/>
                <a:ext cx="360" cy="756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33DB33E-0BA5-0A4B-9948-C0E8A9C321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84570" y="2168321"/>
                  <a:ext cx="154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D1D4546-5050-7843-BAC7-AAE3AB27AB17}"/>
                    </a:ext>
                  </a:extLst>
                </p14:cNvPr>
                <p14:cNvContentPartPr/>
                <p14:nvPr/>
              </p14:nvContentPartPr>
              <p14:xfrm>
                <a:off x="3646490" y="2147801"/>
                <a:ext cx="70920" cy="211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D1D4546-5050-7843-BAC7-AAE3AB27AB1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38930" y="2140601"/>
                  <a:ext cx="86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8FD3239-5A32-0D41-ACC9-F4A3A4BF144F}"/>
                    </a:ext>
                  </a:extLst>
                </p14:cNvPr>
                <p14:cNvContentPartPr/>
                <p14:nvPr/>
              </p14:nvContentPartPr>
              <p14:xfrm>
                <a:off x="3608690" y="2234921"/>
                <a:ext cx="81720" cy="327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8FD3239-5A32-0D41-ACC9-F4A3A4BF144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01130" y="2227361"/>
                  <a:ext cx="968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7747688-5629-D74F-9AB5-4C261A4F306C}"/>
              </a:ext>
            </a:extLst>
          </p:cNvPr>
          <p:cNvGrpSpPr/>
          <p:nvPr/>
        </p:nvGrpSpPr>
        <p:grpSpPr>
          <a:xfrm>
            <a:off x="4064450" y="2120801"/>
            <a:ext cx="456120" cy="261000"/>
            <a:chOff x="4064450" y="2120801"/>
            <a:chExt cx="456120" cy="26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FB4C97A-5D69-874A-8D41-4D511362E00E}"/>
                    </a:ext>
                  </a:extLst>
                </p14:cNvPr>
                <p14:cNvContentPartPr/>
                <p14:nvPr/>
              </p14:nvContentPartPr>
              <p14:xfrm>
                <a:off x="4118810" y="2120801"/>
                <a:ext cx="81720" cy="2610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FB4C97A-5D69-874A-8D41-4D511362E00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11250" y="2113241"/>
                  <a:ext cx="968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918A553-B69C-1B4F-9A2B-5C9B7C6FDAF7}"/>
                    </a:ext>
                  </a:extLst>
                </p14:cNvPr>
                <p14:cNvContentPartPr/>
                <p14:nvPr/>
              </p14:nvContentPartPr>
              <p14:xfrm>
                <a:off x="4064450" y="2224121"/>
                <a:ext cx="163080" cy="165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918A553-B69C-1B4F-9A2B-5C9B7C6FDAF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56890" y="2216561"/>
                  <a:ext cx="178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E41E8C5-3A41-0A40-AF09-386DE1FE7B3E}"/>
                    </a:ext>
                  </a:extLst>
                </p14:cNvPr>
                <p14:cNvContentPartPr/>
                <p14:nvPr/>
              </p14:nvContentPartPr>
              <p14:xfrm>
                <a:off x="4227170" y="2143121"/>
                <a:ext cx="293400" cy="1245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E41E8C5-3A41-0A40-AF09-386DE1FE7B3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19610" y="2135561"/>
                  <a:ext cx="30852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E32AC1C-5A20-F14D-8F9D-4A47837ECB65}"/>
              </a:ext>
            </a:extLst>
          </p:cNvPr>
          <p:cNvGrpSpPr/>
          <p:nvPr/>
        </p:nvGrpSpPr>
        <p:grpSpPr>
          <a:xfrm>
            <a:off x="4731890" y="2024321"/>
            <a:ext cx="380520" cy="183600"/>
            <a:chOff x="4731890" y="2024321"/>
            <a:chExt cx="380520" cy="18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5BA3609-FC6E-2244-B507-7AD2223ABD38}"/>
                    </a:ext>
                  </a:extLst>
                </p14:cNvPr>
                <p14:cNvContentPartPr/>
                <p14:nvPr/>
              </p14:nvContentPartPr>
              <p14:xfrm>
                <a:off x="4731890" y="2099561"/>
                <a:ext cx="136080" cy="1083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5BA3609-FC6E-2244-B507-7AD2223ABD3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24330" y="2092361"/>
                  <a:ext cx="151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96BB748-9F6C-A844-9A8E-0863BF6663A9}"/>
                    </a:ext>
                  </a:extLst>
                </p14:cNvPr>
                <p14:cNvContentPartPr/>
                <p14:nvPr/>
              </p14:nvContentPartPr>
              <p14:xfrm>
                <a:off x="4894970" y="2024321"/>
                <a:ext cx="217440" cy="1764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96BB748-9F6C-A844-9A8E-0863BF6663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87410" y="2016761"/>
                  <a:ext cx="23256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5221AE4-A278-6D4E-BDF1-6E77E201F450}"/>
              </a:ext>
            </a:extLst>
          </p:cNvPr>
          <p:cNvGrpSpPr/>
          <p:nvPr/>
        </p:nvGrpSpPr>
        <p:grpSpPr>
          <a:xfrm>
            <a:off x="6751130" y="1847201"/>
            <a:ext cx="656640" cy="279360"/>
            <a:chOff x="6751130" y="1847201"/>
            <a:chExt cx="65664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CB20D4E-A36E-DE46-9A10-42FCBB314630}"/>
                    </a:ext>
                  </a:extLst>
                </p14:cNvPr>
                <p14:cNvContentPartPr/>
                <p14:nvPr/>
              </p14:nvContentPartPr>
              <p14:xfrm>
                <a:off x="6751130" y="1985081"/>
                <a:ext cx="320400" cy="1414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CB20D4E-A36E-DE46-9A10-42FCBB31463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43570" y="1977521"/>
                  <a:ext cx="3355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5B8D625-E500-3E4B-9032-FACF8A00198A}"/>
                    </a:ext>
                  </a:extLst>
                </p14:cNvPr>
                <p14:cNvContentPartPr/>
                <p14:nvPr/>
              </p14:nvContentPartPr>
              <p14:xfrm>
                <a:off x="7079090" y="1892921"/>
                <a:ext cx="177120" cy="1576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5B8D625-E500-3E4B-9032-FACF8A00198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71530" y="1885361"/>
                  <a:ext cx="192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E22A403-54A7-CD4C-871A-7BAD134DFE46}"/>
                    </a:ext>
                  </a:extLst>
                </p14:cNvPr>
                <p14:cNvContentPartPr/>
                <p14:nvPr/>
              </p14:nvContentPartPr>
              <p14:xfrm>
                <a:off x="7180250" y="1882121"/>
                <a:ext cx="75600" cy="601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E22A403-54A7-CD4C-871A-7BAD134DFE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72690" y="1874561"/>
                  <a:ext cx="90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56B504E-C7E4-9642-A974-5AE1886B750B}"/>
                    </a:ext>
                  </a:extLst>
                </p14:cNvPr>
                <p14:cNvContentPartPr/>
                <p14:nvPr/>
              </p14:nvContentPartPr>
              <p14:xfrm>
                <a:off x="7315250" y="1847201"/>
                <a:ext cx="92520" cy="2199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56B504E-C7E4-9642-A974-5AE1886B750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07690" y="1839641"/>
                  <a:ext cx="10764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A93073F-3EE3-BC4D-BFD5-FD4005598AF5}"/>
              </a:ext>
            </a:extLst>
          </p:cNvPr>
          <p:cNvGrpSpPr/>
          <p:nvPr/>
        </p:nvGrpSpPr>
        <p:grpSpPr>
          <a:xfrm>
            <a:off x="7597490" y="1751801"/>
            <a:ext cx="429120" cy="254880"/>
            <a:chOff x="7597490" y="1751801"/>
            <a:chExt cx="429120" cy="2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08140DF-2BFF-7743-B94F-C576D986BC93}"/>
                    </a:ext>
                  </a:extLst>
                </p14:cNvPr>
                <p14:cNvContentPartPr/>
                <p14:nvPr/>
              </p14:nvContentPartPr>
              <p14:xfrm>
                <a:off x="7597490" y="1813721"/>
                <a:ext cx="113760" cy="1065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08140DF-2BFF-7743-B94F-C576D986BC9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89930" y="1806521"/>
                  <a:ext cx="128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54AB1FC-249A-2849-9057-225C799768E1}"/>
                    </a:ext>
                  </a:extLst>
                </p14:cNvPr>
                <p14:cNvContentPartPr/>
                <p14:nvPr/>
              </p14:nvContentPartPr>
              <p14:xfrm>
                <a:off x="7635650" y="1751801"/>
                <a:ext cx="390960" cy="2548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54AB1FC-249A-2849-9057-225C799768E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28090" y="1744241"/>
                  <a:ext cx="40608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489F368-EDC3-EE42-86E3-908AEDD433B9}"/>
              </a:ext>
            </a:extLst>
          </p:cNvPr>
          <p:cNvGrpSpPr/>
          <p:nvPr/>
        </p:nvGrpSpPr>
        <p:grpSpPr>
          <a:xfrm>
            <a:off x="8254490" y="1524281"/>
            <a:ext cx="836280" cy="435960"/>
            <a:chOff x="8254490" y="1524281"/>
            <a:chExt cx="836280" cy="4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BB386C0-0F6C-8E4F-9C45-7CD50C3D0D6D}"/>
                    </a:ext>
                  </a:extLst>
                </p14:cNvPr>
                <p14:cNvContentPartPr/>
                <p14:nvPr/>
              </p14:nvContentPartPr>
              <p14:xfrm>
                <a:off x="8254490" y="1686641"/>
                <a:ext cx="54720" cy="2736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BB386C0-0F6C-8E4F-9C45-7CD50C3D0D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46930" y="1679081"/>
                  <a:ext cx="698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B60E6E1-1273-1945-B000-159284086952}"/>
                    </a:ext>
                  </a:extLst>
                </p14:cNvPr>
                <p14:cNvContentPartPr/>
                <p14:nvPr/>
              </p14:nvContentPartPr>
              <p14:xfrm>
                <a:off x="8270690" y="1704281"/>
                <a:ext cx="163080" cy="1209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B60E6E1-1273-1945-B000-15928408695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63130" y="1696721"/>
                  <a:ext cx="178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766B17B-7D9C-5747-B894-FB57B44526D2}"/>
                    </a:ext>
                  </a:extLst>
                </p14:cNvPr>
                <p14:cNvContentPartPr/>
                <p14:nvPr/>
              </p14:nvContentPartPr>
              <p14:xfrm>
                <a:off x="8487770" y="1713641"/>
                <a:ext cx="11160" cy="871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766B17B-7D9C-5747-B894-FB57B44526D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80210" y="1706081"/>
                  <a:ext cx="262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6ADACCA-2576-974A-8F78-F8768E37F386}"/>
                    </a:ext>
                  </a:extLst>
                </p14:cNvPr>
                <p14:cNvContentPartPr/>
                <p14:nvPr/>
              </p14:nvContentPartPr>
              <p14:xfrm>
                <a:off x="8466170" y="1648481"/>
                <a:ext cx="27360" cy="273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6ADACCA-2576-974A-8F78-F8768E37F3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58610" y="1641281"/>
                  <a:ext cx="42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E78EC50-1F74-D248-95E7-38B7E522A15C}"/>
                    </a:ext>
                  </a:extLst>
                </p14:cNvPr>
                <p14:cNvContentPartPr/>
                <p14:nvPr/>
              </p14:nvContentPartPr>
              <p14:xfrm>
                <a:off x="8569130" y="1681241"/>
                <a:ext cx="103320" cy="921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E78EC50-1F74-D248-95E7-38B7E522A15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61570" y="1673681"/>
                  <a:ext cx="118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30FED49-4C50-5642-8C5C-C191134058EC}"/>
                    </a:ext>
                  </a:extLst>
                </p14:cNvPr>
                <p14:cNvContentPartPr/>
                <p14:nvPr/>
              </p14:nvContentPartPr>
              <p14:xfrm>
                <a:off x="8672090" y="1524281"/>
                <a:ext cx="103320" cy="2469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30FED49-4C50-5642-8C5C-C191134058E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64530" y="1516721"/>
                  <a:ext cx="1184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D3C0C46-F415-B84E-A602-0A11C95251A3}"/>
                    </a:ext>
                  </a:extLst>
                </p14:cNvPr>
                <p14:cNvContentPartPr/>
                <p14:nvPr/>
              </p14:nvContentPartPr>
              <p14:xfrm>
                <a:off x="8650490" y="1621481"/>
                <a:ext cx="152280" cy="432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D3C0C46-F415-B84E-A602-0A11C95251A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42930" y="1613921"/>
                  <a:ext cx="1674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9A31365-18E3-3947-AF93-2D6BFB93EA46}"/>
                    </a:ext>
                  </a:extLst>
                </p14:cNvPr>
                <p14:cNvContentPartPr/>
                <p14:nvPr/>
              </p14:nvContentPartPr>
              <p14:xfrm>
                <a:off x="8824370" y="1573961"/>
                <a:ext cx="146880" cy="1512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9A31365-18E3-3947-AF93-2D6BFB93EA4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16810" y="1566401"/>
                  <a:ext cx="162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E0377F4-AAEB-EF43-B789-C0BB87B3D882}"/>
                    </a:ext>
                  </a:extLst>
                </p14:cNvPr>
                <p14:cNvContentPartPr/>
                <p14:nvPr/>
              </p14:nvContentPartPr>
              <p14:xfrm>
                <a:off x="8965490" y="1529321"/>
                <a:ext cx="125280" cy="2055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E0377F4-AAEB-EF43-B789-C0BB87B3D88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57930" y="1521761"/>
                  <a:ext cx="14040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2EABDF4-9814-6E45-BAB9-157BB062554D}"/>
              </a:ext>
            </a:extLst>
          </p:cNvPr>
          <p:cNvGrpSpPr/>
          <p:nvPr/>
        </p:nvGrpSpPr>
        <p:grpSpPr>
          <a:xfrm>
            <a:off x="7094210" y="2237801"/>
            <a:ext cx="794520" cy="436320"/>
            <a:chOff x="7094210" y="2237801"/>
            <a:chExt cx="79452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EA6F575-5221-4B4A-B921-937C71ED104E}"/>
                    </a:ext>
                  </a:extLst>
                </p14:cNvPr>
                <p14:cNvContentPartPr/>
                <p14:nvPr/>
              </p14:nvContentPartPr>
              <p14:xfrm>
                <a:off x="7168730" y="2288921"/>
                <a:ext cx="87120" cy="3852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EA6F575-5221-4B4A-B921-937C71ED104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61170" y="2281721"/>
                  <a:ext cx="10224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B858B56-D7C9-8048-BF9B-B43B74F6DEAD}"/>
                    </a:ext>
                  </a:extLst>
                </p14:cNvPr>
                <p14:cNvContentPartPr/>
                <p14:nvPr/>
              </p14:nvContentPartPr>
              <p14:xfrm>
                <a:off x="7094210" y="2435441"/>
                <a:ext cx="210960" cy="1137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B858B56-D7C9-8048-BF9B-B43B74F6DEA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86650" y="2428241"/>
                  <a:ext cx="225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2FBDCCA-6085-8A49-8563-617DF2DE1159}"/>
                    </a:ext>
                  </a:extLst>
                </p14:cNvPr>
                <p14:cNvContentPartPr/>
                <p14:nvPr/>
              </p14:nvContentPartPr>
              <p14:xfrm>
                <a:off x="7250810" y="2403041"/>
                <a:ext cx="265680" cy="1083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2FBDCCA-6085-8A49-8563-617DF2DE115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43250" y="2395481"/>
                  <a:ext cx="280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9719A1D-1085-264A-8185-8BD463FFA50B}"/>
                    </a:ext>
                  </a:extLst>
                </p14:cNvPr>
                <p14:cNvContentPartPr/>
                <p14:nvPr/>
              </p14:nvContentPartPr>
              <p14:xfrm>
                <a:off x="7521530" y="2435441"/>
                <a:ext cx="16560" cy="493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9719A1D-1085-264A-8185-8BD463FFA5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13970" y="2428241"/>
                  <a:ext cx="316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6D7653F-ED64-9347-9CE4-4DAE85833023}"/>
                    </a:ext>
                  </a:extLst>
                </p14:cNvPr>
                <p14:cNvContentPartPr/>
                <p14:nvPr/>
              </p14:nvContentPartPr>
              <p14:xfrm>
                <a:off x="7489850" y="2349401"/>
                <a:ext cx="32400" cy="270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6D7653F-ED64-9347-9CE4-4DAE8583302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82290" y="2341841"/>
                  <a:ext cx="47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C006177-DB49-5748-A70E-EB1B2BECC07E}"/>
                    </a:ext>
                  </a:extLst>
                </p14:cNvPr>
                <p14:cNvContentPartPr/>
                <p14:nvPr/>
              </p14:nvContentPartPr>
              <p14:xfrm>
                <a:off x="7554290" y="2370641"/>
                <a:ext cx="97920" cy="817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C006177-DB49-5748-A70E-EB1B2BECC0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46730" y="2363081"/>
                  <a:ext cx="1130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A0B589A-9C8E-6F47-A4A0-C4083333AA13}"/>
                    </a:ext>
                  </a:extLst>
                </p14:cNvPr>
                <p14:cNvContentPartPr/>
                <p14:nvPr/>
              </p14:nvContentPartPr>
              <p14:xfrm>
                <a:off x="7597490" y="2261921"/>
                <a:ext cx="152280" cy="1663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A0B589A-9C8E-6F47-A4A0-C4083333AA1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89930" y="2254361"/>
                  <a:ext cx="167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7EBA357-1F81-154E-A10D-82EA55F823F5}"/>
                    </a:ext>
                  </a:extLst>
                </p14:cNvPr>
                <p14:cNvContentPartPr/>
                <p14:nvPr/>
              </p14:nvContentPartPr>
              <p14:xfrm>
                <a:off x="7787570" y="2237801"/>
                <a:ext cx="11160" cy="1386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7EBA357-1F81-154E-A10D-82EA55F823F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80010" y="2230241"/>
                  <a:ext cx="26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7A8CCEC-562E-5C4D-8CA0-18B8D6D8DFC1}"/>
                    </a:ext>
                  </a:extLst>
                </p14:cNvPr>
                <p14:cNvContentPartPr/>
                <p14:nvPr/>
              </p14:nvContentPartPr>
              <p14:xfrm>
                <a:off x="7868930" y="2593121"/>
                <a:ext cx="19800" cy="165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7A8CCEC-562E-5C4D-8CA0-18B8D6D8DF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61370" y="2585561"/>
                  <a:ext cx="3456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0D02B52-BA0A-CE4A-AF95-2A919A9A13E7}"/>
              </a:ext>
            </a:extLst>
          </p:cNvPr>
          <p:cNvGrpSpPr/>
          <p:nvPr/>
        </p:nvGrpSpPr>
        <p:grpSpPr>
          <a:xfrm>
            <a:off x="5518850" y="1915241"/>
            <a:ext cx="782280" cy="314640"/>
            <a:chOff x="5518850" y="1915241"/>
            <a:chExt cx="782280" cy="3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A94E33D9-955E-A34B-ACC3-DD25ADB23740}"/>
                    </a:ext>
                  </a:extLst>
                </p14:cNvPr>
                <p14:cNvContentPartPr/>
                <p14:nvPr/>
              </p14:nvContentPartPr>
              <p14:xfrm>
                <a:off x="5518850" y="2061041"/>
                <a:ext cx="136080" cy="1306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A94E33D9-955E-A34B-ACC3-DD25ADB2374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11290" y="2053481"/>
                  <a:ext cx="151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6EB0EC2-EEF3-0F43-87D0-BFAFAD5961FC}"/>
                    </a:ext>
                  </a:extLst>
                </p14:cNvPr>
                <p14:cNvContentPartPr/>
                <p14:nvPr/>
              </p14:nvContentPartPr>
              <p14:xfrm>
                <a:off x="5654570" y="1944761"/>
                <a:ext cx="136080" cy="2199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6EB0EC2-EEF3-0F43-87D0-BFAFAD5961F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47010" y="1937201"/>
                  <a:ext cx="151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3366FAA-5943-0742-A478-6B2B2907948F}"/>
                    </a:ext>
                  </a:extLst>
                </p14:cNvPr>
                <p14:cNvContentPartPr/>
                <p14:nvPr/>
              </p14:nvContentPartPr>
              <p14:xfrm>
                <a:off x="5768690" y="1915241"/>
                <a:ext cx="146880" cy="2487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3366FAA-5943-0742-A478-6B2B2907948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61130" y="1907681"/>
                  <a:ext cx="162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C10E178-B5D5-914F-A33D-BA04132A0362}"/>
                    </a:ext>
                  </a:extLst>
                </p14:cNvPr>
                <p14:cNvContentPartPr/>
                <p14:nvPr/>
              </p14:nvContentPartPr>
              <p14:xfrm>
                <a:off x="5899010" y="1950161"/>
                <a:ext cx="402120" cy="2797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C10E178-B5D5-914F-A33D-BA04132A036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91450" y="1942601"/>
                  <a:ext cx="416880" cy="29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47445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Pointers to objects must, similarly be dereferenced:</a:t>
            </a:r>
          </a:p>
          <a:p>
            <a:pPr>
              <a:buFontTx/>
              <a:buNone/>
            </a:pPr>
            <a:endParaRPr lang="en-US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   Complex z( 3, 4 );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   Complex *pz;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   pz = &amp;z;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   cout &lt;&lt; z.abs() &lt;&lt; endl;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   cout &lt;&lt; (*pz).abs() &lt;&lt; endl;</a:t>
            </a:r>
          </a:p>
        </p:txBody>
      </p:sp>
    </p:spTree>
    <p:extLst>
      <p:ext uri="{BB962C8B-B14F-4D97-AF65-F5344CB8AC3E}">
        <p14:creationId xmlns:p14="http://schemas.microsoft.com/office/powerpoint/2010/main" val="4088355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One short hand for this is to replace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			(*pz).abs();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with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			pz-&gt;abs();</a:t>
            </a:r>
          </a:p>
        </p:txBody>
      </p:sp>
    </p:spTree>
    <p:extLst>
      <p:ext uri="{BB962C8B-B14F-4D97-AF65-F5344CB8AC3E}">
        <p14:creationId xmlns:p14="http://schemas.microsoft.com/office/powerpoint/2010/main" val="2083501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Memory allocation in C++ and C# is done through the </a:t>
            </a:r>
            <a:r>
              <a:rPr lang="en-US" b="1">
                <a:latin typeface="Courier New" pitchFamily="49" charset="0"/>
                <a:cs typeface="Arial" charset="0"/>
              </a:rPr>
              <a:t>new</a:t>
            </a:r>
            <a:r>
              <a:rPr lang="en-US">
                <a:latin typeface="Arial" charset="0"/>
                <a:cs typeface="Arial" charset="0"/>
              </a:rPr>
              <a:t> operator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This is an explicit request to the operating system for memory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This is a very expensive operation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The OS must:</a:t>
            </a:r>
          </a:p>
          <a:p>
            <a:pPr lvl="2"/>
            <a:r>
              <a:rPr lang="en-US">
                <a:latin typeface="Arial" charset="0"/>
                <a:cs typeface="Arial" charset="0"/>
              </a:rPr>
              <a:t>Find the appropriate amount of memory,</a:t>
            </a:r>
          </a:p>
          <a:p>
            <a:pPr lvl="2"/>
            <a:r>
              <a:rPr lang="en-US">
                <a:latin typeface="Arial" charset="0"/>
                <a:cs typeface="Arial" charset="0"/>
              </a:rPr>
              <a:t>Indicate that it has been allocated, and</a:t>
            </a:r>
          </a:p>
          <a:p>
            <a:pPr lvl="2"/>
            <a:r>
              <a:rPr lang="en-US">
                <a:latin typeface="Arial" charset="0"/>
                <a:cs typeface="Arial" charset="0"/>
              </a:rPr>
              <a:t>Return the address of the first memory location</a:t>
            </a:r>
          </a:p>
        </p:txBody>
      </p:sp>
    </p:spTree>
    <p:extLst>
      <p:ext uri="{BB962C8B-B14F-4D97-AF65-F5344CB8AC3E}">
        <p14:creationId xmlns:p14="http://schemas.microsoft.com/office/powerpoint/2010/main" val="29440288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Memory deallocation differs, however: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C# uses automatic garbage collection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C++ requires the user to explicitly deallocate memory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Note however, that:</a:t>
            </a:r>
          </a:p>
          <a:p>
            <a:pPr lvl="1"/>
            <a:r>
              <a:rPr lang="en-US" i="1">
                <a:latin typeface="Arial" charset="0"/>
                <a:cs typeface="Arial" charset="0"/>
              </a:rPr>
              <a:t>managed C++</a:t>
            </a:r>
            <a:r>
              <a:rPr lang="en-US">
                <a:latin typeface="Arial" charset="0"/>
                <a:cs typeface="Arial" charset="0"/>
              </a:rPr>
              <a:t> has garbage collection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other tools are also available for C++ to perform automatic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1749611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68A0B-57F7-4652-9AC3-E677AA63D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F6001-23B7-4DF5-AA64-99D4E67F7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BE449D4-17ED-41AB-8B77-9C0398CBDA8B}"/>
                  </a:ext>
                </a:extLst>
              </p14:cNvPr>
              <p14:cNvContentPartPr/>
              <p14:nvPr/>
            </p14:nvContentPartPr>
            <p14:xfrm>
              <a:off x="1116720" y="840960"/>
              <a:ext cx="7957080" cy="4257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BE449D4-17ED-41AB-8B77-9C0398CBDA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7360" y="831600"/>
                <a:ext cx="7975800" cy="427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23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Inside a function, memory allocation of declared variables is dealt with by the compiler</a:t>
            </a:r>
          </a:p>
          <a:p>
            <a:pPr>
              <a:buFontTx/>
              <a:buNone/>
            </a:pPr>
            <a:endParaRPr lang="en-US" sz="16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int my_func() {</a:t>
            </a: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    Complex&lt;double&gt; z(3, 4);  // calls constructor with 3, 4</a:t>
            </a: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                              // creates 3 + 4j</a:t>
            </a: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                        // 16 bytes are allocated by the compiler</a:t>
            </a:r>
          </a:p>
          <a:p>
            <a:pPr>
              <a:buFontTx/>
              <a:buNone/>
            </a:pPr>
            <a:endParaRPr lang="en-US" sz="16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    double r = z</a:t>
            </a:r>
            <a:r>
              <a:rPr lang="en-US" sz="1600" b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.</a:t>
            </a:r>
            <a:r>
              <a:rPr lang="en-US" sz="1600" b="1">
                <a:latin typeface="Courier New" pitchFamily="49" charset="0"/>
                <a:cs typeface="Arial" charset="0"/>
              </a:rPr>
              <a:t>abs(); // 8 bytes are allocated by the compiler</a:t>
            </a:r>
          </a:p>
          <a:p>
            <a:pPr>
              <a:buFontTx/>
              <a:buNone/>
            </a:pPr>
            <a:endParaRPr lang="en-US" sz="16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    return 0;           // The compiler reclaims the 24 bytes</a:t>
            </a: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7809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Memory for a single instance of a class (one object) is allocated using the new operator, </a:t>
            </a:r>
            <a:r>
              <a:rPr lang="en-US" i="1">
                <a:latin typeface="Arial" charset="0"/>
                <a:cs typeface="Arial" charset="0"/>
              </a:rPr>
              <a:t>e</a:t>
            </a:r>
            <a:r>
              <a:rPr lang="en-US">
                <a:latin typeface="Arial" charset="0"/>
                <a:cs typeface="Arial" charset="0"/>
              </a:rPr>
              <a:t>.</a:t>
            </a:r>
            <a:r>
              <a:rPr lang="en-US" i="1">
                <a:latin typeface="Arial" charset="0"/>
                <a:cs typeface="Arial" charset="0"/>
              </a:rPr>
              <a:t>g</a:t>
            </a:r>
            <a:r>
              <a:rPr lang="en-US">
                <a:latin typeface="Arial" charset="0"/>
                <a:cs typeface="Arial" charset="0"/>
              </a:rPr>
              <a:t>.,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		</a:t>
            </a:r>
            <a:r>
              <a:rPr lang="en-US" sz="180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Complex&lt;double&gt; *</a:t>
            </a:r>
            <a:r>
              <a:rPr lang="en-US" sz="1800">
                <a:latin typeface="Consolas" pitchFamily="49" charset="0"/>
                <a:cs typeface="Consolas" pitchFamily="49" charset="0"/>
              </a:rPr>
              <a:t>pz = new Complex&lt;double&gt;( 3, 4 );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new operator returns the address of the first byte of the memory allocated </a:t>
            </a:r>
          </a:p>
        </p:txBody>
      </p:sp>
    </p:spTree>
    <p:extLst>
      <p:ext uri="{BB962C8B-B14F-4D97-AF65-F5344CB8AC3E}">
        <p14:creationId xmlns:p14="http://schemas.microsoft.com/office/powerpoint/2010/main" val="3803768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We can even print the address to the screen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If we were to execute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             </a:t>
            </a:r>
            <a:r>
              <a:rPr lang="en-US" sz="1600">
                <a:latin typeface="Consolas" pitchFamily="49" charset="0"/>
                <a:cs typeface="Consolas" pitchFamily="49" charset="0"/>
              </a:rPr>
              <a:t>cout &lt;&lt; "The address pz is " &lt;&lt; pz &lt;&lt; endl;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we would see output like:</a:t>
            </a:r>
          </a:p>
          <a:p>
            <a:pPr>
              <a:buFontTx/>
              <a:buNone/>
            </a:pPr>
            <a:endParaRPr lang="en-US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The address pz is 0x00ef3b40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7020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Next, to deallocate the memory (once we’re finished with it) we must explicitly tell the operating system using the delete operator: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		delete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121085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  <a:endParaRPr lang="en-CA">
              <a:latin typeface="Arial" charset="0"/>
              <a:cs typeface="Arial" charset="0"/>
            </a:endParaRP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>
                <a:latin typeface="Arial" charset="0"/>
                <a:cs typeface="Arial" charset="0"/>
              </a:rPr>
              <a:t>	Consider a linked list where each node is allocated:</a:t>
            </a:r>
          </a:p>
          <a:p>
            <a:pPr lvl="1" algn="ctr">
              <a:buFont typeface="Arial" charset="0"/>
              <a:buNone/>
            </a:pPr>
            <a:r>
              <a:rPr lang="en-CA">
                <a:latin typeface="Consolas" pitchFamily="49" charset="0"/>
                <a:cs typeface="Consolas" pitchFamily="49" charset="0"/>
              </a:rPr>
              <a:t>new Node&lt;Type&gt;( obj )</a:t>
            </a:r>
          </a:p>
          <a:p>
            <a:pPr lvl="1">
              <a:buFont typeface="Arial" charset="0"/>
              <a:buNone/>
            </a:pPr>
            <a:endParaRPr lang="en-CA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>
                <a:latin typeface="Arial" charset="0"/>
                <a:cs typeface="Arial" charset="0"/>
              </a:rPr>
              <a:t>	Such a call will be made each time a new element is added to the linked list</a:t>
            </a:r>
          </a:p>
          <a:p>
            <a:pPr>
              <a:buFont typeface="Arial" charset="0"/>
              <a:buNone/>
            </a:pPr>
            <a:endParaRPr lang="en-CA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>
                <a:latin typeface="Arial" charset="0"/>
                <a:cs typeface="Arial" charset="0"/>
              </a:rPr>
              <a:t>	For each </a:t>
            </a:r>
            <a:r>
              <a:rPr lang="en-CA">
                <a:latin typeface="Consolas" pitchFamily="49" charset="0"/>
                <a:cs typeface="Consolas" pitchFamily="49" charset="0"/>
              </a:rPr>
              <a:t>new</a:t>
            </a:r>
            <a:r>
              <a:rPr lang="en-CA">
                <a:latin typeface="Arial" charset="0"/>
                <a:cs typeface="Arial" charset="0"/>
              </a:rPr>
              <a:t>, there must be a corresponding </a:t>
            </a:r>
            <a:r>
              <a:rPr lang="en-CA">
                <a:latin typeface="Consolas" pitchFamily="49" charset="0"/>
                <a:cs typeface="Consolas" pitchFamily="49" charset="0"/>
              </a:rPr>
              <a:t>delete</a:t>
            </a:r>
            <a:r>
              <a:rPr lang="en-CA"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CA">
                <a:latin typeface="Arial" charset="0"/>
                <a:cs typeface="Arial" charset="0"/>
              </a:rPr>
              <a:t>Each removal of an object requires a call to </a:t>
            </a:r>
            <a:r>
              <a:rPr lang="en-CA">
                <a:latin typeface="Consolas" pitchFamily="49" charset="0"/>
                <a:cs typeface="Consolas" pitchFamily="49" charset="0"/>
              </a:rPr>
              <a:t>delete</a:t>
            </a:r>
          </a:p>
          <a:p>
            <a:pPr lvl="1"/>
            <a:r>
              <a:rPr lang="en-CA">
                <a:latin typeface="Arial" charset="0"/>
                <a:cs typeface="Arial" charset="0"/>
              </a:rPr>
              <a:t>If a non-empty list is itself being deleted, the destructor must call </a:t>
            </a:r>
            <a:r>
              <a:rPr lang="en-CA">
                <a:latin typeface="Consolas" pitchFamily="49" charset="0"/>
                <a:cs typeface="Consolas" pitchFamily="49" charset="0"/>
              </a:rPr>
              <a:t>delete</a:t>
            </a:r>
            <a:r>
              <a:rPr lang="en-CA">
                <a:latin typeface="Arial" charset="0"/>
                <a:cs typeface="Arial" charset="0"/>
              </a:rPr>
              <a:t> on all remaining nodes</a:t>
            </a:r>
          </a:p>
          <a:p>
            <a:endParaRPr lang="en-CA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861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Now that we have seen an introduction to classes, the next generalization is templates</a:t>
            </a:r>
          </a:p>
        </p:txBody>
      </p:sp>
    </p:spTree>
    <p:extLst>
      <p:ext uri="{BB962C8B-B14F-4D97-AF65-F5344CB8AC3E}">
        <p14:creationId xmlns:p14="http://schemas.microsoft.com/office/powerpoint/2010/main" val="41259019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Thus, it is possible to create an array which can hold instances of any class: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Object [] array = new Object[10];</a:t>
            </a:r>
          </a:p>
          <a:p>
            <a:pPr>
              <a:buFontTx/>
              <a:buNone/>
            </a:pPr>
            <a:endParaRPr 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066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Suppose you want to build a general linked list which could hold anything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In C#, you could have it store instance of the class </a:t>
            </a:r>
            <a:r>
              <a:rPr lang="en-US">
                <a:latin typeface="Consolas" pitchFamily="49" charset="0"/>
                <a:cs typeface="Arial" charset="0"/>
              </a:rPr>
              <a:t>Object</a:t>
            </a:r>
          </a:p>
          <a:p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Because there is no ultimate </a:t>
            </a:r>
            <a:r>
              <a:rPr lang="en-US">
                <a:latin typeface="Consolas" pitchFamily="49" charset="0"/>
                <a:cs typeface="Arial" charset="0"/>
              </a:rPr>
              <a:t>Object</a:t>
            </a:r>
            <a:r>
              <a:rPr lang="en-US">
                <a:latin typeface="Arial" charset="0"/>
                <a:cs typeface="Arial" charset="0"/>
              </a:rPr>
              <a:t> class, to avoid re-implementing each class for each class we are interested in storing, we must have a different mechanism</a:t>
            </a:r>
          </a:p>
        </p:txBody>
      </p:sp>
    </p:spTree>
    <p:extLst>
      <p:ext uri="{BB962C8B-B14F-4D97-AF65-F5344CB8AC3E}">
        <p14:creationId xmlns:p14="http://schemas.microsoft.com/office/powerpoint/2010/main" val="26803359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This mechanism uses a tool called templates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 function has parameters which are of a specific type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 template is like a function, however, the parameters themselves are types</a:t>
            </a:r>
          </a:p>
        </p:txBody>
      </p:sp>
    </p:spTree>
    <p:extLst>
      <p:ext uri="{BB962C8B-B14F-4D97-AF65-F5344CB8AC3E}">
        <p14:creationId xmlns:p14="http://schemas.microsoft.com/office/powerpoint/2010/main" val="34052122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That mechanism is called a template:</a:t>
            </a:r>
          </a:p>
          <a:p>
            <a:pPr>
              <a:buFontTx/>
              <a:buNone/>
            </a:pPr>
            <a:endParaRPr lang="en-US" sz="18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b="1">
                <a:latin typeface="Consolas" pitchFamily="49" charset="0"/>
                <a:cs typeface="Arial" charset="0"/>
              </a:rPr>
              <a:t>		</a:t>
            </a:r>
            <a:r>
              <a:rPr lang="en-US" sz="1800">
                <a:latin typeface="Consolas" pitchFamily="49" charset="0"/>
                <a:cs typeface="Arial" charset="0"/>
              </a:rPr>
              <a:t>template &lt;typename </a:t>
            </a: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80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</a:pP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Type</a:t>
            </a:r>
            <a:r>
              <a:rPr lang="en-US" sz="1800">
                <a:latin typeface="Consolas" pitchFamily="49" charset="0"/>
                <a:cs typeface="Arial" charset="0"/>
              </a:rPr>
              <a:t> sqr( </a:t>
            </a: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800">
                <a:latin typeface="Consolas" pitchFamily="49" charset="0"/>
                <a:cs typeface="Arial" charset="0"/>
              </a:rPr>
              <a:t> </a:t>
            </a:r>
            <a:r>
              <a:rPr lang="en-US" sz="180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		    return </a:t>
            </a:r>
            <a:r>
              <a:rPr lang="en-US" sz="180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>
                <a:latin typeface="Consolas" pitchFamily="49" charset="0"/>
                <a:cs typeface="Arial" charset="0"/>
              </a:rPr>
              <a:t>*</a:t>
            </a:r>
            <a:r>
              <a:rPr lang="en-US" sz="180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		} 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This creates a function which returns something of the same type as the argument</a:t>
            </a:r>
            <a:endParaRPr lang="en-US" sz="1800" b="1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636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Introduction to C++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Know your compilation and runtime environment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  <a:endParaRPr lang="en-US" sz="1600" dirty="0"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1F23748-36CE-4579-9679-31195B1AF617}"/>
                  </a:ext>
                </a:extLst>
              </p14:cNvPr>
              <p14:cNvContentPartPr/>
              <p14:nvPr/>
            </p14:nvContentPartPr>
            <p14:xfrm>
              <a:off x="5315760" y="63680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1F23748-36CE-4579-9679-31195B1AF6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6400" y="635868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5EEF3A-1599-4BB0-BA32-600D6B6F3FA4}"/>
                  </a:ext>
                </a:extLst>
              </p14:cNvPr>
              <p14:cNvContentPartPr/>
              <p14:nvPr/>
            </p14:nvContentPartPr>
            <p14:xfrm>
              <a:off x="3112200" y="1991520"/>
              <a:ext cx="4123800" cy="539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5EEF3A-1599-4BB0-BA32-600D6B6F3F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02840" y="1982160"/>
                <a:ext cx="4142520" cy="55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3139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To tell the compiler what that type is, we must suffix the function:</a:t>
            </a:r>
          </a:p>
          <a:p>
            <a:pPr>
              <a:buFontTx/>
              <a:buNone/>
            </a:pPr>
            <a:endParaRPr lang="en-US" sz="1800" b="1">
              <a:solidFill>
                <a:srgbClr val="D2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int</a:t>
            </a:r>
            <a:r>
              <a:rPr lang="en-US" sz="1800">
                <a:latin typeface="Consolas" pitchFamily="49" charset="0"/>
                <a:cs typeface="Arial" charset="0"/>
              </a:rPr>
              <a:t> </a:t>
            </a:r>
            <a:r>
              <a:rPr lang="en-US" sz="180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n </a:t>
            </a:r>
            <a:r>
              <a:rPr lang="en-US" sz="1800">
                <a:latin typeface="Consolas" pitchFamily="49" charset="0"/>
                <a:cs typeface="Arial" charset="0"/>
              </a:rPr>
              <a:t>= sqr&lt;</a:t>
            </a: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>
                <a:latin typeface="Consolas" pitchFamily="49" charset="0"/>
                <a:cs typeface="Arial" charset="0"/>
              </a:rPr>
              <a:t>&gt;( </a:t>
            </a:r>
            <a:r>
              <a:rPr lang="en-US" sz="180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</a:t>
            </a:r>
            <a:r>
              <a:rPr lang="en-US" sz="180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double</a:t>
            </a:r>
            <a:r>
              <a:rPr lang="en-US" sz="1800">
                <a:latin typeface="Consolas" pitchFamily="49" charset="0"/>
                <a:cs typeface="Arial" charset="0"/>
              </a:rPr>
              <a:t> </a:t>
            </a:r>
            <a:r>
              <a:rPr lang="en-US" sz="180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>
                <a:latin typeface="Consolas" pitchFamily="49" charset="0"/>
                <a:cs typeface="Arial" charset="0"/>
              </a:rPr>
              <a:t> = sqr&lt;</a:t>
            </a: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800">
                <a:latin typeface="Consolas" pitchFamily="49" charset="0"/>
                <a:cs typeface="Arial" charset="0"/>
              </a:rPr>
              <a:t>&gt;( </a:t>
            </a:r>
            <a:r>
              <a:rPr lang="en-US" sz="180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3.141592653589793</a:t>
            </a:r>
            <a:r>
              <a:rPr lang="en-US" sz="180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endParaRPr lang="en-US" sz="1800" b="1">
              <a:latin typeface="Courier New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Usually, the compiler can determine the appropriate template without it being explicitly stated</a:t>
            </a:r>
          </a:p>
          <a:p>
            <a:pPr>
              <a:buFontTx/>
              <a:buNone/>
            </a:pPr>
            <a:endParaRPr lang="en-US" sz="1800" b="1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84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Example:</a:t>
            </a:r>
          </a:p>
          <a:p>
            <a:pPr lvl="1"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#include&lt;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iostream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using namespace std;</a:t>
            </a:r>
          </a:p>
          <a:p>
            <a:pPr lvl="1"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template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400" dirty="0">
                <a:latin typeface="Consolas" pitchFamily="49" charset="0"/>
                <a:cs typeface="Arial" charset="0"/>
              </a:rPr>
              <a:t> Type&gt;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Type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400" dirty="0">
                <a:latin typeface="Consolas" pitchFamily="49" charset="0"/>
                <a:cs typeface="Arial" charset="0"/>
              </a:rPr>
              <a:t>( Type x ) {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return x*x;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}</a:t>
            </a:r>
          </a:p>
          <a:p>
            <a:pPr lvl="1"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main() {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400" dirty="0">
                <a:latin typeface="Consolas" pitchFamily="49" charset="0"/>
                <a:cs typeface="Arial" charset="0"/>
              </a:rPr>
              <a:t> &lt;&lt; "3 squared is "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400" dirty="0">
                <a:latin typeface="Consolas" pitchFamily="49" charset="0"/>
                <a:cs typeface="Arial" charset="0"/>
              </a:rPr>
              <a:t>&lt;</a:t>
            </a:r>
            <a:r>
              <a:rPr lang="en-US" sz="1400" dirty="0" err="1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&gt;( </a:t>
            </a:r>
            <a:r>
              <a:rPr lang="en-US" sz="14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</a:t>
            </a:r>
            <a:r>
              <a:rPr lang="en-US" sz="1400" dirty="0">
                <a:latin typeface="Consolas" pitchFamily="49" charset="0"/>
                <a:cs typeface="Arial" charset="0"/>
              </a:rPr>
              <a:t> )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400" dirty="0">
                <a:latin typeface="Consolas" pitchFamily="49" charset="0"/>
                <a:cs typeface="Arial" charset="0"/>
              </a:rPr>
              <a:t> &lt;&lt; "Pi squared is "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400" dirty="0">
                <a:latin typeface="Consolas" pitchFamily="49" charset="0"/>
                <a:cs typeface="Arial" charset="0"/>
              </a:rPr>
              <a:t>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400" dirty="0">
                <a:latin typeface="Consolas" pitchFamily="49" charset="0"/>
                <a:cs typeface="Arial" charset="0"/>
              </a:rPr>
              <a:t>&gt;(</a:t>
            </a:r>
            <a:r>
              <a:rPr lang="en-US" sz="14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3.141592653589793</a:t>
            </a:r>
            <a:r>
              <a:rPr lang="en-US" sz="1400" dirty="0">
                <a:latin typeface="Consolas" pitchFamily="49" charset="0"/>
                <a:cs typeface="Arial" charset="0"/>
              </a:rPr>
              <a:t> )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return 0;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}</a:t>
            </a:r>
          </a:p>
        </p:txBody>
      </p:sp>
      <p:sp>
        <p:nvSpPr>
          <p:cNvPr id="65540" name="Rectangle 3"/>
          <p:cNvSpPr>
            <a:spLocks noChangeArrowheads="1"/>
          </p:cNvSpPr>
          <p:nvPr/>
        </p:nvSpPr>
        <p:spPr bwMode="auto">
          <a:xfrm>
            <a:off x="4211638" y="2492375"/>
            <a:ext cx="4572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Output:</a:t>
            </a:r>
          </a:p>
          <a:p>
            <a:pPr lvl="1"/>
            <a:r>
              <a:rPr lang="en-US">
                <a:latin typeface="Consolas" pitchFamily="49" charset="0"/>
              </a:rPr>
              <a:t>3 squared is </a:t>
            </a:r>
            <a:r>
              <a:rPr lang="en-US">
                <a:solidFill>
                  <a:srgbClr val="00B0F0"/>
                </a:solidFill>
                <a:latin typeface="Consolas" pitchFamily="49" charset="0"/>
              </a:rPr>
              <a:t>9</a:t>
            </a:r>
          </a:p>
          <a:p>
            <a:pPr lvl="1"/>
            <a:r>
              <a:rPr lang="en-US">
                <a:latin typeface="Consolas" pitchFamily="49" charset="0"/>
              </a:rPr>
              <a:t>Pi squared is </a:t>
            </a:r>
            <a:r>
              <a:rPr lang="en-US">
                <a:solidFill>
                  <a:srgbClr val="00B0F0"/>
                </a:solidFill>
                <a:latin typeface="Consolas" pitchFamily="49" charset="0"/>
              </a:rPr>
              <a:t>9.8696</a:t>
            </a:r>
          </a:p>
        </p:txBody>
      </p:sp>
    </p:spTree>
    <p:extLst>
      <p:ext uri="{BB962C8B-B14F-4D97-AF65-F5344CB8AC3E}">
        <p14:creationId xmlns:p14="http://schemas.microsoft.com/office/powerpoint/2010/main" val="1989166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Thus, calling </a:t>
            </a:r>
            <a:r>
              <a:rPr lang="en-US">
                <a:latin typeface="Consolas" pitchFamily="49" charset="0"/>
                <a:cs typeface="Consolas" pitchFamily="49" charset="0"/>
              </a:rPr>
              <a:t>sqr&lt;</a:t>
            </a:r>
            <a:r>
              <a:rPr lang="en-US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>
                <a:latin typeface="Consolas" pitchFamily="49" charset="0"/>
                <a:cs typeface="Consolas" pitchFamily="49" charset="0"/>
              </a:rPr>
              <a:t>&gt;( </a:t>
            </a:r>
            <a:r>
              <a:rPr lang="en-US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>
                <a:latin typeface="Consolas" pitchFamily="49" charset="0"/>
                <a:cs typeface="Consolas" pitchFamily="49" charset="0"/>
              </a:rPr>
              <a:t> )</a:t>
            </a:r>
            <a:r>
              <a:rPr lang="en-US">
                <a:latin typeface="Arial" charset="0"/>
                <a:cs typeface="Arial" charset="0"/>
              </a:rPr>
              <a:t> is equivalent to calling a function defined as:</a:t>
            </a:r>
          </a:p>
          <a:p>
            <a:pPr>
              <a:buFontTx/>
              <a:buNone/>
            </a:pPr>
            <a:endParaRPr lang="en-US" sz="1800" b="1">
              <a:solidFill>
                <a:srgbClr val="D20000"/>
              </a:solidFill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>
                <a:latin typeface="Consolas" pitchFamily="49" charset="0"/>
                <a:cs typeface="Arial" charset="0"/>
              </a:rPr>
              <a:t> sqr( </a:t>
            </a: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>
                <a:latin typeface="Consolas" pitchFamily="49" charset="0"/>
                <a:cs typeface="Arial" charset="0"/>
              </a:rPr>
              <a:t> </a:t>
            </a:r>
            <a:r>
              <a:rPr lang="en-US" sz="180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return </a:t>
            </a:r>
            <a:r>
              <a:rPr lang="en-US" sz="180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>
                <a:latin typeface="Consolas" pitchFamily="49" charset="0"/>
                <a:cs typeface="Arial" charset="0"/>
              </a:rPr>
              <a:t>*</a:t>
            </a:r>
            <a:r>
              <a:rPr lang="en-US" sz="180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}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compiler replaces the symbol </a:t>
            </a:r>
            <a:r>
              <a:rPr lang="en-US" b="1">
                <a:solidFill>
                  <a:srgbClr val="D20000"/>
                </a:solidFill>
                <a:latin typeface="Courier New" pitchFamily="49" charset="0"/>
                <a:cs typeface="Arial" charset="0"/>
              </a:rPr>
              <a:t>Type</a:t>
            </a:r>
            <a:r>
              <a:rPr lang="en-US">
                <a:latin typeface="Arial" charset="0"/>
                <a:cs typeface="Arial" charset="0"/>
              </a:rPr>
              <a:t> with </a:t>
            </a:r>
            <a:r>
              <a:rPr lang="en-US" b="1">
                <a:solidFill>
                  <a:srgbClr val="D20000"/>
                </a:solidFill>
                <a:latin typeface="Courier New" pitchFamily="49" charset="0"/>
                <a:cs typeface="Arial" charset="0"/>
              </a:rPr>
              <a:t>int</a:t>
            </a:r>
            <a:endParaRPr lang="en-US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="1">
              <a:latin typeface="Courier New" pitchFamily="49" charset="0"/>
              <a:cs typeface="Arial" charset="0"/>
            </a:endParaRPr>
          </a:p>
        </p:txBody>
      </p:sp>
      <p:sp>
        <p:nvSpPr>
          <p:cNvPr id="66564" name="Rectangle 3"/>
          <p:cNvSpPr>
            <a:spLocks noChangeArrowheads="1"/>
          </p:cNvSpPr>
          <p:nvPr/>
        </p:nvSpPr>
        <p:spPr bwMode="auto">
          <a:xfrm>
            <a:off x="5076825" y="2205038"/>
            <a:ext cx="3455988" cy="12001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Consolas" pitchFamily="49" charset="0"/>
              </a:rPr>
              <a:t>template &lt;typename </a:t>
            </a:r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&gt;</a:t>
            </a:r>
          </a:p>
          <a:p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 sqr( </a:t>
            </a:r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 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 ) {</a:t>
            </a:r>
          </a:p>
          <a:p>
            <a:r>
              <a:rPr lang="en-US">
                <a:latin typeface="Consolas" pitchFamily="49" charset="0"/>
              </a:rPr>
              <a:t>    return 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*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;</a:t>
            </a:r>
          </a:p>
          <a:p>
            <a:r>
              <a:rPr lang="en-US">
                <a:latin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0794058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Our complex number class uses double-precision floating-point numbers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What if we don’t require the precision and want to save memory with floating-point numbers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Do we write the entire class twice?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How about templates?</a:t>
            </a:r>
          </a:p>
          <a:p>
            <a:pPr>
              <a:buFont typeface="Arial" charset="0"/>
              <a:buNone/>
            </a:pPr>
            <a:endParaRPr lang="en-US" sz="1800" b="1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5188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</a:t>
            </a:r>
            <a:r>
              <a:rPr lang="en-US" sz="1400" dirty="0" err="1">
                <a:latin typeface="Consolas" pitchFamily="49" charset="0"/>
                <a:cs typeface="Arial" charset="0"/>
              </a:rPr>
              <a:t>ifndef</a:t>
            </a:r>
            <a:r>
              <a:rPr lang="en-US" sz="1400" dirty="0">
                <a:latin typeface="Consolas" pitchFamily="49" charset="0"/>
                <a:cs typeface="Arial" charset="0"/>
              </a:rPr>
              <a:t>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#define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#include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cmath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class Complex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private: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re,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public: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Complex(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const &amp; =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Type()</a:t>
            </a:r>
            <a:r>
              <a:rPr lang="en-US" sz="1400" dirty="0">
                <a:latin typeface="Consolas" pitchFamily="49" charset="0"/>
                <a:cs typeface="Arial" charset="0"/>
              </a:rPr>
              <a:t>,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const &amp; =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Type()</a:t>
            </a:r>
            <a:r>
              <a:rPr 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Accessors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real()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imag</a:t>
            </a:r>
            <a:r>
              <a:rPr lang="en-US" sz="1400" dirty="0"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abs()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 exp() const;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Mutators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223065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modifier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template &lt;typename </a:t>
            </a:r>
            <a:r>
              <a:rPr lang="en-US" dirty="0">
                <a:solidFill>
                  <a:srgbClr val="D2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latin typeface="Arial" charset="0"/>
                <a:cs typeface="Arial" charset="0"/>
              </a:rPr>
              <a:t> applies only to the following statement, so each time we define a function, we must restate that </a:t>
            </a:r>
            <a:r>
              <a:rPr lang="en-US" dirty="0">
                <a:solidFill>
                  <a:srgbClr val="D2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latin typeface="Arial" charset="0"/>
                <a:cs typeface="Arial" charset="0"/>
              </a:rPr>
              <a:t> is a </a:t>
            </a:r>
            <a:r>
              <a:rPr lang="en-US" dirty="0" err="1">
                <a:latin typeface="Arial" charset="0"/>
                <a:cs typeface="Arial" charset="0"/>
              </a:rPr>
              <a:t>templated</a:t>
            </a:r>
            <a:r>
              <a:rPr lang="en-US" dirty="0">
                <a:latin typeface="Arial" charset="0"/>
                <a:cs typeface="Arial" charset="0"/>
              </a:rPr>
              <a:t> symbol:</a:t>
            </a:r>
          </a:p>
          <a:p>
            <a:pPr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// Constructor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6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Complex&lt;</a:t>
            </a:r>
            <a:r>
              <a:rPr lang="en-US" sz="16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&gt;::Complex( Type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&amp;r, Type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):re(r),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// empty constructor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885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// return the real component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&gt;::real() const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return re;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// return the imaginary component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&gt;::imag() const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return im;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// return the absolute value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&gt;::abs() const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return std::sqrt( re*re + im*im );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38368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Return the exponential of the complex value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 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&gt;::exp()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exp_re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std::exp( re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&gt;( 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exp_re*std::cos(im), exp_re*std::sin(im) );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Normalize the complex number (giving it unit norm, |z| = 1)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void 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&gt;: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noramlize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if ( re == 0 &amp;&amp;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== 0 )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return;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abs();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#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endif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793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Example:</a:t>
            </a: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#include &lt;iostream&gt;</a:t>
            </a:r>
          </a:p>
          <a:p>
            <a:pPr lvl="1">
              <a:buFontTx/>
              <a:buNone/>
            </a:pPr>
            <a:r>
              <a:rPr lang="en-US" sz="120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#include "Complex.h"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using namespace std;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int main() {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Complex&lt;</a:t>
            </a:r>
            <a:r>
              <a:rPr lang="en-US" sz="12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200">
                <a:latin typeface="Consolas" pitchFamily="49" charset="0"/>
                <a:cs typeface="Arial" charset="0"/>
              </a:rPr>
              <a:t>&gt; z( 3.7, 4.2 );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Complex&lt;</a:t>
            </a:r>
            <a:r>
              <a:rPr lang="en-US" sz="12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float</a:t>
            </a:r>
            <a:r>
              <a:rPr lang="en-US" sz="1200">
                <a:latin typeface="Consolas" pitchFamily="49" charset="0"/>
                <a:cs typeface="Arial" charset="0"/>
              </a:rPr>
              <a:t>&gt;  w( 3.7, 4.2 );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cout.precision( 20 ); // Print up to 20 digits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"|z| = " &lt;&lt; z.abs() &lt;&lt; endl;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"|w| = " &lt;&lt; w.abs() &lt;&lt; endl;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z.normalize();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w.normalize();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"After normalization, |z| = " &lt;&lt; z.abs() &lt;&lt; endl;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"After normalization, |w| = " &lt;&lt; w.abs() &lt;&lt; endl;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return 0;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72708" name="Rectangle 3"/>
          <p:cNvSpPr>
            <a:spLocks noChangeArrowheads="1"/>
          </p:cNvSpPr>
          <p:nvPr/>
        </p:nvSpPr>
        <p:spPr bwMode="auto">
          <a:xfrm>
            <a:off x="4176713" y="1557338"/>
            <a:ext cx="4356100" cy="175418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en-US"/>
              <a:t>Ouptut: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|z| = 5.5973207876626123181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|w| = 5.597320556640625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After normalization, |z| = 1.0000000412736744781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After normalization, |w| = 1 </a:t>
            </a:r>
          </a:p>
        </p:txBody>
      </p:sp>
    </p:spTree>
    <p:extLst>
      <p:ext uri="{BB962C8B-B14F-4D97-AF65-F5344CB8AC3E}">
        <p14:creationId xmlns:p14="http://schemas.microsoft.com/office/powerpoint/2010/main" val="978984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C++ is based on C, which was written in the early 1970s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Any command starting with a </a:t>
            </a:r>
            <a:r>
              <a:rPr lang="en-US" b="1" dirty="0">
                <a:latin typeface="Courier New" pitchFamily="49" charset="0"/>
                <a:cs typeface="Arial" charset="0"/>
              </a:rPr>
              <a:t>#</a:t>
            </a:r>
            <a:r>
              <a:rPr lang="en-US" dirty="0">
                <a:latin typeface="Arial" charset="0"/>
                <a:cs typeface="Arial" charset="0"/>
              </a:rPr>
              <a:t> in the first column is not a C/C++ statement, but rather a preprocessor statement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preprocessor performs very basic text-based (or </a:t>
            </a:r>
            <a:r>
              <a:rPr lang="en-US" i="1" dirty="0">
                <a:latin typeface="Arial" charset="0"/>
                <a:cs typeface="Arial" charset="0"/>
              </a:rPr>
              <a:t>lexical</a:t>
            </a:r>
            <a:r>
              <a:rPr lang="en-US" dirty="0">
                <a:latin typeface="Arial" charset="0"/>
                <a:cs typeface="Arial" charset="0"/>
              </a:rPr>
              <a:t>) substitutions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output is sent to the compiler</a:t>
            </a:r>
          </a:p>
        </p:txBody>
      </p:sp>
    </p:spTree>
    <p:extLst>
      <p:ext uri="{BB962C8B-B14F-4D97-AF65-F5344CB8AC3E}">
        <p14:creationId xmlns:p14="http://schemas.microsoft.com/office/powerpoint/2010/main" val="1281638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charset="0"/>
                <a:cs typeface="Arial" charset="0"/>
              </a:rPr>
              <a:t>Basic compilation process and runtime environment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C++ is a compiled language, i.e., code is translated from a high level to binary level via a Compiler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charset="0"/>
                <a:cs typeface="Arial" charset="0"/>
              </a:rPr>
              <a:t>Compiler checks for basic syntax, type errors, and proper usage of STL (standard template library) data structures and functions</a:t>
            </a:r>
            <a:br>
              <a:rPr lang="en-US" sz="1400" dirty="0">
                <a:latin typeface="Arial" charset="0"/>
                <a:cs typeface="Arial" charset="0"/>
              </a:rPr>
            </a:br>
            <a:endParaRPr lang="en-US" sz="1400" dirty="0">
              <a:latin typeface="Arial" charset="0"/>
              <a:cs typeface="Arial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charset="0"/>
                <a:cs typeface="Arial" charset="0"/>
              </a:rPr>
              <a:t>Every C++ program typically consists of a set of *.h files (declarations) and *.</a:t>
            </a:r>
            <a:r>
              <a:rPr lang="en-US" sz="1400" dirty="0" err="1">
                <a:latin typeface="Arial" charset="0"/>
                <a:cs typeface="Arial" charset="0"/>
              </a:rPr>
              <a:t>cpp</a:t>
            </a:r>
            <a:r>
              <a:rPr lang="en-US" sz="1400" dirty="0">
                <a:latin typeface="Arial" charset="0"/>
                <a:cs typeface="Arial" charset="0"/>
              </a:rPr>
              <a:t> files (definitions). Every C++ program has an entry point/function called main(). This is where the PC points to when the program starts</a:t>
            </a:r>
            <a:br>
              <a:rPr lang="en-US" sz="1400" dirty="0">
                <a:latin typeface="Arial" charset="0"/>
                <a:cs typeface="Arial" charset="0"/>
              </a:rPr>
            </a:br>
            <a:endParaRPr lang="en-US" sz="1400" dirty="0">
              <a:latin typeface="Arial" charset="0"/>
              <a:cs typeface="Arial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charset="0"/>
                <a:cs typeface="Arial" charset="0"/>
              </a:rPr>
              <a:t>The compilation steps include pre-processing (where *.h files are processed), converting the program into a single file, generating a parse tree, traversing the parse tree to optimize and generate assembly code, and finally the linker links together the various *.o files and the STL library generate the binary</a:t>
            </a:r>
          </a:p>
          <a:p>
            <a:pPr marL="457200" lvl="1" indent="0">
              <a:buNone/>
            </a:pPr>
            <a:endParaRPr lang="en-US" sz="1400" dirty="0">
              <a:latin typeface="Arial" charset="0"/>
              <a:cs typeface="Arial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charset="0"/>
                <a:cs typeface="Arial" charset="0"/>
              </a:rPr>
              <a:t>Many well-developed IDEs available with lots of nice features to improve programmer productivity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BF51AB-33AD-4423-8325-49A4133330A3}"/>
                  </a:ext>
                </a:extLst>
              </p14:cNvPr>
              <p14:cNvContentPartPr/>
              <p14:nvPr/>
            </p14:nvContentPartPr>
            <p14:xfrm>
              <a:off x="61920" y="2028960"/>
              <a:ext cx="9007200" cy="4755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BF51AB-33AD-4423-8325-49A4133330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60" y="2019600"/>
                <a:ext cx="9025920" cy="477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0839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sequence is: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  		</a:t>
            </a:r>
            <a:r>
              <a:rPr lang="en-US" sz="1800">
                <a:latin typeface="Arial" charset="0"/>
                <a:cs typeface="Arial" charset="0"/>
              </a:rPr>
              <a:t>file (</a:t>
            </a:r>
            <a:r>
              <a:rPr lang="en-US" sz="1800">
                <a:latin typeface="Consolas" pitchFamily="49" charset="0"/>
                <a:cs typeface="Consolas" pitchFamily="49" charset="0"/>
              </a:rPr>
              <a:t>filename.cpp</a:t>
            </a:r>
            <a:r>
              <a:rPr lang="en-US" sz="1800">
                <a:latin typeface="Arial" charset="0"/>
                <a:cs typeface="Arial" charset="0"/>
              </a:rPr>
              <a:t>) → preprocessor → compiler (g++)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Note, this is done automatically by the compiler:  no additional steps are necessary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At the top of any C++ program, you will see one or more directives starting with a </a:t>
            </a:r>
            <a:r>
              <a:rPr lang="en-US" b="1">
                <a:latin typeface="Courier New" pitchFamily="49" charset="0"/>
                <a:cs typeface="Arial" charset="0"/>
              </a:rPr>
              <a:t>#</a:t>
            </a:r>
            <a:r>
              <a:rPr lang="en-US">
                <a:latin typeface="Arial" charset="0"/>
                <a:cs typeface="Arial" charset="0"/>
              </a:rPr>
              <a:t>, </a:t>
            </a:r>
            <a:r>
              <a:rPr lang="en-US" i="1">
                <a:latin typeface="Arial" charset="0"/>
                <a:cs typeface="Arial" charset="0"/>
              </a:rPr>
              <a:t>e</a:t>
            </a:r>
            <a:r>
              <a:rPr lang="en-US">
                <a:latin typeface="Arial" charset="0"/>
                <a:cs typeface="Arial" charset="0"/>
              </a:rPr>
              <a:t>.</a:t>
            </a:r>
            <a:r>
              <a:rPr lang="en-US" i="1">
                <a:latin typeface="Arial" charset="0"/>
                <a:cs typeface="Arial" charset="0"/>
              </a:rPr>
              <a:t>g</a:t>
            </a:r>
            <a:r>
              <a:rPr lang="en-US">
                <a:latin typeface="Arial" charset="0"/>
                <a:cs typeface="Arial" charset="0"/>
              </a:rPr>
              <a:t>.,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</a:t>
            </a:r>
            <a:r>
              <a:rPr lang="en-US" b="1">
                <a:latin typeface="Courier New" pitchFamily="49" charset="0"/>
                <a:cs typeface="Arial" charset="0"/>
              </a:rPr>
              <a:t>#include &lt;iostream&gt;</a:t>
            </a:r>
          </a:p>
        </p:txBody>
      </p:sp>
    </p:spTree>
    <p:extLst>
      <p:ext uri="{BB962C8B-B14F-4D97-AF65-F5344CB8AC3E}">
        <p14:creationId xmlns:p14="http://schemas.microsoft.com/office/powerpoint/2010/main" val="35422953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pic>
        <p:nvPicPr>
          <p:cNvPr id="14339" name="Picture 4" descr="prep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12875"/>
            <a:ext cx="676910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48660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You will write your code in a file such as </a:t>
            </a:r>
            <a:r>
              <a:rPr lang="en-US">
                <a:latin typeface="Consolas" pitchFamily="49" charset="0"/>
                <a:cs typeface="Arial" charset="0"/>
              </a:rPr>
              <a:t>Single_list.h</a:t>
            </a:r>
            <a:r>
              <a:rPr lang="en-US">
                <a:latin typeface="Arial" charset="0"/>
                <a:cs typeface="Arial" charset="0"/>
              </a:rPr>
              <a:t> where you will implement a data structure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This file will be included in our tester file </a:t>
            </a:r>
            <a:r>
              <a:rPr lang="en-US">
                <a:latin typeface="Consolas" pitchFamily="49" charset="0"/>
                <a:cs typeface="Arial" charset="0"/>
              </a:rPr>
              <a:t>Single_list_tester.h</a:t>
            </a:r>
            <a:r>
              <a:rPr lang="en-US">
                <a:latin typeface="Arial" charset="0"/>
                <a:cs typeface="Arial" charset="0"/>
              </a:rPr>
              <a:t> with a statement such as: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	</a:t>
            </a:r>
            <a:r>
              <a:rPr lang="en-US">
                <a:latin typeface="Consolas" pitchFamily="49" charset="0"/>
                <a:cs typeface="Arial" charset="0"/>
              </a:rPr>
              <a:t>#include "Single_list.h"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file </a:t>
            </a:r>
            <a:r>
              <a:rPr lang="en-US">
                <a:latin typeface="Consolas" pitchFamily="49" charset="0"/>
                <a:cs typeface="Consolas" pitchFamily="49" charset="0"/>
              </a:rPr>
              <a:t>Single_list_int_driver.cpp</a:t>
            </a:r>
            <a:r>
              <a:rPr lang="en-US">
                <a:latin typeface="Arial" charset="0"/>
                <a:cs typeface="Arial" charset="0"/>
              </a:rPr>
              <a:t> then includes the tester file: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	</a:t>
            </a:r>
            <a:r>
              <a:rPr lang="en-US">
                <a:latin typeface="Consolas" pitchFamily="49" charset="0"/>
                <a:cs typeface="Arial" charset="0"/>
              </a:rPr>
              <a:t>#include "Single_list_tester.h"</a:t>
            </a:r>
          </a:p>
          <a:p>
            <a:pPr>
              <a:buFont typeface="Arial" charset="0"/>
              <a:buNone/>
            </a:pPr>
            <a:endParaRPr lang="en-US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3594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You will note the difference:</a:t>
            </a:r>
          </a:p>
          <a:p>
            <a:pPr>
              <a:buFont typeface="Arial" charset="0"/>
              <a:buNone/>
            </a:pPr>
            <a:r>
              <a:rPr lang="en-US">
                <a:latin typeface="Consolas" pitchFamily="49" charset="0"/>
                <a:cs typeface="Arial" charset="0"/>
              </a:rPr>
              <a:t>		#include &lt;iostream&gt;</a:t>
            </a:r>
          </a:p>
          <a:p>
            <a:pPr>
              <a:buFont typeface="Arial" charset="0"/>
              <a:buNone/>
            </a:pPr>
            <a:r>
              <a:rPr lang="en-US">
                <a:latin typeface="Consolas" pitchFamily="49" charset="0"/>
                <a:cs typeface="Arial" charset="0"/>
              </a:rPr>
              <a:t>		#include "Single_list.h"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first looks for a file </a:t>
            </a:r>
            <a:r>
              <a:rPr lang="en-US">
                <a:latin typeface="Consolas" pitchFamily="49" charset="0"/>
                <a:cs typeface="Arial" charset="0"/>
              </a:rPr>
              <a:t>iostream.h</a:t>
            </a:r>
            <a:r>
              <a:rPr lang="en-US">
                <a:latin typeface="Arial" charset="0"/>
                <a:cs typeface="Arial" charset="0"/>
              </a:rPr>
              <a:t> which is shipped with the compiler (the standard library)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second looks in the current directory</a:t>
            </a:r>
          </a:p>
        </p:txBody>
      </p:sp>
    </p:spTree>
    <p:extLst>
      <p:ext uri="{BB962C8B-B14F-4D97-AF65-F5344CB8AC3E}">
        <p14:creationId xmlns:p14="http://schemas.microsoft.com/office/powerpoint/2010/main" val="34542377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z="2400">
                <a:latin typeface="Arial" charset="0"/>
                <a:cs typeface="Arial" charset="0"/>
              </a:rPr>
              <a:t>	</a:t>
            </a:r>
            <a:r>
              <a:rPr lang="en-US">
                <a:latin typeface="Arial" charset="0"/>
                <a:cs typeface="Arial" charset="0"/>
              </a:rPr>
              <a:t>In this class, you will put all code in the header file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This is not normal practice: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Usually the header (</a:t>
            </a:r>
            <a:r>
              <a:rPr lang="en-US">
                <a:latin typeface="Consolas" pitchFamily="49" charset="0"/>
                <a:cs typeface="Arial" charset="0"/>
              </a:rPr>
              <a:t>.h</a:t>
            </a:r>
            <a:r>
              <a:rPr lang="en-US">
                <a:latin typeface="Arial" charset="0"/>
                <a:cs typeface="Arial" charset="0"/>
              </a:rPr>
              <a:t>) file only contains declarations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The definitions (the actual implementations) are stored in a related file and compiled into an object file</a:t>
            </a:r>
          </a:p>
        </p:txBody>
      </p:sp>
    </p:spTree>
    <p:extLst>
      <p:ext uri="{BB962C8B-B14F-4D97-AF65-F5344CB8AC3E}">
        <p14:creationId xmlns:p14="http://schemas.microsoft.com/office/powerpoint/2010/main" val="21376070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pic>
        <p:nvPicPr>
          <p:cNvPr id="18435" name="Picture 5" descr="lin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225550"/>
            <a:ext cx="5688013" cy="549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1450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With all these includes, it is always necessary to avoid the same file being included twice, otherwise you have duplicate definitions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Using a pragma directive</a:t>
            </a:r>
          </a:p>
          <a:p>
            <a:pPr lvl="2"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#pragma once</a:t>
            </a:r>
          </a:p>
          <a:p>
            <a:pPr lvl="2">
              <a:buFontTx/>
              <a:buNone/>
            </a:pPr>
            <a:endParaRPr lang="en-US" sz="20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20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2000" dirty="0">
                <a:latin typeface="Consolas" pitchFamily="49" charset="0"/>
                <a:cs typeface="Arial" charset="0"/>
              </a:rPr>
              <a:t> Type&gt;</a:t>
            </a: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class </a:t>
            </a:r>
            <a:r>
              <a:rPr lang="en-US" sz="2000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sz="2000" dirty="0">
                <a:latin typeface="Consolas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	///...</a:t>
            </a: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};</a:t>
            </a:r>
          </a:p>
          <a:p>
            <a:pPr lvl="2">
              <a:buFontTx/>
              <a:buNone/>
            </a:pPr>
            <a:endParaRPr lang="en-US" sz="2000" dirty="0">
              <a:latin typeface="Consolas" pitchFamily="49" charset="0"/>
              <a:cs typeface="Arial" charset="0"/>
            </a:endParaRPr>
          </a:p>
          <a:p>
            <a:endParaRPr lang="en-US" sz="16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448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With all these includes, it is always necessary to avoid the same file being included twice, otherwise you have duplicate definitions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Or </a:t>
            </a:r>
            <a:r>
              <a:rPr lang="en-US">
                <a:latin typeface="Arial" charset="0"/>
                <a:cs typeface="Arial" charset="0"/>
              </a:rPr>
              <a:t>(using an old </a:t>
            </a:r>
            <a:r>
              <a:rPr lang="en-US" dirty="0">
                <a:latin typeface="Arial" charset="0"/>
                <a:cs typeface="Arial" charset="0"/>
              </a:rPr>
              <a:t>style) with guard statements:</a:t>
            </a:r>
          </a:p>
          <a:p>
            <a:pPr lvl="2"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</a:t>
            </a:r>
            <a:r>
              <a:rPr lang="en-US" sz="20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ifndef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SINGLE_LIST_H</a:t>
            </a:r>
          </a:p>
          <a:p>
            <a:pPr lvl="2"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#define SINGLE_LIST_H</a:t>
            </a:r>
          </a:p>
          <a:p>
            <a:pPr lvl="2">
              <a:buFontTx/>
              <a:buNone/>
            </a:pPr>
            <a:endParaRPr lang="en-US" sz="20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20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2000" dirty="0">
                <a:latin typeface="Consolas" pitchFamily="49" charset="0"/>
                <a:cs typeface="Arial" charset="0"/>
              </a:rPr>
              <a:t> Type&gt;</a:t>
            </a: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class </a:t>
            </a:r>
            <a:r>
              <a:rPr lang="en-US" sz="2000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sz="2000" dirty="0">
                <a:latin typeface="Consolas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	///...</a:t>
            </a: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};</a:t>
            </a:r>
          </a:p>
          <a:p>
            <a:pPr lvl="2">
              <a:buFontTx/>
              <a:buNone/>
            </a:pPr>
            <a:endParaRPr lang="en-US" sz="20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</a:t>
            </a:r>
            <a:r>
              <a:rPr lang="en-US" sz="20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endif</a:t>
            </a:r>
            <a:endParaRPr lang="en-US" sz="20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endParaRPr lang="en-US" sz="16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6744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This class definition contains only the signatures (or </a:t>
            </a:r>
            <a:r>
              <a:rPr lang="en-US" i="1" dirty="0">
                <a:latin typeface="Arial" charset="0"/>
                <a:cs typeface="Arial" charset="0"/>
              </a:rPr>
              <a:t>prototypes</a:t>
            </a:r>
            <a:r>
              <a:rPr lang="en-US" dirty="0">
                <a:latin typeface="Arial" charset="0"/>
                <a:cs typeface="Arial" charset="0"/>
              </a:rPr>
              <a:t>) of the operations</a:t>
            </a:r>
          </a:p>
          <a:p>
            <a:pPr lvl="2"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the interface, function declaration, class declaration, etc.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actual member function definitions may be defined elsewhere, either in: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same file, or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Another file which is compiled into an object file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We will use the first method</a:t>
            </a:r>
          </a:p>
        </p:txBody>
      </p:sp>
    </p:spTree>
    <p:extLst>
      <p:ext uri="{BB962C8B-B14F-4D97-AF65-F5344CB8AC3E}">
        <p14:creationId xmlns:p14="http://schemas.microsoft.com/office/powerpoint/2010/main" val="11403392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In C/C++, the file is the base unit of compilation: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Any </a:t>
            </a:r>
            <a:r>
              <a:rPr lang="en-US" dirty="0">
                <a:latin typeface="Consolas" pitchFamily="49" charset="0"/>
                <a:cs typeface="Arial" charset="0"/>
              </a:rPr>
              <a:t>.</a:t>
            </a:r>
            <a:r>
              <a:rPr lang="en-US" dirty="0" err="1">
                <a:latin typeface="Consolas" pitchFamily="49" charset="0"/>
                <a:cs typeface="Arial" charset="0"/>
              </a:rPr>
              <a:t>cpp</a:t>
            </a:r>
            <a:r>
              <a:rPr lang="en-US" dirty="0">
                <a:latin typeface="Arial" charset="0"/>
                <a:cs typeface="Arial" charset="0"/>
              </a:rPr>
              <a:t> file may be compiled into object code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Only files containing an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main()</a:t>
            </a:r>
            <a:r>
              <a:rPr lang="en-US" dirty="0">
                <a:latin typeface="Arial" charset="0"/>
                <a:cs typeface="Arial" charset="0"/>
              </a:rPr>
              <a:t> function can be compiled into an executable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signature of main is: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 main (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argc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, char*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argv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[]) {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// does some stuff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return 0;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operating system is expecting a return value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Usually 0</a:t>
            </a:r>
          </a:p>
        </p:txBody>
      </p:sp>
    </p:spTree>
    <p:extLst>
      <p:ext uri="{BB962C8B-B14F-4D97-AF65-F5344CB8AC3E}">
        <p14:creationId xmlns:p14="http://schemas.microsoft.com/office/powerpoint/2010/main" val="3298436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Introduction to C++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Basic syntax – borrowed from C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  <a:endParaRPr lang="en-US" sz="1600" dirty="0"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E84F0B4-5A80-43C9-B781-44AE14483F5A}"/>
                  </a:ext>
                </a:extLst>
              </p14:cNvPr>
              <p14:cNvContentPartPr/>
              <p14:nvPr/>
            </p14:nvContentPartPr>
            <p14:xfrm>
              <a:off x="1626120" y="2068560"/>
              <a:ext cx="4079520" cy="2876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E84F0B4-5A80-43C9-B781-44AE14483F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6760" y="2059200"/>
                <a:ext cx="4098240" cy="289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53702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This file (</a:t>
            </a:r>
            <a:r>
              <a:rPr lang="en-US" sz="1800" b="1" dirty="0" err="1">
                <a:latin typeface="Courier New" pitchFamily="49" charset="0"/>
                <a:cs typeface="Arial" charset="0"/>
              </a:rPr>
              <a:t>example.cpp</a:t>
            </a:r>
            <a:r>
              <a:rPr lang="en-US" dirty="0">
                <a:latin typeface="Arial" charset="0"/>
                <a:cs typeface="Arial" charset="0"/>
              </a:rPr>
              <a:t>) contains two functions</a:t>
            </a:r>
          </a:p>
          <a:p>
            <a:pPr>
              <a:buFontTx/>
              <a:buNone/>
            </a:pPr>
            <a:endParaRPr lang="en-US" sz="1400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#include&lt;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iostream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using namespace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n )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{    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 Function declaration and definition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return n*n;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main()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&lt;&lt; "The square of 3 is "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sqr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(3)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20414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To compile this file, we execute on the command line:</a:t>
            </a:r>
            <a:r>
              <a:rPr lang="en-US" sz="1800" b="1" dirty="0">
                <a:latin typeface="Courier New" pitchFamily="49" charset="0"/>
                <a:cs typeface="Arial" charset="0"/>
              </a:rPr>
              <a:t> 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{ecelinux:1}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g++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example.cpp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-o example                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{ecelinux:2}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ls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example       example.cpp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{ecelinux:3} </a:t>
            </a:r>
            <a:r>
              <a:rPr lang="en-US" sz="18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./example</a:t>
            </a:r>
          </a:p>
          <a:p>
            <a:pPr lvl="2">
              <a:spcBef>
                <a:spcPct val="0"/>
              </a:spcBef>
              <a:buFontTx/>
              <a:buNone/>
              <a:defRPr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The square of 3 is 9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{ecelinux:4}</a:t>
            </a:r>
          </a:p>
        </p:txBody>
      </p:sp>
    </p:spTree>
    <p:extLst>
      <p:ext uri="{BB962C8B-B14F-4D97-AF65-F5344CB8AC3E}">
        <p14:creationId xmlns:p14="http://schemas.microsoft.com/office/powerpoint/2010/main" val="14326880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This is an alternate form:</a:t>
            </a:r>
          </a:p>
          <a:p>
            <a:pPr>
              <a:buFontTx/>
              <a:buNone/>
            </a:pPr>
            <a:endParaRPr lang="en-US" sz="1400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#include&lt;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iostream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using namespace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);                // Function declaration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main()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&lt;&lt; "The square of 3 is " &lt;&lt;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(3) &lt;&lt;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Tx/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n )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             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// Function definition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n*n;               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 The definition can be in another file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3548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Variables defined: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In functions are </a:t>
            </a:r>
            <a:r>
              <a:rPr lang="en-US" i="1">
                <a:latin typeface="Arial" charset="0"/>
                <a:cs typeface="Arial" charset="0"/>
              </a:rPr>
              <a:t>local variables</a:t>
            </a:r>
            <a:endParaRPr lang="en-US">
              <a:latin typeface="Arial" charset="0"/>
              <a:cs typeface="Arial" charset="0"/>
            </a:endParaRPr>
          </a:p>
          <a:p>
            <a:pPr lvl="1"/>
            <a:r>
              <a:rPr lang="en-US">
                <a:latin typeface="Arial" charset="0"/>
                <a:cs typeface="Arial" charset="0"/>
              </a:rPr>
              <a:t>In classes are </a:t>
            </a:r>
            <a:r>
              <a:rPr lang="en-US" i="1">
                <a:latin typeface="Arial" charset="0"/>
                <a:cs typeface="Arial" charset="0"/>
              </a:rPr>
              <a:t>member variables</a:t>
            </a:r>
            <a:endParaRPr lang="en-US">
              <a:latin typeface="Arial" charset="0"/>
              <a:cs typeface="Arial" charset="0"/>
            </a:endParaRPr>
          </a:p>
          <a:p>
            <a:pPr lvl="1"/>
            <a:r>
              <a:rPr lang="en-US">
                <a:latin typeface="Arial" charset="0"/>
                <a:cs typeface="Arial" charset="0"/>
              </a:rPr>
              <a:t>Elsewhere are </a:t>
            </a:r>
            <a:r>
              <a:rPr lang="en-US" i="1">
                <a:latin typeface="Arial" charset="0"/>
                <a:cs typeface="Arial" charset="0"/>
              </a:rPr>
              <a:t>global variables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Functions defined: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In classes are </a:t>
            </a:r>
            <a:r>
              <a:rPr lang="en-US" i="1">
                <a:latin typeface="Arial" charset="0"/>
                <a:cs typeface="Arial" charset="0"/>
              </a:rPr>
              <a:t>member functions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Elsewhere are </a:t>
            </a:r>
            <a:r>
              <a:rPr lang="en-US" i="1">
                <a:latin typeface="Arial" charset="0"/>
                <a:cs typeface="Arial" charset="0"/>
              </a:rPr>
              <a:t>global functions</a:t>
            </a: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In all these cases, the keyword </a:t>
            </a:r>
            <a:r>
              <a:rPr lang="en-US" b="1">
                <a:latin typeface="Consolas" pitchFamily="49" charset="0"/>
                <a:cs typeface="Arial" charset="0"/>
              </a:rPr>
              <a:t>static</a:t>
            </a:r>
            <a:r>
              <a:rPr lang="en-US">
                <a:latin typeface="Arial" charset="0"/>
                <a:cs typeface="Arial" charset="0"/>
              </a:rPr>
              <a:t> can modify the scope</a:t>
            </a:r>
          </a:p>
        </p:txBody>
      </p:sp>
    </p:spTree>
    <p:extLst>
      <p:ext uri="{BB962C8B-B14F-4D97-AF65-F5344CB8AC3E}">
        <p14:creationId xmlns:p14="http://schemas.microsoft.com/office/powerpoint/2010/main" val="40958612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Global variables/variables cause problems, especially in large projects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Hundreds of employees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Dozens of projects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Everyone wanting a function </a:t>
            </a:r>
            <a:r>
              <a:rPr lang="en-US">
                <a:latin typeface="Consolas" pitchFamily="49" charset="0"/>
                <a:cs typeface="Arial" charset="0"/>
              </a:rPr>
              <a:t>init()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In C++ (and XML), this is solved using namespaces</a:t>
            </a:r>
          </a:p>
          <a:p>
            <a:pPr>
              <a:buFontTx/>
              <a:buNone/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3458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A namespace adds an extra </a:t>
            </a:r>
            <a:r>
              <a:rPr lang="en-CA" dirty="0">
                <a:latin typeface="Arial" charset="0"/>
                <a:cs typeface="Arial" charset="0"/>
              </a:rPr>
              <a:t>disambiguation between similar names</a:t>
            </a:r>
            <a:endParaRPr lang="en-US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namespace </a:t>
            </a:r>
            <a:r>
              <a:rPr lang="en-US" b="1" dirty="0" err="1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ca_uwaterloo_dwharder</a:t>
            </a:r>
            <a:r>
              <a:rPr lang="en-US" b="1" dirty="0">
                <a:latin typeface="Courier New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</a:t>
            </a:r>
            <a:r>
              <a:rPr lang="en-US" b="1" dirty="0" err="1">
                <a:latin typeface="Courier New" pitchFamily="49" charset="0"/>
                <a:cs typeface="Arial" charset="0"/>
              </a:rPr>
              <a:t>int</a:t>
            </a:r>
            <a:r>
              <a:rPr lang="en-US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 n</a:t>
            </a:r>
            <a:r>
              <a:rPr lang="en-US" b="1" dirty="0">
                <a:latin typeface="Courier New" pitchFamily="49" charset="0"/>
                <a:cs typeface="Arial" charset="0"/>
              </a:rPr>
              <a:t> = 4;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double </a:t>
            </a:r>
            <a:r>
              <a:rPr lang="en-US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mean</a:t>
            </a:r>
            <a:r>
              <a:rPr lang="en-US" b="1" dirty="0">
                <a:latin typeface="Courier New" pitchFamily="49" charset="0"/>
                <a:cs typeface="Arial" charset="0"/>
              </a:rPr>
              <a:t> = 2.34567;</a:t>
            </a:r>
          </a:p>
          <a:p>
            <a:pPr lvl="2">
              <a:buFontTx/>
              <a:buNone/>
              <a:defRPr/>
            </a:pPr>
            <a:endParaRPr lang="en-US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void </a:t>
            </a:r>
            <a:r>
              <a:rPr lang="en-US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init</a:t>
            </a:r>
            <a:r>
              <a:rPr lang="en-US" b="1" dirty="0">
                <a:latin typeface="Courier New" pitchFamily="49" charset="0"/>
                <a:cs typeface="Arial" charset="0"/>
              </a:rPr>
              <a:t>() {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    // Does something...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}</a:t>
            </a:r>
          </a:p>
          <a:p>
            <a:pPr>
              <a:buFont typeface="Arial" charset="0"/>
              <a:buNone/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	There are two means of accessing these global variables and functions outside of this namespace:</a:t>
            </a:r>
          </a:p>
          <a:p>
            <a:pPr lvl="1"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The namespace as a prefix:     </a:t>
            </a:r>
            <a:r>
              <a:rPr lang="en-US" dirty="0" err="1">
                <a:solidFill>
                  <a:srgbClr val="0066FF"/>
                </a:solidFill>
                <a:latin typeface="Consolas" pitchFamily="49" charset="0"/>
                <a:cs typeface="Arial" charset="0"/>
              </a:rPr>
              <a:t>ca_uwaterloo_dwharder</a:t>
            </a: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::init()</a:t>
            </a:r>
          </a:p>
          <a:p>
            <a:pPr lvl="1"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CA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using</a:t>
            </a: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 statement:</a:t>
            </a:r>
          </a:p>
          <a:p>
            <a:pPr lvl="1">
              <a:buFont typeface="Arial" charset="0"/>
              <a:buNone/>
              <a:defRPr/>
            </a:pP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       using namespace </a:t>
            </a:r>
            <a:r>
              <a:rPr lang="en-US" dirty="0" err="1">
                <a:solidFill>
                  <a:srgbClr val="0066FF"/>
                </a:solidFill>
                <a:latin typeface="Consolas" pitchFamily="49" charset="0"/>
                <a:cs typeface="Arial" charset="0"/>
              </a:rPr>
              <a:t>ca_uwaterloo_dwharder</a:t>
            </a: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54353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You will only need this for the standard name space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All variables and functions in the standard library are in the </a:t>
            </a:r>
            <a:r>
              <a:rPr lang="en-US" b="1">
                <a:latin typeface="Consolas" pitchFamily="49" charset="0"/>
                <a:cs typeface="Arial" charset="0"/>
              </a:rPr>
              <a:t>std</a:t>
            </a:r>
            <a:r>
              <a:rPr lang="en-US">
                <a:latin typeface="Arial" charset="0"/>
                <a:cs typeface="Arial" charset="0"/>
              </a:rPr>
              <a:t> namespace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		#include &lt;iostream&gt;</a:t>
            </a:r>
          </a:p>
          <a:p>
            <a:pPr>
              <a:buFont typeface="Arial" charset="0"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		</a:t>
            </a:r>
            <a:r>
              <a:rPr lang="en-US" sz="180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800">
                <a:latin typeface="Consolas" pitchFamily="49" charset="0"/>
                <a:cs typeface="Arial" charset="0"/>
              </a:rPr>
              <a:t>cout &lt;&lt; "Hello world!" &lt;&lt; </a:t>
            </a:r>
            <a:r>
              <a:rPr lang="en-US" sz="180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800">
                <a:latin typeface="Consolas" pitchFamily="49" charset="0"/>
                <a:cs typeface="Arial" charset="0"/>
              </a:rPr>
              <a:t>endl;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        </a:t>
            </a:r>
            <a:r>
              <a:rPr lang="en-US" sz="1600">
                <a:latin typeface="Consolas" pitchFamily="49" charset="0"/>
                <a:cs typeface="Arial" charset="0"/>
              </a:rPr>
              <a:t>	#include &lt;iostream&gt;</a:t>
            </a:r>
          </a:p>
          <a:p>
            <a:pPr>
              <a:buFont typeface="Arial" charset="0"/>
              <a:buNone/>
            </a:pPr>
            <a:r>
              <a:rPr lang="en-US" sz="1600">
                <a:latin typeface="Consolas" pitchFamily="49" charset="0"/>
                <a:cs typeface="Arial" charset="0"/>
              </a:rPr>
              <a:t>		using namespace </a:t>
            </a:r>
            <a:r>
              <a:rPr lang="en-US" sz="160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</a:t>
            </a:r>
            <a:r>
              <a:rPr lang="en-US" sz="1600">
                <a:latin typeface="Consolas" pitchFamily="49" charset="0"/>
                <a:cs typeface="Arial" charset="0"/>
              </a:rPr>
              <a:t>;            // never used in production code</a:t>
            </a:r>
          </a:p>
          <a:p>
            <a:pPr>
              <a:buFont typeface="Arial" charset="0"/>
              <a:buNone/>
            </a:pPr>
            <a:endParaRPr lang="en-US" sz="160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>
                <a:latin typeface="Consolas" pitchFamily="49" charset="0"/>
                <a:cs typeface="Arial" charset="0"/>
              </a:rPr>
              <a:t>		cout &lt;&lt; "Hello world!" &lt;&lt; endl;</a:t>
            </a:r>
            <a:endParaRPr lang="en-US" sz="1600" b="1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4684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Printing in C++ is done through overloading the </a:t>
            </a:r>
            <a:r>
              <a:rPr lang="en-US" b="1">
                <a:latin typeface="Courier New" pitchFamily="49" charset="0"/>
                <a:cs typeface="Arial" charset="0"/>
              </a:rPr>
              <a:t>&lt;&lt;</a:t>
            </a:r>
            <a:r>
              <a:rPr lang="en-US">
                <a:latin typeface="Arial" charset="0"/>
                <a:cs typeface="Arial" charset="0"/>
              </a:rPr>
              <a:t> operator: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</a:t>
            </a:r>
            <a:r>
              <a:rPr lang="en-US" b="1">
                <a:latin typeface="Courier New" pitchFamily="49" charset="0"/>
                <a:cs typeface="Arial" charset="0"/>
              </a:rPr>
              <a:t>cout &lt;&lt; 3;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If the left-hand argument of </a:t>
            </a:r>
            <a:r>
              <a:rPr lang="en-US" b="1">
                <a:latin typeface="Courier New" pitchFamily="49" charset="0"/>
                <a:cs typeface="Arial" charset="0"/>
              </a:rPr>
              <a:t>&lt;&lt;</a:t>
            </a:r>
            <a:r>
              <a:rPr lang="en-US">
                <a:latin typeface="Arial" charset="0"/>
                <a:cs typeface="Arial" charset="0"/>
              </a:rPr>
              <a:t> is an object of type </a:t>
            </a:r>
            <a:r>
              <a:rPr lang="en-US" b="1">
                <a:latin typeface="Courier New" pitchFamily="49" charset="0"/>
                <a:cs typeface="Arial" charset="0"/>
              </a:rPr>
              <a:t>ostream</a:t>
            </a:r>
            <a:r>
              <a:rPr lang="en-US">
                <a:latin typeface="Arial" charset="0"/>
                <a:cs typeface="Arial" charset="0"/>
              </a:rPr>
              <a:t> (</a:t>
            </a:r>
            <a:r>
              <a:rPr lang="en-US" i="1">
                <a:latin typeface="Arial" charset="0"/>
                <a:cs typeface="Arial" charset="0"/>
              </a:rPr>
              <a:t>o</a:t>
            </a:r>
            <a:r>
              <a:rPr lang="en-US">
                <a:latin typeface="Arial" charset="0"/>
                <a:cs typeface="Arial" charset="0"/>
              </a:rPr>
              <a:t>utput </a:t>
            </a:r>
            <a:r>
              <a:rPr lang="en-US" i="1">
                <a:latin typeface="Arial" charset="0"/>
                <a:cs typeface="Arial" charset="0"/>
              </a:rPr>
              <a:t>stream</a:t>
            </a:r>
            <a:r>
              <a:rPr lang="en-US">
                <a:latin typeface="Arial" charset="0"/>
                <a:cs typeface="Arial" charset="0"/>
              </a:rPr>
              <a:t>) and the right-hand argument is a </a:t>
            </a:r>
            <a:r>
              <a:rPr lang="en-US" b="1">
                <a:latin typeface="Courier New" pitchFamily="49" charset="0"/>
                <a:cs typeface="Arial" charset="0"/>
              </a:rPr>
              <a:t>double</a:t>
            </a:r>
            <a:r>
              <a:rPr lang="en-US">
                <a:latin typeface="Arial" charset="0"/>
                <a:cs typeface="Arial" charset="0"/>
              </a:rPr>
              <a:t>, </a:t>
            </a:r>
            <a:r>
              <a:rPr lang="en-US" b="1">
                <a:latin typeface="Courier New" pitchFamily="49" charset="0"/>
                <a:cs typeface="Arial" charset="0"/>
              </a:rPr>
              <a:t>int</a:t>
            </a:r>
            <a:r>
              <a:rPr lang="en-US">
                <a:latin typeface="Arial" charset="0"/>
                <a:cs typeface="Arial" charset="0"/>
              </a:rPr>
              <a:t>, </a:t>
            </a:r>
            <a:r>
              <a:rPr lang="en-US" b="1">
                <a:latin typeface="Courier New" pitchFamily="49" charset="0"/>
                <a:cs typeface="Arial" charset="0"/>
              </a:rPr>
              <a:t>string</a:t>
            </a:r>
            <a:r>
              <a:rPr lang="en-US">
                <a:latin typeface="Arial" charset="0"/>
                <a:cs typeface="Arial" charset="0"/>
              </a:rPr>
              <a:t>, etc., an appropriate function which prints the object is called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415DE4-ADEE-9347-8383-10AAB3F8A733}"/>
                  </a:ext>
                </a:extLst>
              </p14:cNvPr>
              <p14:cNvContentPartPr/>
              <p14:nvPr/>
            </p14:nvContentPartPr>
            <p14:xfrm>
              <a:off x="420120" y="1969560"/>
              <a:ext cx="7344720" cy="3450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415DE4-ADEE-9347-8383-10AAB3F8A7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920" y="1953360"/>
                <a:ext cx="7377120" cy="348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8457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format is suggestive of what is happening: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The objects are being </a:t>
            </a:r>
            <a:r>
              <a:rPr lang="en-US" i="1">
                <a:latin typeface="Arial" charset="0"/>
                <a:cs typeface="Arial" charset="0"/>
              </a:rPr>
              <a:t>sent</a:t>
            </a:r>
            <a:r>
              <a:rPr lang="en-US">
                <a:latin typeface="Arial" charset="0"/>
                <a:cs typeface="Arial" charset="0"/>
              </a:rPr>
              <a:t> to the </a:t>
            </a:r>
            <a:r>
              <a:rPr lang="en-US" b="1">
                <a:latin typeface="Courier New" pitchFamily="49" charset="0"/>
                <a:cs typeface="Arial" charset="0"/>
              </a:rPr>
              <a:t>cout</a:t>
            </a:r>
            <a:r>
              <a:rPr lang="en-US">
                <a:latin typeface="Arial" charset="0"/>
                <a:cs typeface="Arial" charset="0"/>
              </a:rPr>
              <a:t> (</a:t>
            </a:r>
            <a:r>
              <a:rPr lang="en-US" i="1">
                <a:latin typeface="Arial" charset="0"/>
                <a:cs typeface="Arial" charset="0"/>
              </a:rPr>
              <a:t>console output</a:t>
            </a:r>
            <a:r>
              <a:rPr lang="en-US">
                <a:latin typeface="Arial" charset="0"/>
                <a:cs typeface="Arial" charset="0"/>
              </a:rPr>
              <a:t>) object to be printed</a:t>
            </a: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    cout &lt;&lt; "The square of 3 is " &lt;&lt; sqr(3) &lt;&lt; endl;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objects being printed are: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 </a:t>
            </a:r>
            <a:r>
              <a:rPr lang="en-US" b="1">
                <a:latin typeface="Courier New" pitchFamily="49" charset="0"/>
                <a:cs typeface="Arial" charset="0"/>
              </a:rPr>
              <a:t>string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an </a:t>
            </a:r>
            <a:r>
              <a:rPr lang="en-US" b="1">
                <a:latin typeface="Courier New" pitchFamily="49" charset="0"/>
                <a:cs typeface="Arial" charset="0"/>
              </a:rPr>
              <a:t>int</a:t>
            </a:r>
            <a:endParaRPr lang="en-US" sz="1400" b="1">
              <a:latin typeface="Courier New" pitchFamily="49" charset="0"/>
              <a:cs typeface="Arial" charset="0"/>
            </a:endParaRPr>
          </a:p>
          <a:p>
            <a:pPr lvl="1"/>
            <a:r>
              <a:rPr lang="en-US">
                <a:latin typeface="Arial" charset="0"/>
                <a:cs typeface="Arial" charset="0"/>
              </a:rPr>
              <a:t>a platform-independent end-of-line identifier</a:t>
            </a:r>
            <a:endParaRPr lang="en-US" sz="1400" b="1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8667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How does</a:t>
            </a: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   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"The square of 3 is " &lt;&lt;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(3) &lt;&lt;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work?</a:t>
            </a:r>
          </a:p>
          <a:p>
            <a:pPr>
              <a:buFont typeface="Arial" charset="0"/>
              <a:buNone/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This is equivalent to</a:t>
            </a:r>
          </a:p>
          <a:p>
            <a:pPr algn="ctr">
              <a:buFontTx/>
              <a:buNone/>
              <a:defRPr/>
            </a:pPr>
            <a:r>
              <a:rPr lang="en-US" sz="1600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(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(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"The square of 3 is "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)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(3)</a:t>
            </a:r>
            <a:r>
              <a:rPr lang="en-US" sz="1600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)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where </a:t>
            </a:r>
            <a:r>
              <a:rPr lang="en-US" b="1" dirty="0">
                <a:latin typeface="Courier New" pitchFamily="49" charset="0"/>
                <a:cs typeface="Arial" charset="0"/>
              </a:rPr>
              <a:t>&lt;&lt;</a:t>
            </a:r>
            <a:r>
              <a:rPr lang="en-US" dirty="0">
                <a:latin typeface="Arial" charset="0"/>
                <a:cs typeface="Arial" charset="0"/>
              </a:rPr>
              <a:t> is an operation (like </a:t>
            </a:r>
            <a:r>
              <a:rPr lang="en-US" b="1" dirty="0">
                <a:latin typeface="Courier New" pitchFamily="49" charset="0"/>
                <a:cs typeface="Arial" charset="0"/>
              </a:rPr>
              <a:t>+</a:t>
            </a:r>
            <a:r>
              <a:rPr lang="en-US" dirty="0">
                <a:latin typeface="Arial" charset="0"/>
                <a:cs typeface="Arial" charset="0"/>
              </a:rPr>
              <a:t>) which prints the object and returns the </a:t>
            </a:r>
            <a:r>
              <a:rPr lang="en-US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dirty="0">
                <a:latin typeface="Arial" charset="0"/>
                <a:cs typeface="Arial" charset="0"/>
              </a:rPr>
              <a:t> object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115375-D9CB-2541-BF1F-CC0044A14946}"/>
                  </a:ext>
                </a:extLst>
              </p14:cNvPr>
              <p14:cNvContentPartPr/>
              <p14:nvPr/>
            </p14:nvContentPartPr>
            <p14:xfrm>
              <a:off x="1634040" y="1176120"/>
              <a:ext cx="5679360" cy="1181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115375-D9CB-2541-BF1F-CC0044A149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7840" y="1159920"/>
                <a:ext cx="5711760" cy="121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70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Control Statements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  <a:defRPr/>
            </a:pPr>
            <a:r>
              <a:rPr lang="en-US" dirty="0"/>
              <a:t>	All control statements are similar</a:t>
            </a:r>
          </a:p>
          <a:p>
            <a:pPr>
              <a:buFontTx/>
              <a:buNone/>
              <a:defRPr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sz="1800" b="1" dirty="0">
                <a:latin typeface="Courier New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if ( </a:t>
            </a:r>
            <a:r>
              <a:rPr lang="en-US" sz="1800" i="1" dirty="0">
                <a:solidFill>
                  <a:srgbClr val="FF0000"/>
                </a:solidFill>
                <a:latin typeface="Consolas" pitchFamily="49" charset="0"/>
              </a:rPr>
              <a:t>statement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    // ...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} else if ( </a:t>
            </a:r>
            <a:r>
              <a:rPr lang="en-US" sz="1800" i="1" dirty="0">
                <a:solidFill>
                  <a:srgbClr val="FF0000"/>
                </a:solidFill>
                <a:latin typeface="Consolas" pitchFamily="49" charset="0"/>
              </a:rPr>
              <a:t>statement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    // ...                   </a:t>
            </a:r>
            <a:r>
              <a:rPr lang="en-US" sz="1800" dirty="0">
                <a:solidFill>
                  <a:schemeClr val="accent2"/>
                </a:solidFill>
                <a:latin typeface="Consolas" pitchFamily="49" charset="0"/>
              </a:rPr>
              <a:t>while ( </a:t>
            </a:r>
            <a:r>
              <a:rPr lang="en-US" sz="1800" i="1" dirty="0">
                <a:solidFill>
                  <a:schemeClr val="accent2"/>
                </a:solidFill>
                <a:latin typeface="Consolas" pitchFamily="49" charset="0"/>
              </a:rPr>
              <a:t>statement</a:t>
            </a:r>
            <a:r>
              <a:rPr lang="en-US" sz="1800" dirty="0">
                <a:solidFill>
                  <a:schemeClr val="accent2"/>
                </a:solidFill>
                <a:latin typeface="Consolas" pitchFamily="49" charset="0"/>
              </a:rPr>
              <a:t> ) {</a:t>
            </a:r>
            <a:endParaRPr lang="en-US" sz="1800" dirty="0">
              <a:solidFill>
                <a:srgbClr val="FF0000"/>
              </a:solidFill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} else {                         </a:t>
            </a:r>
            <a:r>
              <a:rPr lang="en-US" sz="1800" dirty="0">
                <a:solidFill>
                  <a:schemeClr val="accent2"/>
                </a:solidFill>
                <a:latin typeface="Consolas" pitchFamily="49" charset="0"/>
              </a:rPr>
              <a:t>// ...</a:t>
            </a:r>
            <a:endParaRPr lang="en-US" sz="1800" dirty="0">
              <a:solidFill>
                <a:srgbClr val="FF0000"/>
              </a:solidFill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    // ...</a:t>
            </a:r>
            <a:r>
              <a:rPr lang="en-US" sz="1800" dirty="0">
                <a:latin typeface="Consolas" pitchFamily="49" charset="0"/>
              </a:rPr>
              <a:t>                   </a:t>
            </a:r>
            <a:r>
              <a:rPr lang="en-US" sz="1800" dirty="0">
                <a:solidFill>
                  <a:schemeClr val="accent2"/>
                </a:solidFill>
                <a:latin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                   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for ( </a:t>
            </a:r>
            <a:r>
              <a:rPr lang="en-US" sz="1800" dirty="0" err="1">
                <a:solidFill>
                  <a:srgbClr val="FF33CC"/>
                </a:solidFill>
                <a:latin typeface="Consolas" pitchFamily="49" charset="0"/>
              </a:rPr>
              <a:t>int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</a:t>
            </a:r>
            <a:r>
              <a:rPr lang="en-US" sz="1800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= 0; </a:t>
            </a:r>
            <a:r>
              <a:rPr lang="en-US" sz="1800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&lt; N; ++</a:t>
            </a:r>
            <a:r>
              <a:rPr lang="en-US" sz="1800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) {</a:t>
            </a:r>
            <a:endParaRPr lang="en-US" sz="1800" dirty="0"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                             // ...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   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</a:rPr>
              <a:t>do {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                 }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0099CC"/>
                </a:solidFill>
                <a:latin typeface="Consolas" pitchFamily="49" charset="0"/>
              </a:rPr>
              <a:t>        // ...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0099CC"/>
                </a:solidFill>
                <a:latin typeface="Consolas" pitchFamily="49" charset="0"/>
              </a:rPr>
              <a:t>    } while ( </a:t>
            </a:r>
            <a:r>
              <a:rPr lang="en-US" sz="1800" i="1" dirty="0">
                <a:solidFill>
                  <a:srgbClr val="0099CC"/>
                </a:solidFill>
                <a:latin typeface="Consolas" pitchFamily="49" charset="0"/>
              </a:rPr>
              <a:t>statement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</a:rPr>
              <a:t> );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F5DBA9-896B-4A72-B809-677A0F5ACF55}"/>
                  </a:ext>
                </a:extLst>
              </p14:cNvPr>
              <p14:cNvContentPartPr/>
              <p14:nvPr/>
            </p14:nvContentPartPr>
            <p14:xfrm>
              <a:off x="5583240" y="5059440"/>
              <a:ext cx="2235240" cy="496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F5DBA9-896B-4A72-B809-677A0F5ACF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73880" y="5050080"/>
                <a:ext cx="2253960" cy="51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9468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Visually:</a:t>
            </a:r>
          </a:p>
        </p:txBody>
      </p:sp>
      <p:pic>
        <p:nvPicPr>
          <p:cNvPr id="33796" name="Picture 5" descr="cou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357438"/>
            <a:ext cx="820737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5477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4392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Another way to look at this is that</a:t>
            </a: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      cout </a:t>
            </a:r>
            <a:r>
              <a:rPr lang="en-US" sz="1600" b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>
                <a:latin typeface="Courier New" pitchFamily="49" charset="0"/>
                <a:cs typeface="Arial" charset="0"/>
              </a:rPr>
              <a:t> "The square of 3 is " </a:t>
            </a:r>
            <a:r>
              <a:rPr lang="en-US" sz="1600" b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>
                <a:latin typeface="Courier New" pitchFamily="49" charset="0"/>
                <a:cs typeface="Arial" charset="0"/>
              </a:rPr>
              <a:t> sqr(3) </a:t>
            </a:r>
            <a:r>
              <a:rPr lang="en-US" sz="1600" b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>
                <a:latin typeface="Courier New" pitchFamily="49" charset="0"/>
                <a:cs typeface="Arial" charset="0"/>
              </a:rPr>
              <a:t> endl;</a:t>
            </a:r>
            <a:endParaRPr lang="en-US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is the same as:</a:t>
            </a:r>
            <a:endParaRPr lang="en-US" sz="120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2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300" b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>
                <a:latin typeface="Courier New" pitchFamily="49" charset="0"/>
                <a:cs typeface="Arial" charset="0"/>
              </a:rPr>
              <a:t>( </a:t>
            </a:r>
            <a:r>
              <a:rPr lang="en-US" sz="1300" b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>
                <a:latin typeface="Courier New" pitchFamily="49" charset="0"/>
                <a:cs typeface="Arial" charset="0"/>
              </a:rPr>
              <a:t>( </a:t>
            </a:r>
            <a:r>
              <a:rPr lang="en-US" sz="1300" b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>
                <a:latin typeface="Courier New" pitchFamily="49" charset="0"/>
                <a:cs typeface="Arial" charset="0"/>
              </a:rPr>
              <a:t>( cout, "The square of 3 is " ), sqr(3) ), endl );</a:t>
            </a:r>
          </a:p>
          <a:p>
            <a:pPr>
              <a:buFontTx/>
              <a:buNone/>
            </a:pPr>
            <a:endParaRPr lang="en-US" sz="12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This is how C++ treats these anyway...</a:t>
            </a:r>
          </a:p>
        </p:txBody>
      </p:sp>
    </p:spTree>
    <p:extLst>
      <p:ext uri="{BB962C8B-B14F-4D97-AF65-F5344CB8AC3E}">
        <p14:creationId xmlns:p14="http://schemas.microsoft.com/office/powerpoint/2010/main" val="5654898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As an example from a previous project, a student did this: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sz="12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200" dirty="0">
                <a:latin typeface="Consolas" pitchFamily="49" charset="0"/>
                <a:cs typeface="Arial" charset="0"/>
              </a:rPr>
              <a:t>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Double_sentinel_list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&lt;Type&gt;::count( Type const &amp;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const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for (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Double_node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 *temp = head(); temp != nullptr; temp = temp-&gt;next()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if ( temp-&gt;retrieve() == 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	++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list_size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}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}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return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list_size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Here,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list_size</a:t>
            </a:r>
            <a:r>
              <a:rPr lang="en-US" dirty="0">
                <a:latin typeface="Arial" charset="0"/>
                <a:cs typeface="Arial" charset="0"/>
              </a:rPr>
              <a:t> was a member variable of the class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This code did not compile:  the compiler issued a warning that a member variable was being modified in a read-only member function</a:t>
            </a:r>
          </a:p>
        </p:txBody>
      </p:sp>
    </p:spTree>
    <p:extLst>
      <p:ext uri="{BB962C8B-B14F-4D97-AF65-F5344CB8AC3E}">
        <p14:creationId xmlns:p14="http://schemas.microsoft.com/office/powerpoint/2010/main" val="39986356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What the student wanted was a local variable:</a:t>
            </a:r>
          </a:p>
          <a:p>
            <a:pPr>
              <a:buFont typeface="Arial" charset="0"/>
              <a:buNone/>
            </a:pPr>
            <a:r>
              <a:rPr lang="en-US" sz="1200" dirty="0">
                <a:latin typeface="Arial" charset="0"/>
                <a:cs typeface="Arial" charset="0"/>
              </a:rPr>
              <a:t>		</a:t>
            </a:r>
          </a:p>
          <a:p>
            <a:pPr>
              <a:buFont typeface="Arial" charset="0"/>
              <a:buNone/>
            </a:pPr>
            <a:r>
              <a:rPr lang="en-US" sz="1200" dirty="0">
                <a:latin typeface="Arial" charset="0"/>
                <a:cs typeface="Arial" charset="0"/>
              </a:rPr>
              <a:t>		</a:t>
            </a:r>
            <a:r>
              <a:rPr lang="en-US" sz="12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sz="12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200" dirty="0">
                <a:latin typeface="Consolas" pitchFamily="49" charset="0"/>
                <a:cs typeface="Arial" charset="0"/>
              </a:rPr>
              <a:t>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Double_sentinel_list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&lt;Type&gt;::count( Type const &amp;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const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= 0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for (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Double_node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 *temp = head(); temp != nullptr; temp = temp-&gt;next()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if ( temp-&gt;retrieve() == 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    ++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}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return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42145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 Quick Introduction to C++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To summarize: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we have seen some of the similarities and differences between C# and C++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these slides touch on all of the topics which you will need to know to implement all of your projects</a:t>
            </a:r>
          </a:p>
        </p:txBody>
      </p:sp>
    </p:spTree>
    <p:extLst>
      <p:ext uri="{BB962C8B-B14F-4D97-AF65-F5344CB8AC3E}">
        <p14:creationId xmlns:p14="http://schemas.microsoft.com/office/powerpoint/2010/main" val="11754014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 Quick Introduction to C++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If you have forgotten (or did not learn) what you should have covered in ECE 150, there is a full C++ tutorial on the ECE 250 web site starting from scratch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tutorial does not even assume you know what a variable is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There are exercises and example code which you can run yourself</a:t>
            </a:r>
          </a:p>
        </p:txBody>
      </p:sp>
    </p:spTree>
    <p:extLst>
      <p:ext uri="{BB962C8B-B14F-4D97-AF65-F5344CB8AC3E}">
        <p14:creationId xmlns:p14="http://schemas.microsoft.com/office/powerpoint/2010/main" val="23280598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9825</TotalTime>
  <Words>5654</Words>
  <Application>Microsoft Office PowerPoint</Application>
  <PresentationFormat>全屏显示(4:3)</PresentationFormat>
  <Paragraphs>910</Paragraphs>
  <Slides>96</Slides>
  <Notes>88</Notes>
  <HiddenSlides>6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97" baseType="lpstr">
      <vt:lpstr>Custom Design</vt:lpstr>
      <vt:lpstr>PowerPoint 演示文稿</vt:lpstr>
      <vt:lpstr>Understanding C++</vt:lpstr>
      <vt:lpstr>PowerPoint 演示文稿</vt:lpstr>
      <vt:lpstr>PowerPoint 演示文稿</vt:lpstr>
      <vt:lpstr>PowerPoint 演示文稿</vt:lpstr>
      <vt:lpstr>Introduction to C++</vt:lpstr>
      <vt:lpstr>Basic compilation process and runtime environment</vt:lpstr>
      <vt:lpstr>Introduction to C++</vt:lpstr>
      <vt:lpstr>Control Statements</vt:lpstr>
      <vt:lpstr>Operators</vt:lpstr>
      <vt:lpstr>Arrays</vt:lpstr>
      <vt:lpstr>Functions</vt:lpstr>
      <vt:lpstr>Introduction to C++</vt:lpstr>
      <vt:lpstr>PowerPoint 演示文稿</vt:lpstr>
      <vt:lpstr>Classes</vt:lpstr>
      <vt:lpstr>UML Class Diagrams</vt:lpstr>
      <vt:lpstr>UML Class Diagrams</vt:lpstr>
      <vt:lpstr>UML Class Diagrams</vt:lpstr>
      <vt:lpstr>UML Class Diagrams</vt:lpstr>
      <vt:lpstr>UML Class Diagrams</vt:lpstr>
      <vt:lpstr>Classes</vt:lpstr>
      <vt:lpstr>Classes</vt:lpstr>
      <vt:lpstr>The Complex Class</vt:lpstr>
      <vt:lpstr>The Complex Class</vt:lpstr>
      <vt:lpstr>The Complex Class</vt:lpstr>
      <vt:lpstr>The Complex Class</vt:lpstr>
      <vt:lpstr>The Complex Class</vt:lpstr>
      <vt:lpstr>The Complex Class</vt:lpstr>
      <vt:lpstr>Visibility</vt:lpstr>
      <vt:lpstr>Visibility</vt:lpstr>
      <vt:lpstr>Visibility</vt:lpstr>
      <vt:lpstr>Visibility</vt:lpstr>
      <vt:lpstr>Visibility</vt:lpstr>
      <vt:lpstr>Accessors and Mutators</vt:lpstr>
      <vt:lpstr>Accessors and Mutators</vt:lpstr>
      <vt:lpstr>PowerPoint 演示文稿</vt:lpstr>
      <vt:lpstr>Accessors and Mutators</vt:lpstr>
      <vt:lpstr>Pointers</vt:lpstr>
      <vt:lpstr>Pointers</vt:lpstr>
      <vt:lpstr>PowerPoint 演示文稿</vt:lpstr>
      <vt:lpstr>PowerPoint 演示文稿</vt:lpstr>
      <vt:lpstr>Pointers</vt:lpstr>
      <vt:lpstr>Pointers</vt:lpstr>
      <vt:lpstr>Pointers</vt:lpstr>
      <vt:lpstr>Pointers</vt:lpstr>
      <vt:lpstr>Pointers</vt:lpstr>
      <vt:lpstr>Pointers</vt:lpstr>
      <vt:lpstr>Memory Allocation</vt:lpstr>
      <vt:lpstr>Memory Allocation</vt:lpstr>
      <vt:lpstr>Memory Allocation</vt:lpstr>
      <vt:lpstr>Memory Allocation</vt:lpstr>
      <vt:lpstr>Memory Allocation</vt:lpstr>
      <vt:lpstr>Memory Allocation</vt:lpstr>
      <vt:lpstr>Memory Allocation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The C++ Preprocessor</vt:lpstr>
      <vt:lpstr>The C++ Preprocessor</vt:lpstr>
      <vt:lpstr>The C++ Preprocessor</vt:lpstr>
      <vt:lpstr>Libraries</vt:lpstr>
      <vt:lpstr>Libraries</vt:lpstr>
      <vt:lpstr>Libraries</vt:lpstr>
      <vt:lpstr>The C++ Preprocessor</vt:lpstr>
      <vt:lpstr>The C++ Preprocessor</vt:lpstr>
      <vt:lpstr>The C++ Preprocessor</vt:lpstr>
      <vt:lpstr>The C++ Preprocessor</vt:lpstr>
      <vt:lpstr>The File as the Unit of Compilation</vt:lpstr>
      <vt:lpstr>The File as the Unit of Compilation</vt:lpstr>
      <vt:lpstr>The File as the Unit of Compilation</vt:lpstr>
      <vt:lpstr>The File as the Unit of Compilation</vt:lpstr>
      <vt:lpstr>Namespaces</vt:lpstr>
      <vt:lpstr>Namespaces</vt:lpstr>
      <vt:lpstr>Namespaces</vt:lpstr>
      <vt:lpstr>Namespaces</vt:lpstr>
      <vt:lpstr>Printing</vt:lpstr>
      <vt:lpstr>Printing</vt:lpstr>
      <vt:lpstr>Printing</vt:lpstr>
      <vt:lpstr>Printing</vt:lpstr>
      <vt:lpstr>Printing</vt:lpstr>
      <vt:lpstr>Accessors and Mutators</vt:lpstr>
      <vt:lpstr>Accessors and Mutators</vt:lpstr>
      <vt:lpstr>A Quick Introduction to C++</vt:lpstr>
      <vt:lpstr>A Quick Introduction to C++</vt:lpstr>
      <vt:lpstr>Usage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Yang Li</cp:lastModifiedBy>
  <cp:revision>461</cp:revision>
  <dcterms:created xsi:type="dcterms:W3CDTF">2009-09-11T23:00:44Z</dcterms:created>
  <dcterms:modified xsi:type="dcterms:W3CDTF">2021-10-03T18:12:36Z</dcterms:modified>
</cp:coreProperties>
</file>